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9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单元测试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0FBDB-9152-43A0-89B5-1345E5C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260F1-9C96-4E99-A1ED-9D0903E5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让一个测试自动失败</a:t>
            </a:r>
            <a:endParaRPr lang="en-US" altLang="zh-CN" dirty="0"/>
          </a:p>
          <a:p>
            <a:pPr lvl="1"/>
            <a:r>
              <a:rPr lang="zh-CN" altLang="en-US" dirty="0"/>
              <a:t>你明确知道执行失败，不想浪费时间再执行</a:t>
            </a:r>
            <a:endParaRPr lang="en-US" altLang="zh-CN" dirty="0"/>
          </a:p>
          <a:p>
            <a:pPr lvl="1"/>
            <a:r>
              <a:rPr lang="zh-CN" altLang="en-US" dirty="0"/>
              <a:t>某部分代码是应该不会到达的</a:t>
            </a:r>
          </a:p>
        </p:txBody>
      </p:sp>
    </p:spTree>
    <p:extLst>
      <p:ext uri="{BB962C8B-B14F-4D97-AF65-F5344CB8AC3E}">
        <p14:creationId xmlns:p14="http://schemas.microsoft.com/office/powerpoint/2010/main" val="18513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0D5F5-588B-4E61-88C5-8643DC10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6F840-E120-4DC1-964A-7BE22BFF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 0. A LL should always equal itself</a:t>
            </a:r>
          </a:p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testEqualsSelf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LinkedList</a:t>
            </a:r>
            <a:r>
              <a:rPr lang="en-US" altLang="zh-CN" dirty="0"/>
              <a:t>&lt;Integer&gt; </a:t>
            </a:r>
            <a:r>
              <a:rPr lang="en-US" altLang="zh-CN" dirty="0" err="1"/>
              <a:t>ll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&lt;Integer&gt;();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ll</a:t>
            </a:r>
            <a:r>
              <a:rPr lang="en-US" altLang="zh-CN" dirty="0"/>
              <a:t>, </a:t>
            </a:r>
            <a:r>
              <a:rPr lang="en-US" altLang="zh-CN" dirty="0" err="1"/>
              <a:t>ll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1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54974-476C-4F16-B0A3-F1977CE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更多链表测试例子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FCE7B-5750-4478-83BB-EAEBE1A2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sample_code</a:t>
            </a:r>
            <a:r>
              <a:rPr lang="en-US" altLang="zh-CN" dirty="0"/>
              <a:t>/LinkedListTest.java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24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A433-03C5-438D-A08D-F214CC7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单元测试框架不止</a:t>
            </a:r>
            <a:r>
              <a:rPr lang="en-US" altLang="zh-CN" dirty="0"/>
              <a:t>JUNIT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993BF-7387-4927-8BBD-D145A611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不止</a:t>
            </a:r>
            <a:r>
              <a:rPr lang="en-US" altLang="zh-CN" dirty="0"/>
              <a:t>Java</a:t>
            </a:r>
            <a:r>
              <a:rPr lang="zh-CN" altLang="en-US" dirty="0"/>
              <a:t>，其它语言也有</a:t>
            </a:r>
            <a:endParaRPr lang="en-US" altLang="zh-CN" dirty="0"/>
          </a:p>
          <a:p>
            <a:r>
              <a:rPr lang="en-US" altLang="zh-CN" dirty="0" err="1"/>
              <a:t>xUnit</a:t>
            </a:r>
            <a:r>
              <a:rPr lang="zh-CN" altLang="en-US" dirty="0"/>
              <a:t>框架比较流行和易于理解</a:t>
            </a:r>
            <a:endParaRPr lang="en-US" altLang="zh-CN" dirty="0"/>
          </a:p>
          <a:p>
            <a:r>
              <a:rPr lang="zh-CN" altLang="en-US" dirty="0"/>
              <a:t>其它框架原理和操作类似</a:t>
            </a:r>
          </a:p>
        </p:txBody>
      </p:sp>
    </p:spTree>
    <p:extLst>
      <p:ext uri="{BB962C8B-B14F-4D97-AF65-F5344CB8AC3E}">
        <p14:creationId xmlns:p14="http://schemas.microsoft.com/office/powerpoint/2010/main" val="14667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69E0-9A50-4573-8B1B-58FC8304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DF8B-3EB1-4A7A-A6DC-FF218CCC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单元测试对代码的最小完整“单元”</a:t>
            </a:r>
            <a:r>
              <a:rPr lang="en-US" altLang="zh-CN" dirty="0"/>
              <a:t>(</a:t>
            </a:r>
            <a:r>
              <a:rPr lang="zh-CN" altLang="en-US" dirty="0"/>
              <a:t>例如函数，方法或者类</a:t>
            </a:r>
            <a:r>
              <a:rPr lang="en-US" altLang="zh-CN" dirty="0"/>
              <a:t>)</a:t>
            </a:r>
            <a:r>
              <a:rPr lang="zh-CN" altLang="en-US" dirty="0"/>
              <a:t>进行测试。</a:t>
            </a:r>
            <a:endParaRPr lang="en-US" altLang="zh-CN" dirty="0"/>
          </a:p>
          <a:p>
            <a:r>
              <a:rPr lang="zh-CN" altLang="en-US" dirty="0"/>
              <a:t>它属于白盒测试；你直接看着代码写测试。</a:t>
            </a:r>
            <a:endParaRPr lang="en-US" altLang="zh-CN" dirty="0"/>
          </a:p>
          <a:p>
            <a:r>
              <a:rPr lang="zh-CN" altLang="en-US" dirty="0"/>
              <a:t>确保代码的最小代码块能够正常工作</a:t>
            </a:r>
            <a:endParaRPr lang="en-US" altLang="zh-CN" dirty="0"/>
          </a:p>
          <a:p>
            <a:pPr lvl="1"/>
            <a:r>
              <a:rPr lang="zh-CN" altLang="en-US" dirty="0"/>
              <a:t>有别于系统级的集成测试</a:t>
            </a:r>
          </a:p>
        </p:txBody>
      </p:sp>
    </p:spTree>
    <p:extLst>
      <p:ext uri="{BB962C8B-B14F-4D97-AF65-F5344CB8AC3E}">
        <p14:creationId xmlns:p14="http://schemas.microsoft.com/office/powerpoint/2010/main" val="31652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B923-5320-4845-9DFA-6B3CBE5E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832C8-AA18-4D1E-9A34-E9513B50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测试一个排序方法能够对元素进行排序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nil/null</a:t>
            </a:r>
            <a:r>
              <a:rPr lang="zh-CN" altLang="en-US" dirty="0"/>
              <a:t>抛出异常</a:t>
            </a:r>
            <a:endParaRPr lang="en-US" altLang="zh-CN" dirty="0"/>
          </a:p>
          <a:p>
            <a:r>
              <a:rPr lang="zh-CN" altLang="en-US" dirty="0"/>
              <a:t>测试一个</a:t>
            </a:r>
            <a:r>
              <a:rPr lang="en-US" altLang="zh-CN" dirty="0" err="1"/>
              <a:t>formatNumber</a:t>
            </a:r>
            <a:r>
              <a:rPr lang="zh-CN" altLang="en-US" dirty="0"/>
              <a:t>方法能够正确地格式化数字</a:t>
            </a:r>
            <a:endParaRPr lang="en-US" altLang="zh-CN" dirty="0"/>
          </a:p>
          <a:p>
            <a:r>
              <a:rPr lang="zh-CN" altLang="en-US" dirty="0"/>
              <a:t>检查将一个字符串传递给一个函数</a:t>
            </a:r>
            <a:r>
              <a:rPr lang="en-US" altLang="zh-CN" dirty="0"/>
              <a:t>(</a:t>
            </a:r>
            <a:r>
              <a:rPr lang="zh-CN" altLang="en-US" dirty="0"/>
              <a:t>期望接受一个整数</a:t>
            </a:r>
            <a:r>
              <a:rPr lang="en-US" altLang="zh-CN" dirty="0"/>
              <a:t>)</a:t>
            </a:r>
            <a:r>
              <a:rPr lang="zh-CN" altLang="en-US" dirty="0"/>
              <a:t>不会导致崩溃</a:t>
            </a:r>
            <a:endParaRPr lang="en-US" altLang="zh-CN" dirty="0"/>
          </a:p>
          <a:p>
            <a:r>
              <a:rPr lang="zh-CN" altLang="en-US" dirty="0"/>
              <a:t>测试类上的</a:t>
            </a:r>
            <a:r>
              <a:rPr lang="en-US" altLang="zh-CN" dirty="0"/>
              <a:t>.send</a:t>
            </a:r>
            <a:r>
              <a:rPr lang="zh-CN" altLang="en-US" dirty="0"/>
              <a:t>和</a:t>
            </a:r>
            <a:r>
              <a:rPr lang="en-US" altLang="zh-CN" dirty="0"/>
              <a:t>.receive</a:t>
            </a:r>
            <a:r>
              <a:rPr lang="zh-CN" altLang="en-US" dirty="0"/>
              <a:t>能正常工作</a:t>
            </a:r>
          </a:p>
        </p:txBody>
      </p:sp>
    </p:spTree>
    <p:extLst>
      <p:ext uri="{BB962C8B-B14F-4D97-AF65-F5344CB8AC3E}">
        <p14:creationId xmlns:p14="http://schemas.microsoft.com/office/powerpoint/2010/main" val="26097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027BD-31EC-4311-A0D4-4D4E01A9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34933-D2CB-4ED6-9BDA-934463E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通常由写代码的开发人员书写，或者是结对编程的另一个开发者，或者一个白盒测试人员</a:t>
            </a:r>
            <a:r>
              <a:rPr lang="en-US" altLang="zh-CN" dirty="0"/>
              <a:t>(</a:t>
            </a:r>
            <a:r>
              <a:rPr lang="zh-CN" altLang="en-US" dirty="0"/>
              <a:t>比较少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B8CB-E510-483B-8A2E-16A82ADC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D721-BD71-46C5-9611-16F4EDDE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尽早发现问题</a:t>
            </a:r>
            <a:endParaRPr lang="en-US" altLang="zh-CN" dirty="0"/>
          </a:p>
          <a:p>
            <a:r>
              <a:rPr lang="zh-CN" altLang="en-US" dirty="0"/>
              <a:t>快速修复</a:t>
            </a:r>
            <a:endParaRPr lang="en-US" altLang="zh-CN" dirty="0"/>
          </a:p>
          <a:p>
            <a:r>
              <a:rPr lang="zh-CN" altLang="en-US" dirty="0"/>
              <a:t>开发人员更理解他</a:t>
            </a:r>
            <a:r>
              <a:rPr lang="en-US" altLang="zh-CN" dirty="0"/>
              <a:t>/</a:t>
            </a:r>
            <a:r>
              <a:rPr lang="zh-CN" altLang="en-US" dirty="0"/>
              <a:t>她的代码</a:t>
            </a:r>
            <a:endParaRPr lang="en-US" altLang="zh-CN" dirty="0"/>
          </a:p>
          <a:p>
            <a:r>
              <a:rPr lang="zh-CN" altLang="en-US" dirty="0"/>
              <a:t>测试代码即文档</a:t>
            </a:r>
            <a:endParaRPr lang="en-US" altLang="zh-CN" dirty="0"/>
          </a:p>
          <a:p>
            <a:r>
              <a:rPr lang="zh-CN" altLang="en-US" dirty="0"/>
              <a:t>有回归测试功能：修改代码后马上跑单元测试，可以尽早发现回归问题</a:t>
            </a:r>
          </a:p>
        </p:txBody>
      </p:sp>
    </p:spTree>
    <p:extLst>
      <p:ext uri="{BB962C8B-B14F-4D97-AF65-F5344CB8AC3E}">
        <p14:creationId xmlns:p14="http://schemas.microsoft.com/office/powerpoint/2010/main" val="212123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D49E-D3BA-409B-9063-F1C68107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730D-6301-4327-84FB-0C8C27B1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前置设置代码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先决条件</a:t>
            </a:r>
            <a:endParaRPr lang="en-US" altLang="zh-CN" dirty="0"/>
          </a:p>
          <a:p>
            <a:r>
              <a:rPr lang="zh-CN" altLang="en-US" dirty="0"/>
              <a:t>执行步骤</a:t>
            </a:r>
            <a:endParaRPr lang="en-US" altLang="zh-CN" dirty="0"/>
          </a:p>
          <a:p>
            <a:r>
              <a:rPr lang="zh-CN" altLang="en-US" dirty="0"/>
              <a:t>后置条件</a:t>
            </a:r>
            <a:r>
              <a:rPr lang="en-US" altLang="zh-CN" dirty="0"/>
              <a:t> – 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zh-CN" altLang="en-US" dirty="0"/>
              <a:t>事后清理代码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2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8246C-BCF8-4068-9CD7-25760C14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(</a:t>
            </a:r>
            <a:r>
              <a:rPr lang="zh-CN" altLang="en-US" dirty="0"/>
              <a:t>使用自然语言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EA015-7281-46E5-86DF-709C897C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我创建两个链表，节点数相同，每个节点的数据也相同</a:t>
            </a:r>
            <a:endParaRPr lang="en-US" altLang="zh-CN" dirty="0"/>
          </a:p>
          <a:p>
            <a:r>
              <a:rPr lang="zh-CN" altLang="en-US" dirty="0"/>
              <a:t>如果我比较他们的相等性，他们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应该</a:t>
            </a:r>
            <a:r>
              <a:rPr lang="zh-CN" altLang="en-US" dirty="0"/>
              <a:t>相等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或者“他们必须相等”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或者“我断言他们是相等的”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66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36EC-EFDC-4495-8D6B-74EC960F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后置条件 </a:t>
            </a:r>
            <a:r>
              <a:rPr lang="en-US" altLang="zh-CN" dirty="0"/>
              <a:t>= </a:t>
            </a:r>
            <a:r>
              <a:rPr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B7B77-9064-4744-B7DA-9ABB1FD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当你想“应该”或者“必须”，它们属于断言，也就是你要测试的东西</a:t>
            </a:r>
            <a:endParaRPr lang="en-US" altLang="zh-CN" dirty="0"/>
          </a:p>
          <a:p>
            <a:r>
              <a:rPr lang="zh-CN" altLang="en-US" dirty="0"/>
              <a:t>它是单元测试的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预期行为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当你执行测试，你其实是在看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实际观察到的行为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如果预期行为和实际观察到的行为一致，测试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通过</a:t>
            </a:r>
            <a:r>
              <a:rPr lang="zh-CN" altLang="en-US" dirty="0"/>
              <a:t>；否则</a:t>
            </a:r>
            <a:r>
              <a:rPr lang="zh-CN" altLang="en-US" b="1" dirty="0">
                <a:solidFill>
                  <a:srgbClr val="C00000"/>
                </a:solidFill>
              </a:rPr>
              <a:t>不通过</a:t>
            </a:r>
          </a:p>
        </p:txBody>
      </p:sp>
    </p:spTree>
    <p:extLst>
      <p:ext uri="{BB962C8B-B14F-4D97-AF65-F5344CB8AC3E}">
        <p14:creationId xmlns:p14="http://schemas.microsoft.com/office/powerpoint/2010/main" val="155298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6ADCE-74ED-4805-9F9A-0BCEDF1C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B473A-CD98-4EDA-9AD7-95FEA905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assertEquals</a:t>
            </a:r>
            <a:r>
              <a:rPr lang="en-US" altLang="zh-CN" dirty="0"/>
              <a:t>, </a:t>
            </a:r>
            <a:r>
              <a:rPr lang="en-US" altLang="zh-CN" dirty="0" err="1"/>
              <a:t>assertArrayEquals</a:t>
            </a:r>
            <a:r>
              <a:rPr lang="en-US" altLang="zh-CN" dirty="0"/>
              <a:t>, </a:t>
            </a:r>
            <a:r>
              <a:rPr lang="en-US" altLang="zh-CN" dirty="0" err="1"/>
              <a:t>assertTrue</a:t>
            </a:r>
            <a:r>
              <a:rPr lang="en-US" altLang="zh-CN" dirty="0"/>
              <a:t>, </a:t>
            </a:r>
            <a:r>
              <a:rPr lang="en-US" altLang="zh-CN" dirty="0" err="1"/>
              <a:t>assertFalse</a:t>
            </a:r>
            <a:r>
              <a:rPr lang="en-US" altLang="zh-CN" dirty="0"/>
              <a:t>, </a:t>
            </a:r>
            <a:r>
              <a:rPr lang="en-US" altLang="zh-CN" dirty="0" err="1"/>
              <a:t>assertNull</a:t>
            </a:r>
            <a:r>
              <a:rPr lang="en-US" altLang="zh-CN" dirty="0"/>
              <a:t>, </a:t>
            </a:r>
            <a:r>
              <a:rPr lang="en-US" altLang="zh-CN" dirty="0" err="1"/>
              <a:t>assertNotNull</a:t>
            </a:r>
            <a:r>
              <a:rPr lang="en-US" altLang="zh-CN" dirty="0"/>
              <a:t>, </a:t>
            </a:r>
            <a:r>
              <a:rPr lang="en-US" altLang="zh-CN" dirty="0" err="1"/>
              <a:t>assertSame</a:t>
            </a:r>
            <a:r>
              <a:rPr lang="en-US" altLang="zh-CN" dirty="0"/>
              <a:t>, </a:t>
            </a:r>
            <a:r>
              <a:rPr lang="en-US" altLang="zh-CN" dirty="0" err="1"/>
              <a:t>assertThat</a:t>
            </a:r>
            <a:r>
              <a:rPr lang="en-US" altLang="zh-CN" dirty="0"/>
              <a:t>(*something*), </a:t>
            </a:r>
            <a:r>
              <a:rPr lang="en-US" altLang="zh-CN" dirty="0" err="1"/>
              <a:t>assertNotSame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fail()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92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436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SQA, 第9课： 单元测试1</vt:lpstr>
      <vt:lpstr>什么是单元测试</vt:lpstr>
      <vt:lpstr>例子</vt:lpstr>
      <vt:lpstr>单元测试</vt:lpstr>
      <vt:lpstr>重点是什么？</vt:lpstr>
      <vt:lpstr>单元测试组成</vt:lpstr>
      <vt:lpstr>例子(使用自然语言)</vt:lpstr>
      <vt:lpstr>后置条件 = 断言</vt:lpstr>
      <vt:lpstr>JUNIT断言</vt:lpstr>
      <vt:lpstr>FAIL</vt:lpstr>
      <vt:lpstr>单元测试例子</vt:lpstr>
      <vt:lpstr>更多链表测试例子</vt:lpstr>
      <vt:lpstr>单元测试框架不止JUNIT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125</cp:revision>
  <dcterms:created xsi:type="dcterms:W3CDTF">2017-09-09T07:12:39Z</dcterms:created>
  <dcterms:modified xsi:type="dcterms:W3CDTF">2017-09-19T06:27:41Z</dcterms:modified>
</cp:coreProperties>
</file>