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D7083-1014-4CC1-AC81-20251EC1A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7B3B64-640A-45C6-87D0-F93C2E7E0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29359-9E5A-47F7-B66D-2E6B37DC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E78B-685C-46FA-8647-310D5584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BE6B5-35C5-48C9-BA7C-82E0DEBE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77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7190E-E1F5-4CEB-8A49-981D0E21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1AB0BA-5FF0-4183-8B30-0CEFD1297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EB3E0-DFF3-4899-BA2F-22E9D705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1C526-158D-4536-AE12-B465CE5C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B161F-2B56-411F-BB08-AE9BA31C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8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D76FF1-A1C1-443A-8615-19C261BD8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C97BE5-2456-4107-AF0F-D2AAB75B0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A7940-BD84-49D2-AD87-E8978E86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BF954-9E88-4C43-8D94-5A226776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58187-69CC-4C28-B446-5F724FDE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53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859A5-4D84-461D-9383-0F8FFF48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61B47-CB74-4E10-9334-C544CB718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71A8F-B993-4E7B-8FF9-531A958E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27B91-F7DB-4C5B-B51D-000E8B86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A465A-9081-4ADB-B761-D1227612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90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43EE6-4ABF-4783-B075-450C1320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EA1D2-FCDE-4F38-BEF0-0B118D308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590B6-0993-41EA-89A3-791BC8DD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75EBE6-4220-4F37-BC0E-34B1053A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9904B-316A-4951-89B8-B0606A15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7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11B80-6BBD-4983-8726-B4B773CB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5B8DA-3566-4E9C-85BB-3DDA8C739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BD20C-59B0-4903-AE8B-E9E877DA7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2AEB31-EC30-4971-8776-16FDAE8B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D788CC-E2AA-44EF-812C-629C7E52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80CC27-7372-4B2E-9207-3F6E02F3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1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6BE39-7857-4359-8BFF-CE3D122E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57E3A-FC7A-429F-B04D-0518A4691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D3AA87-2961-4667-9A4A-02145C940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E18A9D-00E1-4435-B4D3-9AD0575CE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9236CC-140C-41E5-8EB8-815053087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76ABF4-C2C3-433E-83CF-9274CEF8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CA5B36-3E56-4D76-801C-0B5C6171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ADBDF1-361B-4318-B66D-8D248054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59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B974D-15D2-4CF9-937F-800FD6DF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F1D899-DEFD-48DF-83CB-71963794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81BDEF-AE6C-4739-8801-CF7A1842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0DA09B-C1A0-47A7-8EC3-ADFC7FAF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8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CEF91D-4F21-42C1-873A-AF46FBFE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951C60-BD26-418A-A6B8-2E64EB5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F48344-8C14-4168-B976-EADB35C1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7337F-FAD9-45C0-9633-75CB2C87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37256-6CF9-47D4-B1C1-11577BD5D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CC4A65-22AE-436D-877C-A0A260E9C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970685-434C-4799-882B-BF64A804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3F2524-3991-4116-B442-C200DF45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DF7367-E03E-4773-A286-9374B47D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8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3E75F-0C4C-4316-BC20-86CEA624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A49920-FCCB-41A4-A377-943A48B8F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CDEC02-3AFB-47EB-A100-D9A9C9BE7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D4A9EB-9D27-4ADB-975C-A938A91B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4B6902-D448-4E15-BA46-4D32293F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475C06-A251-4C99-83F5-33CAD2C6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0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78EBBA-B825-47A5-9810-E06EEC42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0EE3B-E8DF-49CE-9AFB-24FD15931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4228F-9E86-4296-B141-5C5C4EF0D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246E-57E4-429D-A01F-268699D3DFE4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9745E-45DA-4FCA-B7DF-E65EA8F7A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EFC92-35DD-4402-8D24-5F9439C5A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6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F0043-1A7F-470E-8EAF-F6C4AD893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SQA, </a:t>
            </a:r>
            <a:r>
              <a:rPr lang="zh-CN" altLang="en-US" b="1" dirty="0">
                <a:solidFill>
                  <a:srgbClr val="C00000"/>
                </a:solidFill>
              </a:rPr>
              <a:t>第</a:t>
            </a:r>
            <a:r>
              <a:rPr lang="en-US" altLang="zh-CN" b="1" dirty="0">
                <a:solidFill>
                  <a:srgbClr val="C00000"/>
                </a:solidFill>
              </a:rPr>
              <a:t>8</a:t>
            </a:r>
            <a:r>
              <a:rPr lang="zh-CN" altLang="en-US" b="1" dirty="0">
                <a:solidFill>
                  <a:srgbClr val="C00000"/>
                </a:solidFill>
              </a:rPr>
              <a:t>课：</a:t>
            </a:r>
            <a:br>
              <a:rPr lang="en-US" altLang="zh-CN" dirty="0"/>
            </a:b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手工和自动化测试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F83E95-3264-419A-914B-BBF1F1332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91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39840-5947-43E7-8477-F5B8D68D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什么时候用自动化测试？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5FC12-6D7E-4F11-8BB0-FBF01467B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有疑问的时候，尽可能自动化</a:t>
            </a:r>
            <a:endParaRPr lang="en-US" altLang="zh-CN" dirty="0"/>
          </a:p>
          <a:p>
            <a:r>
              <a:rPr lang="zh-CN" altLang="en-US" dirty="0"/>
              <a:t>如果自动化花费时间可以接受，就自动化</a:t>
            </a:r>
            <a:endParaRPr lang="en-US" altLang="zh-CN" dirty="0"/>
          </a:p>
          <a:p>
            <a:r>
              <a:rPr lang="zh-CN" altLang="en-US" dirty="0"/>
              <a:t>但是正式发版前通常还是要人工评估</a:t>
            </a:r>
            <a:endParaRPr lang="en-US" altLang="zh-CN" dirty="0"/>
          </a:p>
          <a:p>
            <a:r>
              <a:rPr lang="zh-CN" altLang="en-US" dirty="0"/>
              <a:t>人工评估并非必要！谷歌和其它大公司通常有充分测试族，足以保证代码可发布。</a:t>
            </a:r>
          </a:p>
        </p:txBody>
      </p:sp>
    </p:spTree>
    <p:extLst>
      <p:ext uri="{BB962C8B-B14F-4D97-AF65-F5344CB8AC3E}">
        <p14:creationId xmlns:p14="http://schemas.microsoft.com/office/powerpoint/2010/main" val="1619962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D7360-0889-4D63-BBDE-64B4FFF4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书写自动化测试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A71FD-F6A0-467D-8261-92C789EF6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记住你的手工测试步骤。自动化测试是类似的。自动化测试要更特殊一点，包括：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标识符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测试用例描述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先决条件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如果有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执行步骤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时候条件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如果有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662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1F99E-1C6B-4DBF-AEED-E9AEB6D5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输入和输出值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C78AE-BB34-496D-B74B-AE8C2E6E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额外的先决和事后条件</a:t>
            </a:r>
            <a:endParaRPr lang="en-US" altLang="zh-CN" dirty="0"/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输入值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/>
              <a:t>– </a:t>
            </a:r>
            <a:r>
              <a:rPr lang="zh-CN" altLang="en-US" dirty="0"/>
              <a:t>你将要测的一个值</a:t>
            </a:r>
            <a:r>
              <a:rPr lang="en-US" altLang="zh-CN" dirty="0"/>
              <a:t>(</a:t>
            </a:r>
            <a:r>
              <a:rPr lang="zh-CN" altLang="en-US" dirty="0"/>
              <a:t>例如方法的一个参数</a:t>
            </a:r>
            <a:r>
              <a:rPr lang="en-US" altLang="zh-CN" dirty="0"/>
              <a:t>)</a:t>
            </a:r>
          </a:p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输出值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/>
              <a:t>– </a:t>
            </a:r>
            <a:r>
              <a:rPr lang="zh-CN" altLang="en-US" dirty="0"/>
              <a:t>你预期会输出的值</a:t>
            </a:r>
            <a:r>
              <a:rPr lang="en-US" altLang="zh-CN" dirty="0"/>
              <a:t>(</a:t>
            </a:r>
            <a:r>
              <a:rPr lang="zh-CN" altLang="en-US" dirty="0"/>
              <a:t>例如方法的一个返回值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在手工测试中，可以认为是先决和事后条件的部分</a:t>
            </a:r>
            <a:endParaRPr lang="en-US" altLang="zh-CN" dirty="0"/>
          </a:p>
          <a:p>
            <a:r>
              <a:rPr lang="zh-CN" altLang="en-US" dirty="0"/>
              <a:t>在自动化测试中通常分别直接测试</a:t>
            </a:r>
          </a:p>
        </p:txBody>
      </p:sp>
    </p:spTree>
    <p:extLst>
      <p:ext uri="{BB962C8B-B14F-4D97-AF65-F5344CB8AC3E}">
        <p14:creationId xmlns:p14="http://schemas.microsoft.com/office/powerpoint/2010/main" val="271195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85ED6-20B2-4FA7-8EC8-33C7AC0D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最小化外部依赖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21BCB-13EE-4F09-BA0D-C9C9096C5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应该测试你自己的代码，不是第三方库</a:t>
            </a:r>
            <a:endParaRPr lang="en-US" altLang="zh-CN" dirty="0"/>
          </a:p>
          <a:p>
            <a:r>
              <a:rPr lang="zh-CN" altLang="en-US" dirty="0"/>
              <a:t>我们会进一步讨论绕不开的情况</a:t>
            </a:r>
            <a:endParaRPr lang="en-US" altLang="zh-CN" dirty="0"/>
          </a:p>
          <a:p>
            <a:pPr lvl="1"/>
            <a:r>
              <a:rPr lang="zh-CN" altLang="en-US" dirty="0"/>
              <a:t>单元测试课程</a:t>
            </a:r>
            <a:endParaRPr lang="en-US" altLang="zh-CN" dirty="0"/>
          </a:p>
          <a:p>
            <a:pPr lvl="1"/>
            <a:r>
              <a:rPr lang="zh-CN" altLang="en-US" dirty="0"/>
              <a:t>书写可测试的代码课程</a:t>
            </a:r>
          </a:p>
        </p:txBody>
      </p:sp>
    </p:spTree>
    <p:extLst>
      <p:ext uri="{BB962C8B-B14F-4D97-AF65-F5344CB8AC3E}">
        <p14:creationId xmlns:p14="http://schemas.microsoft.com/office/powerpoint/2010/main" val="1286434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75ACB-3EFE-4DBE-BA7A-4E979AF9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最小化随机性，强调可重复性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7C55B-260D-4F08-99E4-1993FA0D8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测试应当是可重复的</a:t>
            </a:r>
            <a:endParaRPr lang="en-US" altLang="zh-CN" dirty="0"/>
          </a:p>
          <a:p>
            <a:r>
              <a:rPr lang="zh-CN" altLang="en-US" dirty="0"/>
              <a:t>使用特定值，而不是随机值</a:t>
            </a:r>
            <a:endParaRPr lang="en-US" altLang="zh-CN" dirty="0"/>
          </a:p>
          <a:p>
            <a:r>
              <a:rPr lang="zh-CN" altLang="en-US" dirty="0"/>
              <a:t>不要在一个测试中测太多不同的东西</a:t>
            </a:r>
            <a:endParaRPr lang="en-US" altLang="zh-CN" dirty="0"/>
          </a:p>
          <a:p>
            <a:pPr lvl="1"/>
            <a:r>
              <a:rPr lang="zh-CN" altLang="en-US" dirty="0"/>
              <a:t>如果在测试中有“</a:t>
            </a:r>
            <a:r>
              <a:rPr lang="en-US" altLang="zh-CN" dirty="0"/>
              <a:t>if…else</a:t>
            </a:r>
            <a:r>
              <a:rPr lang="zh-CN" altLang="en-US" dirty="0"/>
              <a:t>”，这是一个测试坏味道</a:t>
            </a:r>
          </a:p>
        </p:txBody>
      </p:sp>
    </p:spTree>
    <p:extLst>
      <p:ext uri="{BB962C8B-B14F-4D97-AF65-F5344CB8AC3E}">
        <p14:creationId xmlns:p14="http://schemas.microsoft.com/office/powerpoint/2010/main" val="981106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30365-12E7-4F34-88A6-B890BF36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测试应当是独立的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369A12-70B7-4840-8091-8372A70C9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它们不应该相互依赖，或者有顺序依赖</a:t>
            </a:r>
            <a:endParaRPr lang="en-US" altLang="zh-CN" dirty="0"/>
          </a:p>
          <a:p>
            <a:r>
              <a:rPr lang="zh-CN" altLang="en-US" dirty="0"/>
              <a:t>易于快速执行</a:t>
            </a:r>
            <a:endParaRPr lang="en-US" altLang="zh-CN" dirty="0"/>
          </a:p>
          <a:p>
            <a:r>
              <a:rPr lang="zh-CN" altLang="en-US" dirty="0"/>
              <a:t>即便有失败，不会干扰正常的</a:t>
            </a:r>
            <a:r>
              <a:rPr lang="en-US" altLang="zh-CN" dirty="0"/>
              <a:t>cases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89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76D77-ED8E-480F-9173-DDF082DB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测试应当是明确的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CBB67-8BD2-4286-9F19-1052F9A03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还记得画猫的例子</a:t>
            </a:r>
            <a:endParaRPr lang="en-US" altLang="zh-CN" dirty="0"/>
          </a:p>
          <a:p>
            <a:r>
              <a:rPr lang="zh-CN" altLang="en-US"/>
              <a:t>自动化测试</a:t>
            </a:r>
            <a:r>
              <a:rPr lang="zh-CN" altLang="en-US" dirty="0"/>
              <a:t>需要比手工测试更精确</a:t>
            </a:r>
            <a:endParaRPr lang="en-US" altLang="zh-CN" dirty="0"/>
          </a:p>
          <a:p>
            <a:pPr lvl="1"/>
            <a:r>
              <a:rPr lang="zh-CN" altLang="en-US" dirty="0"/>
              <a:t>计算机只做你告诉他要做的事</a:t>
            </a:r>
            <a:endParaRPr lang="en-US" altLang="zh-CN" dirty="0"/>
          </a:p>
          <a:p>
            <a:pPr lvl="1"/>
            <a:r>
              <a:rPr lang="zh-CN" altLang="en-US" dirty="0"/>
              <a:t>人类有基本常识</a:t>
            </a:r>
          </a:p>
        </p:txBody>
      </p:sp>
    </p:spTree>
    <p:extLst>
      <p:ext uri="{BB962C8B-B14F-4D97-AF65-F5344CB8AC3E}">
        <p14:creationId xmlns:p14="http://schemas.microsoft.com/office/powerpoint/2010/main" val="315250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FE4FB-CC46-4809-B364-7B5F3EE1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手工测试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1AA82-D396-4797-AE8D-90A81C059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我们之前讨论大多基于手工测试</a:t>
            </a:r>
            <a:endParaRPr lang="en-US" altLang="zh-CN" dirty="0"/>
          </a:p>
          <a:p>
            <a:r>
              <a:rPr lang="zh-CN" altLang="en-US" dirty="0"/>
              <a:t>我们书写测试计划</a:t>
            </a:r>
            <a:endParaRPr lang="en-US" altLang="zh-CN" dirty="0"/>
          </a:p>
          <a:p>
            <a:r>
              <a:rPr lang="zh-CN" altLang="en-US" dirty="0"/>
              <a:t>由人执行对软件进行测试</a:t>
            </a:r>
          </a:p>
        </p:txBody>
      </p:sp>
    </p:spTree>
    <p:extLst>
      <p:ext uri="{BB962C8B-B14F-4D97-AF65-F5344CB8AC3E}">
        <p14:creationId xmlns:p14="http://schemas.microsoft.com/office/powerpoint/2010/main" val="285305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09EEE-92B1-49F9-B8F0-A0250343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自动化测试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05A47-C97C-4FD1-9932-3952A8EC0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后面我们会更多讨论自动化测试</a:t>
            </a:r>
            <a:endParaRPr lang="en-US" altLang="zh-CN" dirty="0"/>
          </a:p>
          <a:p>
            <a:r>
              <a:rPr lang="zh-CN" altLang="en-US" dirty="0"/>
              <a:t>我们写测试让计算机帮忙执行</a:t>
            </a:r>
          </a:p>
        </p:txBody>
      </p:sp>
    </p:spTree>
    <p:extLst>
      <p:ext uri="{BB962C8B-B14F-4D97-AF65-F5344CB8AC3E}">
        <p14:creationId xmlns:p14="http://schemas.microsoft.com/office/powerpoint/2010/main" val="4307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58155-B2C2-46DF-8C8B-3EFB3684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手工测试优势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3B1C15-2F03-4278-B614-CD034789C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简单！</a:t>
            </a:r>
            <a:endParaRPr lang="en-US" altLang="zh-CN" dirty="0"/>
          </a:p>
          <a:p>
            <a:r>
              <a:rPr lang="zh-CN" altLang="en-US" dirty="0"/>
              <a:t>成本低</a:t>
            </a:r>
            <a:r>
              <a:rPr lang="en-US" altLang="zh-CN" dirty="0"/>
              <a:t>(</a:t>
            </a:r>
            <a:r>
              <a:rPr lang="zh-CN" altLang="en-US" dirty="0"/>
              <a:t>最初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易于设置</a:t>
            </a:r>
            <a:endParaRPr lang="en-US" altLang="zh-CN" dirty="0"/>
          </a:p>
          <a:p>
            <a:r>
              <a:rPr lang="zh-CN" altLang="en-US" dirty="0"/>
              <a:t>不需要学额外的软件，不需要写额外程序</a:t>
            </a:r>
            <a:endParaRPr lang="en-US" altLang="zh-CN" dirty="0"/>
          </a:p>
          <a:p>
            <a:r>
              <a:rPr lang="zh-CN" altLang="en-US" dirty="0"/>
              <a:t>灵活</a:t>
            </a:r>
            <a:endParaRPr lang="en-US" altLang="zh-CN" dirty="0"/>
          </a:p>
          <a:p>
            <a:r>
              <a:rPr lang="zh-CN" altLang="en-US" dirty="0"/>
              <a:t>可以聚焦用户关心的东西</a:t>
            </a:r>
            <a:endParaRPr lang="en-US" altLang="zh-CN" dirty="0"/>
          </a:p>
          <a:p>
            <a:r>
              <a:rPr lang="zh-CN" altLang="en-US" dirty="0"/>
              <a:t>程序无法捕捉的东西，人可以</a:t>
            </a:r>
          </a:p>
        </p:txBody>
      </p:sp>
    </p:spTree>
    <p:extLst>
      <p:ext uri="{BB962C8B-B14F-4D97-AF65-F5344CB8AC3E}">
        <p14:creationId xmlns:p14="http://schemas.microsoft.com/office/powerpoint/2010/main" val="14451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2460A-A16F-4170-B957-CFFE0B4E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手工测试劣势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353A60-2448-445C-9F65-89A87219C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枯燥乏味</a:t>
            </a:r>
            <a:endParaRPr lang="en-US" altLang="zh-CN" dirty="0"/>
          </a:p>
          <a:p>
            <a:r>
              <a:rPr lang="zh-CN" altLang="en-US" dirty="0"/>
              <a:t>可能无法重复</a:t>
            </a:r>
            <a:r>
              <a:rPr lang="en-US" altLang="zh-CN" dirty="0"/>
              <a:t>/</a:t>
            </a:r>
            <a:r>
              <a:rPr lang="zh-CN" altLang="en-US" dirty="0"/>
              <a:t>重现</a:t>
            </a:r>
            <a:endParaRPr lang="en-US" altLang="zh-CN" dirty="0"/>
          </a:p>
          <a:p>
            <a:r>
              <a:rPr lang="zh-CN" altLang="en-US" dirty="0"/>
              <a:t>有些任务难于手工测试</a:t>
            </a:r>
            <a:endParaRPr lang="en-US" altLang="zh-CN" dirty="0"/>
          </a:p>
          <a:p>
            <a:pPr lvl="1"/>
            <a:r>
              <a:rPr lang="zh-CN" altLang="en-US" dirty="0"/>
              <a:t>和时间相关测试</a:t>
            </a:r>
            <a:endParaRPr lang="en-US" altLang="zh-CN" dirty="0"/>
          </a:p>
          <a:p>
            <a:pPr lvl="1"/>
            <a:r>
              <a:rPr lang="zh-CN" altLang="en-US" dirty="0"/>
              <a:t>底层接口</a:t>
            </a:r>
            <a:endParaRPr lang="en-US" altLang="zh-CN" dirty="0"/>
          </a:p>
          <a:p>
            <a:r>
              <a:rPr lang="zh-CN" altLang="en-US" dirty="0"/>
              <a:t>人可能犯错</a:t>
            </a:r>
            <a:endParaRPr lang="en-US" altLang="zh-CN" dirty="0"/>
          </a:p>
          <a:p>
            <a:r>
              <a:rPr lang="zh-CN" altLang="en-US" dirty="0"/>
              <a:t>耗时耗资源</a:t>
            </a:r>
          </a:p>
        </p:txBody>
      </p:sp>
    </p:spTree>
    <p:extLst>
      <p:ext uri="{BB962C8B-B14F-4D97-AF65-F5344CB8AC3E}">
        <p14:creationId xmlns:p14="http://schemas.microsoft.com/office/powerpoint/2010/main" val="1353697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80B43-9DF1-442D-BDD8-E9A043CA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自动测试优势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B26EF-35E1-466B-86FC-443EDA511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不会犯人易犯的错误</a:t>
            </a:r>
            <a:r>
              <a:rPr lang="en-US" altLang="zh-CN" dirty="0"/>
              <a:t>(</a:t>
            </a:r>
            <a:r>
              <a:rPr lang="zh-CN" altLang="en-US" dirty="0"/>
              <a:t>执行期间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快速测试执行</a:t>
            </a:r>
            <a:endParaRPr lang="en-US" altLang="zh-CN" dirty="0"/>
          </a:p>
          <a:p>
            <a:r>
              <a:rPr lang="zh-CN" altLang="en-US" dirty="0"/>
              <a:t>设置好以后易于测试</a:t>
            </a:r>
            <a:endParaRPr lang="en-US" altLang="zh-CN" dirty="0"/>
          </a:p>
          <a:p>
            <a:r>
              <a:rPr lang="zh-CN" altLang="en-US" dirty="0"/>
              <a:t>可重复</a:t>
            </a:r>
            <a:endParaRPr lang="en-US" altLang="zh-CN" dirty="0"/>
          </a:p>
          <a:p>
            <a:r>
              <a:rPr lang="zh-CN" altLang="en-US" dirty="0"/>
              <a:t>测试期间耗费资源少</a:t>
            </a:r>
            <a:endParaRPr lang="en-US" altLang="zh-CN" dirty="0"/>
          </a:p>
          <a:p>
            <a:r>
              <a:rPr lang="zh-CN" altLang="en-US" dirty="0"/>
              <a:t>适合于手工测试不适合场景</a:t>
            </a:r>
          </a:p>
        </p:txBody>
      </p:sp>
    </p:spTree>
    <p:extLst>
      <p:ext uri="{BB962C8B-B14F-4D97-AF65-F5344CB8AC3E}">
        <p14:creationId xmlns:p14="http://schemas.microsoft.com/office/powerpoint/2010/main" val="110400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390DD-C712-4821-AE1E-412F50B0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自动化测试劣势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2CDCBD-4520-4CE8-B0F6-F405179A6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前期需要额外时间写自动化测试</a:t>
            </a:r>
            <a:endParaRPr lang="en-US" altLang="zh-CN" dirty="0"/>
          </a:p>
          <a:p>
            <a:r>
              <a:rPr lang="zh-CN" altLang="en-US" dirty="0"/>
              <a:t>可能无法捕获用户面的</a:t>
            </a:r>
            <a:r>
              <a:rPr lang="en-US" altLang="zh-CN" dirty="0"/>
              <a:t>bugs</a:t>
            </a:r>
          </a:p>
          <a:p>
            <a:r>
              <a:rPr lang="zh-CN" altLang="en-US" dirty="0"/>
              <a:t>需要学习工具和框架</a:t>
            </a:r>
            <a:r>
              <a:rPr lang="en-US" altLang="zh-CN" dirty="0"/>
              <a:t>(</a:t>
            </a:r>
            <a:r>
              <a:rPr lang="zh-CN" altLang="en-US" dirty="0"/>
              <a:t>本课程的主要目标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需要高技能人员</a:t>
            </a:r>
            <a:endParaRPr lang="en-US" altLang="zh-CN" dirty="0"/>
          </a:p>
          <a:p>
            <a:r>
              <a:rPr lang="zh-CN" altLang="en-US" dirty="0"/>
              <a:t>最大问题：只测试测试人员能想到的</a:t>
            </a:r>
            <a:r>
              <a:rPr lang="en-US" altLang="zh-CN" dirty="0"/>
              <a:t>cases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77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now knowns 的图像结果">
            <a:extLst>
              <a:ext uri="{FF2B5EF4-FFF2-40B4-BE49-F238E27FC236}">
                <a16:creationId xmlns:a16="http://schemas.microsoft.com/office/drawing/2014/main" id="{1EFA77F2-DBE0-4EFF-96B8-E4BB5A224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524000"/>
            <a:ext cx="8096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11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E1E4-B40F-450C-B082-66B178A2F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解决办法：互为补充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4B40C-431F-40C6-9BB3-BD6AE03B4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大部分团队会同时使用手工和自动化测试</a:t>
            </a:r>
            <a:endParaRPr lang="en-US" altLang="zh-CN" dirty="0"/>
          </a:p>
          <a:p>
            <a:r>
              <a:rPr lang="zh-CN" altLang="en-US" dirty="0"/>
              <a:t>通常，自动化测试的数量</a:t>
            </a:r>
            <a:r>
              <a:rPr lang="en-US" altLang="zh-CN" dirty="0"/>
              <a:t>&gt;&gt;</a:t>
            </a:r>
            <a:r>
              <a:rPr lang="zh-CN" altLang="en-US" dirty="0"/>
              <a:t>手工测试的数量</a:t>
            </a:r>
          </a:p>
        </p:txBody>
      </p:sp>
    </p:spTree>
    <p:extLst>
      <p:ext uri="{BB962C8B-B14F-4D97-AF65-F5344CB8AC3E}">
        <p14:creationId xmlns:p14="http://schemas.microsoft.com/office/powerpoint/2010/main" val="428894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511</Words>
  <Application>Microsoft Office PowerPoint</Application>
  <PresentationFormat>宽屏</PresentationFormat>
  <Paragraphs>77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SQA, 第8课： 手工和自动化测试</vt:lpstr>
      <vt:lpstr>手工测试</vt:lpstr>
      <vt:lpstr>自动化测试</vt:lpstr>
      <vt:lpstr>手工测试优势</vt:lpstr>
      <vt:lpstr>手工测试劣势</vt:lpstr>
      <vt:lpstr>自动测试优势</vt:lpstr>
      <vt:lpstr>自动化测试劣势</vt:lpstr>
      <vt:lpstr>PowerPoint 演示文稿</vt:lpstr>
      <vt:lpstr>解决办法：互为补充</vt:lpstr>
      <vt:lpstr>什么时候用自动化测试？</vt:lpstr>
      <vt:lpstr>书写自动化测试</vt:lpstr>
      <vt:lpstr>输入和输出值</vt:lpstr>
      <vt:lpstr>最小化外部依赖</vt:lpstr>
      <vt:lpstr>最小化随机性，强调可重复性</vt:lpstr>
      <vt:lpstr>测试应当是独立的</vt:lpstr>
      <vt:lpstr>测试应当是明确的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SQA, 第2课： 测试理论和术语</dc:title>
  <dc:creator>全真教-杨波</dc:creator>
  <cp:lastModifiedBy>全真教-杨波</cp:lastModifiedBy>
  <cp:revision>112</cp:revision>
  <dcterms:created xsi:type="dcterms:W3CDTF">2017-09-09T07:12:39Z</dcterms:created>
  <dcterms:modified xsi:type="dcterms:W3CDTF">2017-09-18T08:16:52Z</dcterms:modified>
</cp:coreProperties>
</file>