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测试计划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Test Plan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5182-2995-4FF8-A520-9479A066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还需增加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F95E1-B06D-4505-86A0-1249D9C3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标识符</a:t>
            </a:r>
            <a:r>
              <a:rPr lang="zh-CN" altLang="en-US" dirty="0"/>
              <a:t>：一种标识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zh-CN" altLang="en-US" dirty="0"/>
              <a:t>可以是一个数字</a:t>
            </a:r>
            <a:endParaRPr lang="en-US" altLang="zh-CN" dirty="0"/>
          </a:p>
          <a:p>
            <a:pPr lvl="1"/>
            <a:r>
              <a:rPr lang="zh-CN" altLang="en-US" dirty="0"/>
              <a:t>通常是一个标签，例如</a:t>
            </a:r>
            <a:r>
              <a:rPr lang="en-US" altLang="zh-CN" dirty="0"/>
              <a:t>INVALID-PASSWORD-THREE-TIMES-TEST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描述</a:t>
            </a:r>
            <a:r>
              <a:rPr lang="zh-CN" altLang="en-US" dirty="0"/>
              <a:t>：对</a:t>
            </a:r>
            <a:r>
              <a:rPr lang="en-US" altLang="zh-CN" dirty="0"/>
              <a:t>test case</a:t>
            </a:r>
            <a:r>
              <a:rPr lang="zh-CN" altLang="en-US" dirty="0"/>
              <a:t>的描述，它需要测什么。</a:t>
            </a:r>
          </a:p>
        </p:txBody>
      </p:sp>
    </p:spTree>
    <p:extLst>
      <p:ext uri="{BB962C8B-B14F-4D97-AF65-F5344CB8AC3E}">
        <p14:creationId xmlns:p14="http://schemas.microsoft.com/office/powerpoint/2010/main" val="27254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9314-21FB-463A-A65E-9AE88EDC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429C9-0857-4AE0-82C6-C0043E3A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并不一定测试整个系统</a:t>
            </a:r>
            <a:endParaRPr lang="en-US" altLang="zh-CN" dirty="0"/>
          </a:p>
          <a:p>
            <a:r>
              <a:rPr lang="zh-CN" altLang="en-US" dirty="0"/>
              <a:t>可以只测试一个子系统或者相关功能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/>
              <a:t>数据库连接测试计划</a:t>
            </a:r>
            <a:endParaRPr lang="en-US" altLang="zh-CN" dirty="0"/>
          </a:p>
          <a:p>
            <a:pPr lvl="1"/>
            <a:r>
              <a:rPr lang="zh-CN" altLang="en-US" dirty="0"/>
              <a:t>弹出警告测试计划</a:t>
            </a:r>
            <a:endParaRPr lang="en-US" altLang="zh-CN" dirty="0"/>
          </a:p>
          <a:p>
            <a:pPr lvl="1"/>
            <a:r>
              <a:rPr lang="zh-CN" altLang="en-US" dirty="0"/>
              <a:t>压力安全锁测试计划</a:t>
            </a:r>
            <a:endParaRPr lang="en-US" altLang="zh-CN" dirty="0"/>
          </a:p>
          <a:p>
            <a:pPr lvl="1"/>
            <a:r>
              <a:rPr lang="zh-CN" altLang="en-US" dirty="0"/>
              <a:t>回归测试计划</a:t>
            </a:r>
          </a:p>
        </p:txBody>
      </p:sp>
    </p:spTree>
    <p:extLst>
      <p:ext uri="{BB962C8B-B14F-4D97-AF65-F5344CB8AC3E}">
        <p14:creationId xmlns:p14="http://schemas.microsoft.com/office/powerpoint/2010/main" val="176503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26D0-3A25-4431-967B-54E0469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压力安全锁测试计划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CF9CD-AC5F-4766-A620-F3870C1E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LOW-PRESSURE-TEST</a:t>
            </a:r>
          </a:p>
          <a:p>
            <a:r>
              <a:rPr lang="en-US" altLang="zh-CN" dirty="0"/>
              <a:t>HIGH-PRESSURE-TEST</a:t>
            </a:r>
          </a:p>
          <a:p>
            <a:r>
              <a:rPr lang="en-US" altLang="zh-CN" dirty="0"/>
              <a:t>SAFETY-LIGHT-TEST</a:t>
            </a:r>
          </a:p>
          <a:p>
            <a:r>
              <a:rPr lang="en-US" altLang="zh-CN" dirty="0"/>
              <a:t>SAFETY-LIGHT-OFF-TEST</a:t>
            </a:r>
          </a:p>
          <a:p>
            <a:r>
              <a:rPr lang="en-US" altLang="zh-CN" dirty="0"/>
              <a:t>RESET-SWITCH-TEST</a:t>
            </a:r>
          </a:p>
          <a:p>
            <a:r>
              <a:rPr lang="en-US" altLang="zh-CN" dirty="0"/>
              <a:t>RESET-SWITCH2-TEST</a:t>
            </a:r>
          </a:p>
          <a:p>
            <a:r>
              <a:rPr lang="en-US" altLang="zh-CN" dirty="0"/>
              <a:t>FAST-MOVEMENT-TEST</a:t>
            </a:r>
          </a:p>
          <a:p>
            <a:r>
              <a:rPr lang="en-US" altLang="zh-CN" dirty="0"/>
              <a:t>RAPID-CHANGE-TEST</a:t>
            </a:r>
          </a:p>
          <a:p>
            <a:r>
              <a:rPr lang="en-US" altLang="zh-CN" dirty="0"/>
              <a:t>GRADUAL-CHANGE-TEST</a:t>
            </a:r>
          </a:p>
          <a:p>
            <a:r>
              <a:rPr lang="en-US" altLang="zh-CN" dirty="0"/>
              <a:t>MEDIAN-PRESSURE-TEST</a:t>
            </a:r>
          </a:p>
          <a:p>
            <a:r>
              <a:rPr lang="en-US" altLang="zh-CN" dirty="0"/>
              <a:t>LIGHT-FAILURE-TEST</a:t>
            </a:r>
          </a:p>
          <a:p>
            <a:r>
              <a:rPr lang="en-US" altLang="zh-CN" dirty="0"/>
              <a:t>SENSOR-FAILURE-TEST</a:t>
            </a:r>
          </a:p>
          <a:p>
            <a:r>
              <a:rPr lang="en-US" altLang="zh-CN" dirty="0"/>
              <a:t>SENSOR-INVALID-TEST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8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4C30-0A35-4F54-8064-AFA1AAC0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一组测试计划可以组成一个测试族</a:t>
            </a:r>
            <a:br>
              <a:rPr lang="en-US" altLang="zh-CN" dirty="0"/>
            </a:br>
            <a:r>
              <a:rPr lang="en-US" altLang="zh-CN" dirty="0"/>
              <a:t>test suite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08B2B-A4DB-48A0-8E82-AF4BA967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回归测试族</a:t>
            </a:r>
            <a:endParaRPr lang="en-US" altLang="zh-CN" dirty="0"/>
          </a:p>
          <a:p>
            <a:pPr lvl="1"/>
            <a:r>
              <a:rPr lang="zh-CN" altLang="en-US" dirty="0"/>
              <a:t>压力安全回归测试计划</a:t>
            </a:r>
            <a:endParaRPr lang="en-US" altLang="zh-CN" dirty="0"/>
          </a:p>
          <a:p>
            <a:pPr lvl="1"/>
            <a:r>
              <a:rPr lang="zh-CN" altLang="en-US" dirty="0"/>
              <a:t>功率调节回归测试计划</a:t>
            </a:r>
            <a:endParaRPr lang="en-US" altLang="zh-CN" dirty="0"/>
          </a:p>
          <a:p>
            <a:pPr lvl="1"/>
            <a:r>
              <a:rPr lang="zh-CN" altLang="en-US" dirty="0"/>
              <a:t>水流回归测试计划</a:t>
            </a:r>
            <a:endParaRPr lang="en-US" altLang="zh-CN" dirty="0"/>
          </a:p>
          <a:p>
            <a:pPr lvl="1"/>
            <a:r>
              <a:rPr lang="zh-CN" altLang="en-US" dirty="0"/>
              <a:t>控制流回归测试计划</a:t>
            </a:r>
            <a:endParaRPr lang="en-US" altLang="zh-CN" dirty="0"/>
          </a:p>
          <a:p>
            <a:pPr lvl="1"/>
            <a:r>
              <a:rPr lang="zh-CN" altLang="en-US" dirty="0"/>
              <a:t>安全回归测试计划</a:t>
            </a:r>
            <a:endParaRPr lang="en-US" altLang="zh-CN" dirty="0"/>
          </a:p>
          <a:p>
            <a:pPr lvl="1"/>
            <a:r>
              <a:rPr lang="zh-CN" altLang="en-US" dirty="0"/>
              <a:t>二级安全过程测试计划</a:t>
            </a:r>
          </a:p>
        </p:txBody>
      </p:sp>
    </p:spTree>
    <p:extLst>
      <p:ext uri="{BB962C8B-B14F-4D97-AF65-F5344CB8AC3E}">
        <p14:creationId xmlns:p14="http://schemas.microsoft.com/office/powerpoint/2010/main" val="42017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DB57-7183-46A0-8440-01523CA2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</a:t>
            </a:r>
            <a:r>
              <a:rPr lang="en-US" altLang="zh-CN" dirty="0"/>
              <a:t>-</a:t>
            </a:r>
            <a:r>
              <a:rPr lang="zh-CN" altLang="en-US" dirty="0"/>
              <a:t>测试计划或者测试族的实际执行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7A7E-A00C-48AB-BC11-0BFC7BF7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类比：类 </a:t>
            </a:r>
            <a:r>
              <a:rPr lang="en-US" altLang="zh-CN" dirty="0"/>
              <a:t>vs </a:t>
            </a:r>
            <a:r>
              <a:rPr lang="zh-CN" altLang="en-US" dirty="0"/>
              <a:t>对象，测试计划 </a:t>
            </a:r>
            <a:r>
              <a:rPr lang="en-US" altLang="zh-CN" dirty="0"/>
              <a:t>vs </a:t>
            </a:r>
            <a:r>
              <a:rPr lang="zh-CN" altLang="en-US" dirty="0"/>
              <a:t>测试执行</a:t>
            </a:r>
            <a:endParaRPr lang="en-US" altLang="zh-CN" dirty="0"/>
          </a:p>
          <a:p>
            <a:pPr lvl="1"/>
            <a:r>
              <a:rPr lang="zh-CN" altLang="en-US" dirty="0"/>
              <a:t>测试计划只是文本规范，你需要实际执行才能发现软件缺陷</a:t>
            </a:r>
            <a:endParaRPr lang="en-US" altLang="zh-CN" dirty="0"/>
          </a:p>
          <a:p>
            <a:r>
              <a:rPr lang="zh-CN" altLang="en-US" dirty="0"/>
              <a:t>在测试执行期间，测试者手工执行每个</a:t>
            </a:r>
            <a:r>
              <a:rPr lang="en-US" altLang="zh-CN" dirty="0"/>
              <a:t>test case</a:t>
            </a:r>
            <a:r>
              <a:rPr lang="zh-CN" altLang="en-US" dirty="0"/>
              <a:t>并设置状态</a:t>
            </a:r>
          </a:p>
        </p:txBody>
      </p:sp>
    </p:spTree>
    <p:extLst>
      <p:ext uri="{BB962C8B-B14F-4D97-AF65-F5344CB8AC3E}">
        <p14:creationId xmlns:p14="http://schemas.microsoft.com/office/powerpoint/2010/main" val="402166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29F25-43D3-4918-B91C-E954BE88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79A2B-6519-41E5-B73B-B047F69C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PASSED</a:t>
            </a:r>
          </a:p>
          <a:p>
            <a:r>
              <a:rPr lang="en-US" altLang="zh-CN" dirty="0"/>
              <a:t>FAILED</a:t>
            </a:r>
          </a:p>
          <a:p>
            <a:r>
              <a:rPr lang="en-US" altLang="zh-CN" dirty="0"/>
              <a:t>PAUSED</a:t>
            </a:r>
          </a:p>
          <a:p>
            <a:r>
              <a:rPr lang="en-US" altLang="zh-CN" dirty="0"/>
              <a:t>RUNNING</a:t>
            </a:r>
          </a:p>
          <a:p>
            <a:r>
              <a:rPr lang="en-US" altLang="zh-CN" dirty="0"/>
              <a:t>BLOCKED</a:t>
            </a:r>
          </a:p>
          <a:p>
            <a:r>
              <a:rPr lang="en-US" altLang="zh-CN" dirty="0"/>
              <a:t>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5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48160-3BD5-4C6C-A8D5-BD42D85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C6F4C-2046-4F1C-870A-2A91EC05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test case</a:t>
            </a:r>
            <a:r>
              <a:rPr lang="zh-CN" altLang="en-US" dirty="0"/>
              <a:t>失败，测试人员应该提交一个缺陷</a:t>
            </a:r>
            <a:endParaRPr lang="en-US" altLang="zh-CN" dirty="0"/>
          </a:p>
          <a:p>
            <a:pPr lvl="1"/>
            <a:r>
              <a:rPr lang="zh-CN" altLang="en-US" dirty="0"/>
              <a:t>除非这个</a:t>
            </a:r>
            <a:r>
              <a:rPr lang="en-US" altLang="zh-CN" dirty="0"/>
              <a:t>test case</a:t>
            </a:r>
            <a:r>
              <a:rPr lang="zh-CN" altLang="en-US" dirty="0"/>
              <a:t>之前就失败和提交过</a:t>
            </a:r>
            <a:endParaRPr lang="en-US" altLang="zh-CN" dirty="0"/>
          </a:p>
          <a:p>
            <a:pPr lvl="1"/>
            <a:r>
              <a:rPr lang="zh-CN" altLang="en-US" dirty="0"/>
              <a:t>无需提交重复缺陷</a:t>
            </a:r>
            <a:endParaRPr lang="en-US" altLang="zh-CN" dirty="0"/>
          </a:p>
          <a:p>
            <a:r>
              <a:rPr lang="zh-CN" altLang="en-US" dirty="0"/>
              <a:t>正式性根据领域不同而不同</a:t>
            </a:r>
          </a:p>
        </p:txBody>
      </p:sp>
    </p:spTree>
    <p:extLst>
      <p:ext uri="{BB962C8B-B14F-4D97-AF65-F5344CB8AC3E}">
        <p14:creationId xmlns:p14="http://schemas.microsoft.com/office/powerpoint/2010/main" val="1585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2050C-1325-432B-AA27-968A2319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创建一份测试计划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315C8-CA47-46FA-AEC8-DAFCCA84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自顶向下开始：如果将系统细分为功能</a:t>
            </a:r>
            <a:r>
              <a:rPr lang="en-US" altLang="zh-CN" dirty="0"/>
              <a:t>(</a:t>
            </a:r>
            <a:r>
              <a:rPr lang="zh-CN" altLang="en-US" dirty="0"/>
              <a:t>测试计划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对于一个功能</a:t>
            </a:r>
            <a:r>
              <a:rPr lang="en-US" altLang="zh-CN" dirty="0"/>
              <a:t>(</a:t>
            </a:r>
            <a:r>
              <a:rPr lang="zh-CN" altLang="en-US" dirty="0"/>
              <a:t>测试计划</a:t>
            </a:r>
            <a:r>
              <a:rPr lang="en-US" altLang="zh-CN" dirty="0"/>
              <a:t>)</a:t>
            </a:r>
            <a:r>
              <a:rPr lang="zh-CN" altLang="en-US" dirty="0"/>
              <a:t>，我要测哪些方面？</a:t>
            </a:r>
            <a:endParaRPr lang="en-US" altLang="zh-CN" dirty="0"/>
          </a:p>
          <a:p>
            <a:r>
              <a:rPr lang="zh-CN" altLang="en-US" dirty="0"/>
              <a:t>对于每个方面，需要哪些</a:t>
            </a:r>
            <a:r>
              <a:rPr lang="en-US" altLang="zh-CN" dirty="0"/>
              <a:t>test cases</a:t>
            </a:r>
            <a:r>
              <a:rPr lang="zh-CN" altLang="en-US" dirty="0"/>
              <a:t>来覆盖不同的等价类</a:t>
            </a:r>
            <a:r>
              <a:rPr lang="en-US" altLang="zh-CN" dirty="0"/>
              <a:t>/</a:t>
            </a:r>
            <a:r>
              <a:rPr lang="zh-CN" altLang="en-US" dirty="0"/>
              <a:t>成功或失败情况</a:t>
            </a:r>
            <a:r>
              <a:rPr lang="en-US" altLang="zh-CN" dirty="0"/>
              <a:t>/</a:t>
            </a:r>
            <a:r>
              <a:rPr lang="zh-CN" altLang="en-US" dirty="0"/>
              <a:t>边界或者极端情况</a:t>
            </a:r>
            <a:r>
              <a:rPr lang="en-US" altLang="zh-CN" dirty="0"/>
              <a:t>/</a:t>
            </a:r>
            <a:r>
              <a:rPr lang="zh-CN" altLang="en-US" dirty="0"/>
              <a:t>等等？</a:t>
            </a:r>
            <a:endParaRPr lang="en-US" altLang="zh-CN" dirty="0"/>
          </a:p>
          <a:p>
            <a:r>
              <a:rPr lang="zh-CN" altLang="en-US" dirty="0"/>
              <a:t>我应该测多深入？</a:t>
            </a:r>
            <a:endParaRPr lang="en-US" altLang="zh-CN" dirty="0"/>
          </a:p>
          <a:p>
            <a:r>
              <a:rPr lang="zh-CN" altLang="en-US" dirty="0"/>
              <a:t>让</a:t>
            </a:r>
            <a:r>
              <a:rPr lang="en-US" altLang="zh-CN" dirty="0"/>
              <a:t>test cases</a:t>
            </a:r>
            <a:r>
              <a:rPr lang="zh-CN" altLang="en-US" dirty="0"/>
              <a:t>保持相互独立，并且可重现！</a:t>
            </a:r>
          </a:p>
        </p:txBody>
      </p:sp>
    </p:spTree>
    <p:extLst>
      <p:ext uri="{BB962C8B-B14F-4D97-AF65-F5344CB8AC3E}">
        <p14:creationId xmlns:p14="http://schemas.microsoft.com/office/powerpoint/2010/main" val="9061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FFDB-EF8E-45E5-A55D-D89D16CB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你拿到需求，开始找软件缺陷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D13B4-DFA0-49A6-B4E3-D167584A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怎么做？</a:t>
            </a:r>
          </a:p>
        </p:txBody>
      </p:sp>
    </p:spTree>
    <p:extLst>
      <p:ext uri="{BB962C8B-B14F-4D97-AF65-F5344CB8AC3E}">
        <p14:creationId xmlns:p14="http://schemas.microsoft.com/office/powerpoint/2010/main" val="18384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4E282-808E-4A19-B96D-888242EF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734E1-A32B-4E8E-BD00-5B442C80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6">
                    <a:lumMod val="75000"/>
                  </a:schemeClr>
                </a:solidFill>
              </a:rPr>
              <a:t>开发一个测试计划</a:t>
            </a:r>
            <a:r>
              <a:rPr lang="en-US" altLang="zh-CN" sz="6000">
                <a:solidFill>
                  <a:schemeClr val="accent6">
                    <a:lumMod val="75000"/>
                  </a:schemeClr>
                </a:solidFill>
              </a:rPr>
              <a:t>Test Plan</a:t>
            </a:r>
            <a:endParaRPr lang="zh-CN" alt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7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CCA5-8D4D-4D44-B427-F97B5C6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测试计划的正式程度</a:t>
            </a:r>
            <a:r>
              <a:rPr lang="en-US" altLang="zh-CN" dirty="0"/>
              <a:t>(Formality)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0AA0-F28B-4ECF-B9C0-687089A4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可以非常正式，也可以不正式，视情况而定</a:t>
            </a:r>
            <a:endParaRPr lang="en-US" altLang="zh-CN" dirty="0"/>
          </a:p>
          <a:p>
            <a:r>
              <a:rPr lang="zh-CN" altLang="en-US" dirty="0"/>
              <a:t>考虑你要测试的软件</a:t>
            </a:r>
            <a:r>
              <a:rPr lang="en-US" altLang="zh-CN" dirty="0"/>
              <a:t> – </a:t>
            </a:r>
            <a:r>
              <a:rPr lang="zh-CN" altLang="en-US" dirty="0"/>
              <a:t>软件的影响面严重性？</a:t>
            </a:r>
          </a:p>
        </p:txBody>
      </p:sp>
    </p:spTree>
    <p:extLst>
      <p:ext uri="{BB962C8B-B14F-4D97-AF65-F5344CB8AC3E}">
        <p14:creationId xmlns:p14="http://schemas.microsoft.com/office/powerpoint/2010/main" val="10321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DD1B-F340-4B8D-B429-8F7F788C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815F4-A1A3-4AD4-8E08-03C874A5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用过就丢的脚本？</a:t>
            </a:r>
            <a:endParaRPr lang="en-US" altLang="zh-CN" dirty="0"/>
          </a:p>
          <a:p>
            <a:r>
              <a:rPr lang="zh-CN" altLang="en-US" dirty="0"/>
              <a:t>开发工具？</a:t>
            </a:r>
            <a:endParaRPr lang="en-US" altLang="zh-CN" dirty="0"/>
          </a:p>
          <a:p>
            <a:r>
              <a:rPr lang="zh-CN" altLang="en-US" dirty="0"/>
              <a:t>内部网站？</a:t>
            </a:r>
            <a:endParaRPr lang="en-US" altLang="zh-CN" dirty="0"/>
          </a:p>
          <a:p>
            <a:r>
              <a:rPr lang="zh-CN" altLang="en-US" dirty="0"/>
              <a:t>企业软件？</a:t>
            </a:r>
            <a:endParaRPr lang="en-US" altLang="zh-CN" dirty="0"/>
          </a:p>
          <a:p>
            <a:r>
              <a:rPr lang="zh-CN" altLang="en-US" dirty="0"/>
              <a:t>商业软件？</a:t>
            </a:r>
            <a:endParaRPr lang="en-US" altLang="zh-CN" dirty="0"/>
          </a:p>
          <a:p>
            <a:r>
              <a:rPr lang="zh-CN" altLang="en-US" dirty="0"/>
              <a:t>操作系统？</a:t>
            </a:r>
            <a:endParaRPr lang="en-US" altLang="zh-CN" dirty="0"/>
          </a:p>
          <a:p>
            <a:r>
              <a:rPr lang="zh-CN" altLang="en-US" dirty="0"/>
              <a:t>航空软件？</a:t>
            </a:r>
          </a:p>
        </p:txBody>
      </p:sp>
    </p:spTree>
    <p:extLst>
      <p:ext uri="{BB962C8B-B14F-4D97-AF65-F5344CB8AC3E}">
        <p14:creationId xmlns:p14="http://schemas.microsoft.com/office/powerpoint/2010/main" val="111765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ADBD-2BE3-45DC-8A77-B920823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测试是上下文相关的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D394D-CF4C-4A05-8E8C-E0DEC6E3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你如何测试</a:t>
            </a:r>
            <a:endParaRPr lang="en-US" altLang="zh-CN" dirty="0"/>
          </a:p>
          <a:p>
            <a:r>
              <a:rPr lang="zh-CN" altLang="en-US" dirty="0"/>
              <a:t>测试详尽程度</a:t>
            </a:r>
            <a:endParaRPr lang="en-US" altLang="zh-CN" dirty="0"/>
          </a:p>
          <a:p>
            <a:r>
              <a:rPr lang="zh-CN" altLang="en-US" dirty="0"/>
              <a:t>你使用哪种工具</a:t>
            </a:r>
            <a:endParaRPr lang="en-US" altLang="zh-CN" dirty="0"/>
          </a:p>
          <a:p>
            <a:r>
              <a:rPr lang="zh-CN" altLang="en-US" dirty="0"/>
              <a:t>产出何种文档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都会随软件上下文变化</a:t>
            </a:r>
          </a:p>
        </p:txBody>
      </p:sp>
    </p:spTree>
    <p:extLst>
      <p:ext uri="{BB962C8B-B14F-4D97-AF65-F5344CB8AC3E}">
        <p14:creationId xmlns:p14="http://schemas.microsoft.com/office/powerpoint/2010/main" val="10077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0334D-46CA-4974-9414-B5BA7F51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TestCase</a:t>
            </a:r>
            <a:r>
              <a:rPr lang="zh-CN" altLang="en-US" dirty="0"/>
              <a:t>的主要组成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FBC2C-3569-4B55-9F10-AD24DB4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先决条件</a:t>
            </a:r>
            <a:endParaRPr lang="en-US" altLang="zh-CN" dirty="0"/>
          </a:p>
          <a:p>
            <a:r>
              <a:rPr lang="zh-CN" altLang="en-US" dirty="0"/>
              <a:t>执行步骤</a:t>
            </a:r>
            <a:endParaRPr lang="en-US" altLang="zh-CN" dirty="0"/>
          </a:p>
          <a:p>
            <a:r>
              <a:rPr lang="zh-CN" altLang="en-US" dirty="0"/>
              <a:t>后置条件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更多细节见</a:t>
            </a:r>
            <a:r>
              <a:rPr lang="en-US" altLang="zh-CN" dirty="0"/>
              <a:t>IEEE 829, </a:t>
            </a:r>
            <a:r>
              <a:rPr lang="zh-CN" altLang="en-US" dirty="0"/>
              <a:t>“</a:t>
            </a:r>
            <a:r>
              <a:rPr lang="en-US" altLang="zh-CN" dirty="0"/>
              <a:t>Standard for Software Test Documentation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6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37EE-C2F1-4BB0-AAC1-F645C72B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6C66-1BC4-4C37-99DB-B9CEB4D9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假定一个购物车为空，当我点击“购买此商品”按钮，购物车里头的商品数量变成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先决条件</a:t>
            </a:r>
            <a:r>
              <a:rPr lang="zh-CN" altLang="en-US" dirty="0"/>
              <a:t>：用户在站点商品购买页上，购物车为空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执行步骤</a:t>
            </a:r>
            <a:r>
              <a:rPr lang="zh-CN" altLang="en-US" dirty="0"/>
              <a:t>：点击“购买商品”按钮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后置条件</a:t>
            </a:r>
            <a:r>
              <a:rPr lang="zh-CN" altLang="en-US" dirty="0"/>
              <a:t>：购物车显示一个商品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33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88E8-3C7B-42D4-87E7-382CD87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6D9C-8B0F-4E17-96AA-7C5907C0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</a:t>
            </a:r>
            <a:r>
              <a:rPr lang="en-US" altLang="zh-CN" dirty="0"/>
              <a:t>SORT_ASCENDING</a:t>
            </a:r>
            <a:r>
              <a:rPr lang="zh-CN" altLang="en-US" dirty="0"/>
              <a:t>已经设置好，对输入</a:t>
            </a:r>
            <a:r>
              <a:rPr lang="en-US" altLang="zh-CN" dirty="0"/>
              <a:t>[9,3,4,2]</a:t>
            </a:r>
            <a:r>
              <a:rPr lang="zh-CN" altLang="en-US" dirty="0"/>
              <a:t>调用排序方法会返回一个新数组，其中的数据是拍好序的，例如</a:t>
            </a:r>
            <a:r>
              <a:rPr lang="en-US" altLang="zh-CN" dirty="0"/>
              <a:t>[2,3,4,9]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先决条件</a:t>
            </a:r>
            <a:r>
              <a:rPr lang="zh-CN" altLang="en-US" dirty="0"/>
              <a:t>：</a:t>
            </a:r>
            <a:r>
              <a:rPr lang="en-US" altLang="zh-CN" dirty="0"/>
              <a:t>SORT_ASCENDING</a:t>
            </a:r>
            <a:r>
              <a:rPr lang="zh-CN" altLang="en-US" dirty="0"/>
              <a:t>标记被设置好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执行步骤</a:t>
            </a:r>
            <a:r>
              <a:rPr lang="zh-CN" altLang="en-US" dirty="0"/>
              <a:t>：调用</a:t>
            </a:r>
            <a:r>
              <a:rPr lang="en-US" altLang="zh-CN" dirty="0"/>
              <a:t>.sort</a:t>
            </a:r>
            <a:r>
              <a:rPr lang="zh-CN" altLang="en-US" dirty="0"/>
              <a:t>方法，输入参数</a:t>
            </a:r>
            <a:r>
              <a:rPr lang="en-US" altLang="zh-CN" dirty="0"/>
              <a:t>[9,3,4,2]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后置条件</a:t>
            </a:r>
            <a:r>
              <a:rPr lang="zh-CN" altLang="en-US" dirty="0"/>
              <a:t>：返回</a:t>
            </a:r>
            <a:r>
              <a:rPr lang="en-US" altLang="zh-CN" dirty="0"/>
              <a:t>[2,3,4,9]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2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513</Words>
  <Application>Microsoft Office PowerPoint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SQA, 第6课： 测试计划Test Plan</vt:lpstr>
      <vt:lpstr>你拿到需求，开始找软件缺陷</vt:lpstr>
      <vt:lpstr>PowerPoint 演示文稿</vt:lpstr>
      <vt:lpstr>测试计划的正式程度(Formality)</vt:lpstr>
      <vt:lpstr>PowerPoint 演示文稿</vt:lpstr>
      <vt:lpstr>测试是上下文相关的</vt:lpstr>
      <vt:lpstr>一个TestCase的主要组成</vt:lpstr>
      <vt:lpstr>例子</vt:lpstr>
      <vt:lpstr>例子</vt:lpstr>
      <vt:lpstr>还需增加</vt:lpstr>
      <vt:lpstr>Test Plan</vt:lpstr>
      <vt:lpstr>压力安全锁测试计划</vt:lpstr>
      <vt:lpstr>一组测试计划可以组成一个测试族 test suite</vt:lpstr>
      <vt:lpstr>测试执行-测试计划或者测试族的实际执行</vt:lpstr>
      <vt:lpstr>可能状态</vt:lpstr>
      <vt:lpstr>缺陷</vt:lpstr>
      <vt:lpstr>创建一份测试计划…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118</cp:revision>
  <dcterms:created xsi:type="dcterms:W3CDTF">2017-09-09T07:12:39Z</dcterms:created>
  <dcterms:modified xsi:type="dcterms:W3CDTF">2017-09-14T08:21:54Z</dcterms:modified>
</cp:coreProperties>
</file>