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1092" r:id="rId3"/>
    <p:sldId id="1043" r:id="rId4"/>
    <p:sldId id="1140" r:id="rId5"/>
    <p:sldId id="1141" r:id="rId6"/>
    <p:sldId id="1142" r:id="rId7"/>
    <p:sldId id="1138" r:id="rId8"/>
    <p:sldId id="1143" r:id="rId9"/>
    <p:sldId id="1144" r:id="rId10"/>
    <p:sldId id="1137" r:id="rId11"/>
    <p:sldId id="1136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94" autoAdjust="0"/>
    <p:restoredTop sz="79606" autoAdjust="0"/>
  </p:normalViewPr>
  <p:slideViewPr>
    <p:cSldViewPr snapToGrid="0">
      <p:cViewPr varScale="1">
        <p:scale>
          <a:sx n="71" d="100"/>
          <a:sy n="71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961E4-DB73-403D-98DE-DC19EF03255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3A58C-D286-4BB4-9225-F67CC369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9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正方形/長方形 8"/>
          <p:cNvSpPr/>
          <p:nvPr/>
        </p:nvSpPr>
        <p:spPr>
          <a:xfrm flipV="1">
            <a:off x="685800" y="1648178"/>
            <a:ext cx="7772400" cy="1561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48178"/>
            <a:ext cx="7772400" cy="1561878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886201"/>
            <a:ext cx="7772400" cy="56600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 flipV="1">
            <a:off x="0" y="6453337"/>
            <a:ext cx="9144000" cy="411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915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0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686800" cy="416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76974"/>
            <a:ext cx="8229600" cy="514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4620" y="6708206"/>
            <a:ext cx="639634" cy="95299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 flipV="1">
            <a:off x="0" y="6662720"/>
            <a:ext cx="9144000" cy="2018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5" name="直線コネクタ 4"/>
          <p:cNvCxnSpPr/>
          <p:nvPr/>
        </p:nvCxnSpPr>
        <p:spPr>
          <a:xfrm>
            <a:off x="457200" y="703900"/>
            <a:ext cx="8686800" cy="6498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0" y="703900"/>
            <a:ext cx="457200" cy="0"/>
          </a:xfrm>
          <a:prstGeom prst="line">
            <a:avLst/>
          </a:prstGeom>
          <a:ln w="127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32246" y="6651702"/>
            <a:ext cx="2133600" cy="21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merican Typewriter"/>
                <a:cs typeface="American Typewriter"/>
              </a:defRPr>
            </a:lvl1pPr>
          </a:lstStyle>
          <a:p>
            <a:fld id="{205293DF-57E9-4AA2-8C52-962D67001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latinLnBrk="1" hangingPunct="1">
        <a:spcBef>
          <a:spcPct val="0"/>
        </a:spcBef>
        <a:buNone/>
        <a:defRPr kumimoji="1" sz="2800" kern="120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1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789A-8DFE-468A-9C4C-0279FBE9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647645"/>
            <a:ext cx="7772399" cy="156241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자바 프로그래밍</a:t>
            </a:r>
            <a:endParaRPr lang="ko-KR" altLang="en-US" dirty="0">
              <a:solidFill>
                <a:srgbClr val="0020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B2959-B059-42C9-999E-17AA34254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2021. 3.29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5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20007-1D42-47FF-9A73-5DC8B53D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8D5F7B-22A2-43CF-A10B-4876398E8E01}"/>
              </a:ext>
            </a:extLst>
          </p:cNvPr>
          <p:cNvSpPr/>
          <p:nvPr/>
        </p:nvSpPr>
        <p:spPr>
          <a:xfrm>
            <a:off x="755576" y="1556792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작업처리의 묶음</a:t>
            </a:r>
            <a:endParaRPr lang="ko-KR" altLang="en-US" sz="28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EA4FFB-90ED-417F-853F-77030634D306}"/>
              </a:ext>
            </a:extLst>
          </p:cNvPr>
          <p:cNvSpPr/>
          <p:nvPr/>
        </p:nvSpPr>
        <p:spPr>
          <a:xfrm>
            <a:off x="755576" y="2683768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사용자  정의 메서드</a:t>
            </a:r>
          </a:p>
        </p:txBody>
      </p:sp>
    </p:spTree>
    <p:extLst>
      <p:ext uri="{BB962C8B-B14F-4D97-AF65-F5344CB8AC3E}">
        <p14:creationId xmlns:p14="http://schemas.microsoft.com/office/powerpoint/2010/main" val="295277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2C4F8-09D1-4D7B-9A7D-67B91ABD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작업처리 구성의 </a:t>
            </a:r>
            <a:r>
              <a:rPr lang="en-US" altLang="ko-KR" dirty="0"/>
              <a:t>3</a:t>
            </a:r>
            <a:r>
              <a:rPr lang="ko-KR" altLang="en-US" dirty="0"/>
              <a:t>가지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B96D7-7FA4-4DF5-811C-F19BE4E0F1B5}"/>
              </a:ext>
            </a:extLst>
          </p:cNvPr>
          <p:cNvSpPr/>
          <p:nvPr/>
        </p:nvSpPr>
        <p:spPr>
          <a:xfrm>
            <a:off x="395536" y="2150300"/>
            <a:ext cx="2397968" cy="12787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순차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3276D-0B1F-4E1C-AB7D-C2617E9D0CA8}"/>
              </a:ext>
            </a:extLst>
          </p:cNvPr>
          <p:cNvSpPr/>
          <p:nvPr/>
        </p:nvSpPr>
        <p:spPr>
          <a:xfrm>
            <a:off x="3385592" y="2150300"/>
            <a:ext cx="2397968" cy="12787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반복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2272A2-974A-4C21-8ADD-D1B0512ABC2D}"/>
              </a:ext>
            </a:extLst>
          </p:cNvPr>
          <p:cNvSpPr/>
          <p:nvPr/>
        </p:nvSpPr>
        <p:spPr>
          <a:xfrm>
            <a:off x="6375648" y="2179712"/>
            <a:ext cx="2397968" cy="12787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분기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7A1A17-0885-452A-9EA5-CC01CE7C6035}"/>
              </a:ext>
            </a:extLst>
          </p:cNvPr>
          <p:cNvSpPr/>
          <p:nvPr/>
        </p:nvSpPr>
        <p:spPr>
          <a:xfrm>
            <a:off x="395536" y="3668565"/>
            <a:ext cx="2397968" cy="12787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-</a:t>
            </a:r>
            <a:endParaRPr lang="ko-KR" altLang="en-US" sz="28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C186A5-BD0C-4199-BEB5-58940C85DDDD}"/>
              </a:ext>
            </a:extLst>
          </p:cNvPr>
          <p:cNvSpPr/>
          <p:nvPr/>
        </p:nvSpPr>
        <p:spPr>
          <a:xfrm>
            <a:off x="3385592" y="3668565"/>
            <a:ext cx="2397968" cy="12787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유한반복</a:t>
            </a:r>
            <a:endParaRPr lang="en-US" altLang="ko-KR" sz="28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무한반복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25F64-E4F0-4632-A261-076EE7544EF5}"/>
              </a:ext>
            </a:extLst>
          </p:cNvPr>
          <p:cNvSpPr/>
          <p:nvPr/>
        </p:nvSpPr>
        <p:spPr>
          <a:xfrm>
            <a:off x="6375648" y="3697977"/>
            <a:ext cx="2397968" cy="12787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70062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65373-1E84-474D-A3A2-C91C8BB4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FFA54AF3-1A75-49E7-AFE6-057AC2F75B2D}"/>
              </a:ext>
            </a:extLst>
          </p:cNvPr>
          <p:cNvSpPr txBox="1"/>
          <p:nvPr/>
        </p:nvSpPr>
        <p:spPr>
          <a:xfrm>
            <a:off x="457200" y="1117138"/>
            <a:ext cx="4402832" cy="358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marR="8890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◦ 프로그래밍의 정의를 설명할 수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있다</a:t>
            </a:r>
            <a:endParaRPr lang="en-US" altLang="ko-KR" kern="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L="88900" marR="8890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◦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자바코드 소스를 읽고 해석할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88900" marR="8890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◦ 기본적인 객체지향 코드를 작성 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88900" marR="8890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◦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현대 프로그래밍 방법에 대해 충분히 이해하고 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분 이상 설명할 수 있다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88900" marR="8890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◦ 프로그래밍에 대한 자신감을 갖는다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88900" marR="8890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D1C635-A05E-4ED1-8D7F-CF522258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0861"/>
            <a:ext cx="4011494" cy="52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8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06C84-B102-487B-8299-A209933D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409CA-CF5E-4FBC-B365-8658E0D7F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"/>
          <a:stretch/>
        </p:blipFill>
        <p:spPr>
          <a:xfrm>
            <a:off x="457200" y="806824"/>
            <a:ext cx="8283388" cy="58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0038-3434-4EEC-9554-056532426EBF}"/>
              </a:ext>
            </a:extLst>
          </p:cNvPr>
          <p:cNvSpPr/>
          <p:nvPr/>
        </p:nvSpPr>
        <p:spPr>
          <a:xfrm>
            <a:off x="6914907" y="2469587"/>
            <a:ext cx="1512168" cy="3731448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작업지시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C269B-9355-404F-BBA0-EEA9D0B87DF6}"/>
              </a:ext>
            </a:extLst>
          </p:cNvPr>
          <p:cNvSpPr/>
          <p:nvPr/>
        </p:nvSpPr>
        <p:spPr>
          <a:xfrm>
            <a:off x="6774917" y="2328273"/>
            <a:ext cx="1512168" cy="3731448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작업지시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2CBA2C-D0E1-4480-91CE-300B68E8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컴퓨터에게 작업지시하기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F450C3-2E21-449E-B85B-6B0A6C5C3884}"/>
              </a:ext>
            </a:extLst>
          </p:cNvPr>
          <p:cNvSpPr/>
          <p:nvPr/>
        </p:nvSpPr>
        <p:spPr>
          <a:xfrm>
            <a:off x="683568" y="2073818"/>
            <a:ext cx="5616624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작업지시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7B53AE-1D49-4211-8FEA-503F30E0297F}"/>
              </a:ext>
            </a:extLst>
          </p:cNvPr>
          <p:cNvSpPr/>
          <p:nvPr/>
        </p:nvSpPr>
        <p:spPr>
          <a:xfrm>
            <a:off x="4788024" y="3094900"/>
            <a:ext cx="1512168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기호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3DA070-7E61-47C6-A57C-19109BE4AE8F}"/>
              </a:ext>
            </a:extLst>
          </p:cNvPr>
          <p:cNvSpPr/>
          <p:nvPr/>
        </p:nvSpPr>
        <p:spPr>
          <a:xfrm>
            <a:off x="683568" y="1052736"/>
            <a:ext cx="7848872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일련의 작업지시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0AB8B0-FB4D-49C4-A328-F85DF36B6114}"/>
              </a:ext>
            </a:extLst>
          </p:cNvPr>
          <p:cNvSpPr/>
          <p:nvPr/>
        </p:nvSpPr>
        <p:spPr>
          <a:xfrm>
            <a:off x="683568" y="3094900"/>
            <a:ext cx="1512168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E11D4F-FE11-4D00-90B0-D83DF5E7B80F}"/>
              </a:ext>
            </a:extLst>
          </p:cNvPr>
          <p:cNvSpPr/>
          <p:nvPr/>
        </p:nvSpPr>
        <p:spPr>
          <a:xfrm>
            <a:off x="2735796" y="3071979"/>
            <a:ext cx="1512168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키워드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DD43C5-54D5-4ECE-85CB-95A7AF7F0DE2}"/>
              </a:ext>
            </a:extLst>
          </p:cNvPr>
          <p:cNvSpPr/>
          <p:nvPr/>
        </p:nvSpPr>
        <p:spPr>
          <a:xfrm>
            <a:off x="683568" y="5316015"/>
            <a:ext cx="5616624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문장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45B05D-DD76-424C-ABB3-8B11E4018D55}"/>
              </a:ext>
            </a:extLst>
          </p:cNvPr>
          <p:cNvSpPr/>
          <p:nvPr/>
        </p:nvSpPr>
        <p:spPr>
          <a:xfrm>
            <a:off x="683568" y="4193997"/>
            <a:ext cx="1512168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817C47-E3B1-4A94-A57F-AB2B03CD0DD6}"/>
              </a:ext>
            </a:extLst>
          </p:cNvPr>
          <p:cNvSpPr/>
          <p:nvPr/>
        </p:nvSpPr>
        <p:spPr>
          <a:xfrm>
            <a:off x="2735796" y="4193997"/>
            <a:ext cx="3564396" cy="864096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표현식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1D346-6975-4091-8101-B019AD789C7E}"/>
              </a:ext>
            </a:extLst>
          </p:cNvPr>
          <p:cNvSpPr/>
          <p:nvPr/>
        </p:nvSpPr>
        <p:spPr>
          <a:xfrm>
            <a:off x="6634168" y="2183669"/>
            <a:ext cx="1512168" cy="3731448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작업지시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E4EC3-888A-4ED4-BB5F-CF4077A1DB8B}"/>
              </a:ext>
            </a:extLst>
          </p:cNvPr>
          <p:cNvSpPr/>
          <p:nvPr/>
        </p:nvSpPr>
        <p:spPr>
          <a:xfrm>
            <a:off x="6506276" y="2073818"/>
            <a:ext cx="1512168" cy="3731447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작업지시</a:t>
            </a:r>
          </a:p>
        </p:txBody>
      </p:sp>
    </p:spTree>
    <p:extLst>
      <p:ext uri="{BB962C8B-B14F-4D97-AF65-F5344CB8AC3E}">
        <p14:creationId xmlns:p14="http://schemas.microsoft.com/office/powerpoint/2010/main" val="261151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FE8D9-D845-4E27-B278-848A65FD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49BB96-D864-40A9-8E64-47F9DCBF25A6}"/>
              </a:ext>
            </a:extLst>
          </p:cNvPr>
          <p:cNvSpPr/>
          <p:nvPr/>
        </p:nvSpPr>
        <p:spPr>
          <a:xfrm>
            <a:off x="611560" y="1196752"/>
            <a:ext cx="7848872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데이터의 형식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363205-2BAD-4058-ADF3-E52305CB486D}"/>
              </a:ext>
            </a:extLst>
          </p:cNvPr>
          <p:cNvSpPr/>
          <p:nvPr/>
        </p:nvSpPr>
        <p:spPr>
          <a:xfrm>
            <a:off x="611560" y="2276872"/>
            <a:ext cx="2399694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문자열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1FB39F-BC31-4E28-822C-21D34DA88920}"/>
              </a:ext>
            </a:extLst>
          </p:cNvPr>
          <p:cNvSpPr/>
          <p:nvPr/>
        </p:nvSpPr>
        <p:spPr>
          <a:xfrm>
            <a:off x="3336149" y="2276872"/>
            <a:ext cx="2399694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숫자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3EAAC-15E6-489C-B2BC-32728382807C}"/>
              </a:ext>
            </a:extLst>
          </p:cNvPr>
          <p:cNvSpPr/>
          <p:nvPr/>
        </p:nvSpPr>
        <p:spPr>
          <a:xfrm>
            <a:off x="6060738" y="2276872"/>
            <a:ext cx="2399694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논리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3C4165-FF29-4237-88BA-D0BFA9444B97}"/>
              </a:ext>
            </a:extLst>
          </p:cNvPr>
          <p:cNvSpPr/>
          <p:nvPr/>
        </p:nvSpPr>
        <p:spPr>
          <a:xfrm>
            <a:off x="3336149" y="3409933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정수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0B692D-52C9-4272-9602-DAC4313AC86C}"/>
              </a:ext>
            </a:extLst>
          </p:cNvPr>
          <p:cNvSpPr/>
          <p:nvPr/>
        </p:nvSpPr>
        <p:spPr>
          <a:xfrm>
            <a:off x="4583715" y="3409933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소수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058E17-5CAD-45DC-9D15-29441B0345C1}"/>
              </a:ext>
            </a:extLst>
          </p:cNvPr>
          <p:cNvSpPr/>
          <p:nvPr/>
        </p:nvSpPr>
        <p:spPr>
          <a:xfrm>
            <a:off x="611560" y="3397560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문자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14DEF-36DB-4EBA-83DA-6ED9C6012FBF}"/>
              </a:ext>
            </a:extLst>
          </p:cNvPr>
          <p:cNvSpPr/>
          <p:nvPr/>
        </p:nvSpPr>
        <p:spPr>
          <a:xfrm>
            <a:off x="1859126" y="3397560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문자열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8BC413-844A-4236-A95D-E7408C252CD5}"/>
              </a:ext>
            </a:extLst>
          </p:cNvPr>
          <p:cNvSpPr/>
          <p:nvPr/>
        </p:nvSpPr>
        <p:spPr>
          <a:xfrm>
            <a:off x="3336149" y="4530621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10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61EBD7-AC39-49BF-972A-228F04B56FB6}"/>
              </a:ext>
            </a:extLst>
          </p:cNvPr>
          <p:cNvSpPr/>
          <p:nvPr/>
        </p:nvSpPr>
        <p:spPr>
          <a:xfrm>
            <a:off x="4583715" y="4530621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10.0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329D0-8486-4F36-A5F2-1C9E866CCB70}"/>
              </a:ext>
            </a:extLst>
          </p:cNvPr>
          <p:cNvSpPr/>
          <p:nvPr/>
        </p:nvSpPr>
        <p:spPr>
          <a:xfrm>
            <a:off x="611560" y="451824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‘</a:t>
            </a:r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값</a:t>
            </a:r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’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05C836-F3A9-4E40-B2B4-8031D3A9BEDF}"/>
              </a:ext>
            </a:extLst>
          </p:cNvPr>
          <p:cNvSpPr/>
          <p:nvPr/>
        </p:nvSpPr>
        <p:spPr>
          <a:xfrm>
            <a:off x="1859126" y="451824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“</a:t>
            </a:r>
            <a:r>
              <a:rPr lang="ko-KR" altLang="en-US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값</a:t>
            </a:r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”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1CA6A9-649E-412E-946F-56766531579A}"/>
              </a:ext>
            </a:extLst>
          </p:cNvPr>
          <p:cNvSpPr/>
          <p:nvPr/>
        </p:nvSpPr>
        <p:spPr>
          <a:xfrm>
            <a:off x="6060738" y="4492082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true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A6683B-359C-4A43-8A83-47D9E8753143}"/>
              </a:ext>
            </a:extLst>
          </p:cNvPr>
          <p:cNvSpPr/>
          <p:nvPr/>
        </p:nvSpPr>
        <p:spPr>
          <a:xfrm>
            <a:off x="7308304" y="4492082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false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7842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995F-3353-4497-8C2F-4997579E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65C623-B54C-4766-926B-EC9811A13E7A}"/>
              </a:ext>
            </a:extLst>
          </p:cNvPr>
          <p:cNvSpPr/>
          <p:nvPr/>
        </p:nvSpPr>
        <p:spPr>
          <a:xfrm>
            <a:off x="640212" y="980728"/>
            <a:ext cx="7848872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134382-F280-49C8-9007-D7CF0B669C68}"/>
              </a:ext>
            </a:extLst>
          </p:cNvPr>
          <p:cNvSpPr/>
          <p:nvPr/>
        </p:nvSpPr>
        <p:spPr>
          <a:xfrm>
            <a:off x="640212" y="2060848"/>
            <a:ext cx="2399694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산술연산자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25048-40B8-4DDB-AEDE-FA9F0CDEF789}"/>
              </a:ext>
            </a:extLst>
          </p:cNvPr>
          <p:cNvSpPr/>
          <p:nvPr/>
        </p:nvSpPr>
        <p:spPr>
          <a:xfrm>
            <a:off x="3364801" y="2060848"/>
            <a:ext cx="2399694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관계연산자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7F5ED-A163-45C2-A702-0DAF1DEBD0D8}"/>
              </a:ext>
            </a:extLst>
          </p:cNvPr>
          <p:cNvSpPr/>
          <p:nvPr/>
        </p:nvSpPr>
        <p:spPr>
          <a:xfrm>
            <a:off x="6089390" y="2060848"/>
            <a:ext cx="2399694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기타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744BB8-30AE-4747-8EE2-E05F4D3955DD}"/>
              </a:ext>
            </a:extLst>
          </p:cNvPr>
          <p:cNvSpPr/>
          <p:nvPr/>
        </p:nvSpPr>
        <p:spPr>
          <a:xfrm>
            <a:off x="3345734" y="314096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==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AF26D7-984A-4C95-AC9B-1E7673D3BD23}"/>
              </a:ext>
            </a:extLst>
          </p:cNvPr>
          <p:cNvSpPr/>
          <p:nvPr/>
        </p:nvSpPr>
        <p:spPr>
          <a:xfrm>
            <a:off x="4593300" y="314096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!=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3A168-A7C8-46DE-AA9A-698EFB98935A}"/>
              </a:ext>
            </a:extLst>
          </p:cNvPr>
          <p:cNvSpPr/>
          <p:nvPr/>
        </p:nvSpPr>
        <p:spPr>
          <a:xfrm>
            <a:off x="640212" y="314096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+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AF387A-6099-45C6-A30A-FD477B90A89F}"/>
              </a:ext>
            </a:extLst>
          </p:cNvPr>
          <p:cNvSpPr/>
          <p:nvPr/>
        </p:nvSpPr>
        <p:spPr>
          <a:xfrm>
            <a:off x="1887778" y="314096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-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BE6C8C-5CAD-43DA-BAF5-56E11E4A4455}"/>
              </a:ext>
            </a:extLst>
          </p:cNvPr>
          <p:cNvSpPr/>
          <p:nvPr/>
        </p:nvSpPr>
        <p:spPr>
          <a:xfrm>
            <a:off x="3345734" y="4261656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&gt;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6CFB82-4D04-46AF-AA29-77CF31E2B3B8}"/>
              </a:ext>
            </a:extLst>
          </p:cNvPr>
          <p:cNvSpPr/>
          <p:nvPr/>
        </p:nvSpPr>
        <p:spPr>
          <a:xfrm>
            <a:off x="4593300" y="4261656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&gt;=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64743F-0AB5-4654-9D29-3494431A8EED}"/>
              </a:ext>
            </a:extLst>
          </p:cNvPr>
          <p:cNvSpPr/>
          <p:nvPr/>
        </p:nvSpPr>
        <p:spPr>
          <a:xfrm>
            <a:off x="640212" y="4261656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*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1ACAB7-21C1-42FC-9AA4-5C9D06C69A5A}"/>
              </a:ext>
            </a:extLst>
          </p:cNvPr>
          <p:cNvSpPr/>
          <p:nvPr/>
        </p:nvSpPr>
        <p:spPr>
          <a:xfrm>
            <a:off x="1887778" y="4261656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/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401DE2-89DB-4692-AB0B-0D05FE4D031E}"/>
              </a:ext>
            </a:extLst>
          </p:cNvPr>
          <p:cNvSpPr/>
          <p:nvPr/>
        </p:nvSpPr>
        <p:spPr>
          <a:xfrm>
            <a:off x="6075395" y="422108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||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6C8847-DB26-4AE5-BBFE-64DDADC3365A}"/>
              </a:ext>
            </a:extLst>
          </p:cNvPr>
          <p:cNvSpPr/>
          <p:nvPr/>
        </p:nvSpPr>
        <p:spPr>
          <a:xfrm>
            <a:off x="6089390" y="314096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&amp;&amp;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C5062-66EE-471C-A556-15DF758A9A86}"/>
              </a:ext>
            </a:extLst>
          </p:cNvPr>
          <p:cNvSpPr/>
          <p:nvPr/>
        </p:nvSpPr>
        <p:spPr>
          <a:xfrm>
            <a:off x="640212" y="5381601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%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14132-14D6-4D52-A1E2-CE746DB2131A}"/>
              </a:ext>
            </a:extLst>
          </p:cNvPr>
          <p:cNvSpPr/>
          <p:nvPr/>
        </p:nvSpPr>
        <p:spPr>
          <a:xfrm>
            <a:off x="3364801" y="5381601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&lt;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4AA372-7B8E-4DD4-97A4-D3A72D762015}"/>
              </a:ext>
            </a:extLst>
          </p:cNvPr>
          <p:cNvSpPr/>
          <p:nvPr/>
        </p:nvSpPr>
        <p:spPr>
          <a:xfrm>
            <a:off x="4612367" y="5381601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&lt;=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FBA859-C442-4268-BD6D-82FF2F86620A}"/>
              </a:ext>
            </a:extLst>
          </p:cNvPr>
          <p:cNvSpPr/>
          <p:nvPr/>
        </p:nvSpPr>
        <p:spPr>
          <a:xfrm>
            <a:off x="7336956" y="422108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(    )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99E5C1-AE84-4E95-A323-7B01DA5C73C7}"/>
              </a:ext>
            </a:extLst>
          </p:cNvPr>
          <p:cNvSpPr/>
          <p:nvPr/>
        </p:nvSpPr>
        <p:spPr>
          <a:xfrm>
            <a:off x="7350951" y="3140968"/>
            <a:ext cx="115212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=</a:t>
            </a:r>
            <a:endParaRPr lang="ko-KR" altLang="en-US" sz="24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326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4FDDE-B2EA-439F-B7ED-E4E4952E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079157-3AFC-4DCE-8FE9-0976FFA749BA}"/>
              </a:ext>
            </a:extLst>
          </p:cNvPr>
          <p:cNvSpPr/>
          <p:nvPr/>
        </p:nvSpPr>
        <p:spPr>
          <a:xfrm>
            <a:off x="755576" y="1556792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자기 책임성의 원칙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A6E499-E273-41CD-A9B7-49FBA5B0DBEA}"/>
              </a:ext>
            </a:extLst>
          </p:cNvPr>
          <p:cNvSpPr/>
          <p:nvPr/>
        </p:nvSpPr>
        <p:spPr>
          <a:xfrm>
            <a:off x="755576" y="2683768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같은 내용의 처리는 하나의 범위안에서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8C03E-754E-4442-BF63-07931366DA51}"/>
              </a:ext>
            </a:extLst>
          </p:cNvPr>
          <p:cNvSpPr/>
          <p:nvPr/>
        </p:nvSpPr>
        <p:spPr>
          <a:xfrm>
            <a:off x="755576" y="3810744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제공클래스</a:t>
            </a:r>
            <a:r>
              <a:rPr lang="en-US" altLang="ko-KR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(API)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400E65-1D2C-4DEE-997D-AEE235B54401}"/>
              </a:ext>
            </a:extLst>
          </p:cNvPr>
          <p:cNvSpPr/>
          <p:nvPr/>
        </p:nvSpPr>
        <p:spPr>
          <a:xfrm>
            <a:off x="755576" y="5137521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사용자 정의 클래스</a:t>
            </a:r>
            <a:endParaRPr lang="en-US" altLang="ko-KR" sz="2800" dirty="0">
              <a:solidFill>
                <a:srgbClr val="FFFFFF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817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34E3A-0447-4CB9-A2A6-69FE30A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24A51-B70A-4B91-B7CF-B9AF009DB5AC}"/>
              </a:ext>
            </a:extLst>
          </p:cNvPr>
          <p:cNvSpPr txBox="1"/>
          <p:nvPr/>
        </p:nvSpPr>
        <p:spPr>
          <a:xfrm>
            <a:off x="1" y="1613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1211C-59EC-41E0-8DAB-917AAC74AE09}"/>
              </a:ext>
            </a:extLst>
          </p:cNvPr>
          <p:cNvSpPr txBox="1"/>
          <p:nvPr/>
        </p:nvSpPr>
        <p:spPr>
          <a:xfrm>
            <a:off x="457200" y="1274035"/>
            <a:ext cx="3765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형식</a:t>
            </a:r>
            <a:endParaRPr lang="en-US" altLang="ko-KR" sz="2800" dirty="0"/>
          </a:p>
          <a:p>
            <a:pPr marL="800100" lvl="1" indent="-342900">
              <a:buAutoNum type="arabicPeriod"/>
            </a:pPr>
            <a:r>
              <a:rPr lang="ko-KR" altLang="en-US" sz="2800" dirty="0"/>
              <a:t>키워드</a:t>
            </a:r>
            <a:endParaRPr lang="en-US" altLang="ko-KR" sz="2800" dirty="0"/>
          </a:p>
          <a:p>
            <a:pPr marL="800100" lvl="1" indent="-342900">
              <a:buAutoNum type="arabicPeriod"/>
            </a:pPr>
            <a:r>
              <a:rPr lang="ko-KR" altLang="en-US" sz="2800" dirty="0"/>
              <a:t>이름</a:t>
            </a:r>
            <a:endParaRPr lang="en-US" altLang="ko-KR" sz="2800" dirty="0"/>
          </a:p>
          <a:p>
            <a:pPr marL="800100" lvl="1" indent="-342900">
              <a:buAutoNum type="arabicPeriod"/>
            </a:pPr>
            <a:r>
              <a:rPr lang="ko-KR" altLang="en-US" sz="2800" dirty="0"/>
              <a:t>블록</a:t>
            </a:r>
            <a:r>
              <a:rPr lang="en-US" altLang="ko-KR" sz="2800" dirty="0"/>
              <a:t>(</a:t>
            </a:r>
            <a:r>
              <a:rPr lang="ko-KR" altLang="en-US" sz="2800" dirty="0"/>
              <a:t>범위</a:t>
            </a:r>
            <a:r>
              <a:rPr lang="en-US" altLang="ko-KR" sz="2800" dirty="0"/>
              <a:t>)</a:t>
            </a:r>
          </a:p>
          <a:p>
            <a:pPr marL="800100" lvl="1" indent="-342900">
              <a:buAutoNum type="arabicPeriod"/>
            </a:pPr>
            <a:endParaRPr lang="en-US" altLang="ko-KR" sz="2800" dirty="0"/>
          </a:p>
          <a:p>
            <a:pPr marL="800100" lvl="1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err="1"/>
              <a:t>맴버</a:t>
            </a:r>
            <a:endParaRPr lang="en-US" altLang="ko-KR" sz="2800" dirty="0"/>
          </a:p>
          <a:p>
            <a:pPr marL="800100" lvl="1" indent="-342900">
              <a:buAutoNum type="arabicPeriod"/>
            </a:pPr>
            <a:r>
              <a:rPr lang="ko-KR" altLang="en-US" sz="2800" dirty="0"/>
              <a:t>필    </a:t>
            </a:r>
            <a:r>
              <a:rPr lang="ko-KR" altLang="en-US" sz="2800" dirty="0" err="1"/>
              <a:t>드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</a:t>
            </a:r>
            <a:endParaRPr lang="en-US" altLang="ko-KR" sz="2800" dirty="0"/>
          </a:p>
          <a:p>
            <a:pPr marL="800100" lvl="1" indent="-342900">
              <a:buAutoNum type="arabicPeriod"/>
            </a:pPr>
            <a:r>
              <a:rPr lang="ko-KR" altLang="en-US" sz="2800" dirty="0"/>
              <a:t>메서드 </a:t>
            </a:r>
            <a:r>
              <a:rPr lang="en-US" altLang="ko-KR" sz="2800" dirty="0"/>
              <a:t>: </a:t>
            </a:r>
            <a:r>
              <a:rPr lang="ko-KR" altLang="en-US" sz="2800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71049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64242-F6F4-4827-B6B8-77AA4A5B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7B3DE2-E034-494E-85C8-0C7F4A886A83}"/>
              </a:ext>
            </a:extLst>
          </p:cNvPr>
          <p:cNvSpPr/>
          <p:nvPr/>
        </p:nvSpPr>
        <p:spPr>
          <a:xfrm>
            <a:off x="755576" y="2926976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인스턴스화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64CED2-02BC-4856-ACC2-41F1C87FF65E}"/>
              </a:ext>
            </a:extLst>
          </p:cNvPr>
          <p:cNvSpPr/>
          <p:nvPr/>
        </p:nvSpPr>
        <p:spPr>
          <a:xfrm>
            <a:off x="755576" y="4227475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 dot(‧)</a:t>
            </a:r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을 이용한 멤버 호출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DE37C-10E9-4139-A7AA-16A0C5582901}"/>
              </a:ext>
            </a:extLst>
          </p:cNvPr>
          <p:cNvSpPr/>
          <p:nvPr/>
        </p:nvSpPr>
        <p:spPr>
          <a:xfrm>
            <a:off x="755576" y="1626477"/>
            <a:ext cx="7632848" cy="914400"/>
          </a:xfrm>
          <a:prstGeom prst="rect">
            <a:avLst/>
          </a:prstGeom>
          <a:solidFill>
            <a:srgbClr val="33A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ＭＳ Ｐゴシック"/>
                <a:ea typeface="ＭＳ Ｐゴシック"/>
                <a:cs typeface="ＭＳ Ｐゴシック"/>
              </a:rPr>
              <a:t>사용할 클래스 확인</a:t>
            </a:r>
          </a:p>
        </p:txBody>
      </p:sp>
    </p:spTree>
    <p:extLst>
      <p:ext uri="{BB962C8B-B14F-4D97-AF65-F5344CB8AC3E}">
        <p14:creationId xmlns:p14="http://schemas.microsoft.com/office/powerpoint/2010/main" val="220214967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ACBD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1200" dirty="0">
            <a:solidFill>
              <a:srgbClr val="FFFFFF"/>
            </a:solidFill>
            <a:latin typeface="ＭＳ Ｐゴシック"/>
            <a:ea typeface="ＭＳ Ｐゴシック"/>
            <a:cs typeface="ＭＳ Ｐゴシック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1DDB4075-538A-48CF-B392-4C41E968EB2B}" vid="{C27ADACE-7046-4BE5-B580-E16667DD4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23981</TotalTime>
  <Words>171</Words>
  <Application>Microsoft Office PowerPoint</Application>
  <PresentationFormat>화면 슬라이드 쇼(4:3)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American Typewriter</vt:lpstr>
      <vt:lpstr>ＭＳ Ｐゴシック</vt:lpstr>
      <vt:lpstr>나눔스퀘어_ac ExtraBold</vt:lpstr>
      <vt:lpstr>맑은 고딕</vt:lpstr>
      <vt:lpstr>한컴바탕</vt:lpstr>
      <vt:lpstr>휴먼명조</vt:lpstr>
      <vt:lpstr>Arial</vt:lpstr>
      <vt:lpstr>Calibri</vt:lpstr>
      <vt:lpstr>테마1</vt:lpstr>
      <vt:lpstr>자바 프로그래밍</vt:lpstr>
      <vt:lpstr>학습목표</vt:lpstr>
      <vt:lpstr>강의계획</vt:lpstr>
      <vt:lpstr>컴퓨터에게 작업지시하기</vt:lpstr>
      <vt:lpstr>데이터</vt:lpstr>
      <vt:lpstr>연산자</vt:lpstr>
      <vt:lpstr>클래스</vt:lpstr>
      <vt:lpstr>클래스 구성</vt:lpstr>
      <vt:lpstr>클래스 사용</vt:lpstr>
      <vt:lpstr>메서드</vt:lpstr>
      <vt:lpstr>작업처리 구성의 3가지 형태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ai.master</dc:creator>
  <cp:lastModifiedBy>ai.master</cp:lastModifiedBy>
  <cp:revision>168</cp:revision>
  <dcterms:created xsi:type="dcterms:W3CDTF">2020-10-22T23:46:10Z</dcterms:created>
  <dcterms:modified xsi:type="dcterms:W3CDTF">2021-03-29T13:49:59Z</dcterms:modified>
</cp:coreProperties>
</file>