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4" r:id="rId3"/>
    <p:sldId id="306" r:id="rId4"/>
    <p:sldId id="308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22" r:id="rId13"/>
    <p:sldId id="316" r:id="rId14"/>
    <p:sldId id="325" r:id="rId15"/>
    <p:sldId id="31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643" initials="1" lastIdx="1" clrIdx="0">
    <p:extLst>
      <p:ext uri="{19B8F6BF-5375-455C-9EA6-DF929625EA0E}">
        <p15:presenceInfo xmlns:p15="http://schemas.microsoft.com/office/powerpoint/2012/main" userId="1464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4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fld id="{4C6044EC-3B1F-4ABC-8F34-CDD5EF91ACF1}" type="datetimeFigureOut">
              <a:rPr lang="ko-KR" altLang="en-US" smtClean="0"/>
              <a:pPr/>
              <a:t>2021-05-17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fld id="{131E8407-C15C-4597-864C-6122A2E818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71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Light" panose="020D0904000000000000" pitchFamily="50" charset="-127"/>
        <a:ea typeface="나눔고딕 Light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Light" panose="020D0904000000000000" pitchFamily="50" charset="-127"/>
        <a:ea typeface="나눔고딕 Light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Light" panose="020D0904000000000000" pitchFamily="50" charset="-127"/>
        <a:ea typeface="나눔고딕 Light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Light" panose="020D0904000000000000" pitchFamily="50" charset="-127"/>
        <a:ea typeface="나눔고딕 Light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Light" panose="020D0904000000000000" pitchFamily="50" charset="-127"/>
        <a:ea typeface="나눔고딕 Light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0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65354-A67C-46BF-A11F-1A0571685011}"/>
              </a:ext>
            </a:extLst>
          </p:cNvPr>
          <p:cNvSpPr/>
          <p:nvPr userDrawn="1"/>
        </p:nvSpPr>
        <p:spPr>
          <a:xfrm flipH="1">
            <a:off x="-20784" y="0"/>
            <a:ext cx="1083579" cy="6849374"/>
          </a:xfrm>
          <a:prstGeom prst="rect">
            <a:avLst/>
          </a:prstGeom>
          <a:solidFill>
            <a:srgbClr val="4082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6D41A470-8141-4691-951B-FA3771560D39}"/>
              </a:ext>
            </a:extLst>
          </p:cNvPr>
          <p:cNvSpPr/>
          <p:nvPr/>
        </p:nvSpPr>
        <p:spPr>
          <a:xfrm>
            <a:off x="254677" y="1831954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75">
            <a:extLst>
              <a:ext uri="{FF2B5EF4-FFF2-40B4-BE49-F238E27FC236}">
                <a16:creationId xmlns:a16="http://schemas.microsoft.com/office/drawing/2014/main" id="{0CF8037B-07E5-401A-BB92-1CEBD291E6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900" y="2166437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2AF667FB-A086-4692-8435-79277719B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8336FC06-2FB4-4A23-9417-2D0C6CB42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F0D35F25-0730-41EB-9BC6-031CFD5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15DFB4B6-E499-429C-BC01-0E911EB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9C2BDCB7-BEB1-4AC6-A129-052853A4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7CE7945-29EB-4840-95BE-AD4FE1F4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8F264C5F-8DE4-45D1-8573-84C704D3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433788CB-A395-483B-B91E-D1095431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56E3B35A-1BF9-4E15-A68E-9F655C99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531A6B62-FC76-4BCE-B502-0A497ED9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312CA83D-4CD5-40CA-B248-1F7F86C1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1F3E169A-6B77-4F6B-9A03-69A7DE6B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8518-8183-488E-B83B-CCED486F53CD}"/>
              </a:ext>
            </a:extLst>
          </p:cNvPr>
          <p:cNvSpPr/>
          <p:nvPr/>
        </p:nvSpPr>
        <p:spPr>
          <a:xfrm>
            <a:off x="271111" y="2388897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99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583F70BF-74A9-41CB-AA4B-37CF42191B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22" y="5565417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1CB30B79-D4B8-4514-896F-37D34BB214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9B69807-2606-464B-A5C1-A831F1911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E3DD556-36E0-4769-8255-B10F9541F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E392A01F-0FF7-487F-B6F3-4855B6BD81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1171C4FA-6EDD-45A1-808E-152CDA4B16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9200850-3D89-47BD-8D10-F56EDDE73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1E561640-7761-4708-B042-EBBD0739E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89DC8E5E-5827-4DA5-8077-A6A1916C96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62604DD-9AF9-4212-87BB-1D9DE5F19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764488CF-540A-46A0-9355-77DB6FAB8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C1EC119E-EB68-4E90-9D56-BFAA72B9E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2FA2AD6-9E17-424E-88D1-D15DAB680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8FE788B1-4F99-41B3-85D7-2D2AAEF53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0BB01C3-244F-4166-B425-B3C5A5428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A02ECF24-D647-47CE-A73D-FAE5E05B38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819" y="3258638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712F3ED8-405F-4D16-A6EF-CF21B21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BA4DAAE8-B87F-4BE0-AC9C-509F2EEF56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CAEB71B1-F3A8-47AB-9E4A-1237427E4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734C9D41-B48A-436D-ACC7-411220DB2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2A7C3E7A-DC34-43D6-8B01-452A499E1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0E8D57EB-D724-4C06-A91D-C5358254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6E24E116-7787-4145-B78F-29636175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A210325D-3223-4D93-928E-A6F2B910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8A604C23-776C-4894-8D88-2393F346A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5939A053-C4C3-42A6-9190-03E80B32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D1BE962B-66D3-48D9-BAE3-22F13487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8029C75A-9915-4A2D-B22A-F47B8324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0" name="Rectangle 38">
              <a:extLst>
                <a:ext uri="{FF2B5EF4-FFF2-40B4-BE49-F238E27FC236}">
                  <a16:creationId xmlns:a16="http://schemas.microsoft.com/office/drawing/2014/main" id="{0A859AFE-4705-406C-8EAD-4E62DC63D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4CF543E9-1756-4B1F-8B00-815C9E75F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5" name="Group 42">
            <a:extLst>
              <a:ext uri="{FF2B5EF4-FFF2-40B4-BE49-F238E27FC236}">
                <a16:creationId xmlns:a16="http://schemas.microsoft.com/office/drawing/2014/main" id="{C5B288F7-BC60-417C-AA5A-9123ED111D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156" y="4443846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7A321ED7-BE78-43F2-BC55-EBC35940E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3A59303F-0391-4241-A4DF-11AEF37AA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5" name="Rectangle 45">
              <a:extLst>
                <a:ext uri="{FF2B5EF4-FFF2-40B4-BE49-F238E27FC236}">
                  <a16:creationId xmlns:a16="http://schemas.microsoft.com/office/drawing/2014/main" id="{EEF35EDB-5A13-4281-89F2-F6C0FC74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DEAFCA44-1B4F-43B0-B222-ABE3335E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96842A08-34B2-46E7-BA89-C1B60DE3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7F55845B-BE6E-49C2-BCCB-D7807E31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FF92BE84-D70F-425E-B86E-471F42C8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E72E2BF-42ED-4BE9-AD60-B01DB10B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2AF2BFE-C72D-4EBC-8258-4310C0A3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9D7DA6CF-2543-4122-A296-25CABC77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3" name="Rectangle 53">
              <a:extLst>
                <a:ext uri="{FF2B5EF4-FFF2-40B4-BE49-F238E27FC236}">
                  <a16:creationId xmlns:a16="http://schemas.microsoft.com/office/drawing/2014/main" id="{D9EB9833-283D-43C0-973A-D4CE2131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DBAE1A02-E5F3-4B42-959F-42C9FB3E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55317FEF-6D86-4661-A0AF-12E4B992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13AA018B-1135-4511-A3C3-E29060F2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B7B4BD61-6ABA-4D3D-93D2-D9D0FEF2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20D17-1C5A-49B9-A69A-2B0E2AB41315}"/>
              </a:ext>
            </a:extLst>
          </p:cNvPr>
          <p:cNvSpPr/>
          <p:nvPr/>
        </p:nvSpPr>
        <p:spPr>
          <a:xfrm>
            <a:off x="267476" y="3521757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DB58A-19C5-4927-9EF0-DFAB3B0C3858}"/>
              </a:ext>
            </a:extLst>
          </p:cNvPr>
          <p:cNvSpPr/>
          <p:nvPr/>
        </p:nvSpPr>
        <p:spPr>
          <a:xfrm>
            <a:off x="272467" y="4654617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F8EB4A-5FDB-492B-953A-352A774ED176}"/>
              </a:ext>
            </a:extLst>
          </p:cNvPr>
          <p:cNvSpPr/>
          <p:nvPr/>
        </p:nvSpPr>
        <p:spPr>
          <a:xfrm>
            <a:off x="268835" y="5787477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19" name="Group 60">
            <a:extLst>
              <a:ext uri="{FF2B5EF4-FFF2-40B4-BE49-F238E27FC236}">
                <a16:creationId xmlns:a16="http://schemas.microsoft.com/office/drawing/2014/main" id="{9E135FCE-44A7-4086-8EC8-DD69F2A594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318" y="1104633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F3E60903-D26D-4CBF-9933-2C2BA775E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ED0284E5-DB66-40D0-94ED-8853C9D48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5C8F1D8-D3E3-4E0B-932E-5E35D754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1815E8-BF09-4AE4-A11B-E99B9776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23D6B0D-48B7-45ED-B41F-26CE930F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638D35-CFD6-4C94-913B-80000CAE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10960F14-4118-41C5-BCFC-0043E7D1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2DE86286-1CBD-42E7-94D6-423FB63C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6C8CB29D-FBB0-4B8D-AD1C-EF3FF708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22329265-FC34-4E2E-B9F6-966EB7D8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9F1663E8-1AD4-462C-823F-7567A385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CF18C6FD-EE89-4211-8A94-18D0585E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EAD86F-0F0B-4768-B2DC-5B775684ED8A}"/>
              </a:ext>
            </a:extLst>
          </p:cNvPr>
          <p:cNvSpPr/>
          <p:nvPr/>
        </p:nvSpPr>
        <p:spPr>
          <a:xfrm>
            <a:off x="281661" y="1312711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742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8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5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62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52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5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1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1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5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706" y="288157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13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47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343891" y="6357321"/>
            <a:ext cx="2743200" cy="365125"/>
          </a:xfrm>
        </p:spPr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47405" y="6356349"/>
            <a:ext cx="4114800" cy="365125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65354-A67C-46BF-A11F-1A0571685011}"/>
              </a:ext>
            </a:extLst>
          </p:cNvPr>
          <p:cNvSpPr/>
          <p:nvPr userDrawn="1"/>
        </p:nvSpPr>
        <p:spPr>
          <a:xfrm flipH="1">
            <a:off x="-2" y="0"/>
            <a:ext cx="1083579" cy="6849374"/>
          </a:xfrm>
          <a:prstGeom prst="rect">
            <a:avLst/>
          </a:prstGeom>
          <a:solidFill>
            <a:srgbClr val="4082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6D41A470-8141-4691-951B-FA3771560D39}"/>
              </a:ext>
            </a:extLst>
          </p:cNvPr>
          <p:cNvSpPr/>
          <p:nvPr/>
        </p:nvSpPr>
        <p:spPr>
          <a:xfrm>
            <a:off x="260455" y="1140595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75">
            <a:extLst>
              <a:ext uri="{FF2B5EF4-FFF2-40B4-BE49-F238E27FC236}">
                <a16:creationId xmlns:a16="http://schemas.microsoft.com/office/drawing/2014/main" id="{0CF8037B-07E5-401A-BB92-1CEBD291E6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115" y="324668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2AF667FB-A086-4692-8435-79277719B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8336FC06-2FB4-4A23-9417-2D0C6CB42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F0D35F25-0730-41EB-9BC6-031CFD5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15DFB4B6-E499-429C-BC01-0E911EB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9C2BDCB7-BEB1-4AC6-A129-052853A4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7CE7945-29EB-4840-95BE-AD4FE1F4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8F264C5F-8DE4-45D1-8573-84C704D3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433788CB-A395-483B-B91E-D1095431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56E3B35A-1BF9-4E15-A68E-9F655C99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531A6B62-FC76-4BCE-B502-0A497ED9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312CA83D-4CD5-40CA-B248-1F7F86C1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1F3E169A-6B77-4F6B-9A03-69A7DE6B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8518-8183-488E-B83B-CCED486F53CD}"/>
              </a:ext>
            </a:extLst>
          </p:cNvPr>
          <p:cNvSpPr/>
          <p:nvPr/>
        </p:nvSpPr>
        <p:spPr>
          <a:xfrm>
            <a:off x="323623" y="3469142"/>
            <a:ext cx="473206" cy="214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진행상황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5" name="Group 42">
            <a:extLst>
              <a:ext uri="{FF2B5EF4-FFF2-40B4-BE49-F238E27FC236}">
                <a16:creationId xmlns:a16="http://schemas.microsoft.com/office/drawing/2014/main" id="{C5B288F7-BC60-417C-AA5A-9123ED111D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340" y="4934114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7A321ED7-BE78-43F2-BC55-EBC35940E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3A59303F-0391-4241-A4DF-11AEF37AA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5" name="Rectangle 45">
              <a:extLst>
                <a:ext uri="{FF2B5EF4-FFF2-40B4-BE49-F238E27FC236}">
                  <a16:creationId xmlns:a16="http://schemas.microsoft.com/office/drawing/2014/main" id="{EEF35EDB-5A13-4281-89F2-F6C0FC74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DEAFCA44-1B4F-43B0-B222-ABE3335E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96842A08-34B2-46E7-BA89-C1B60DE3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7F55845B-BE6E-49C2-BCCB-D7807E31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FF92BE84-D70F-425E-B86E-471F42C8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E72E2BF-42ED-4BE9-AD60-B01DB10B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2AF2BFE-C72D-4EBC-8258-4310C0A3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9D7DA6CF-2543-4122-A296-25CABC77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3" name="Rectangle 53">
              <a:extLst>
                <a:ext uri="{FF2B5EF4-FFF2-40B4-BE49-F238E27FC236}">
                  <a16:creationId xmlns:a16="http://schemas.microsoft.com/office/drawing/2014/main" id="{D9EB9833-283D-43C0-973A-D4CE2131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DBAE1A02-E5F3-4B42-959F-42C9FB3E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55317FEF-6D86-4661-A0AF-12E4B992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13AA018B-1135-4511-A3C3-E29060F2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B7B4BD61-6ABA-4D3D-93D2-D9D0FEF2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20D17-1C5A-49B9-A69A-2B0E2AB41315}"/>
              </a:ext>
            </a:extLst>
          </p:cNvPr>
          <p:cNvSpPr/>
          <p:nvPr/>
        </p:nvSpPr>
        <p:spPr>
          <a:xfrm>
            <a:off x="400282" y="519659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결과</a:t>
            </a:r>
            <a:endParaRPr lang="en-US" altLang="ko-KR" sz="6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9" name="Group 60">
            <a:extLst>
              <a:ext uri="{FF2B5EF4-FFF2-40B4-BE49-F238E27FC236}">
                <a16:creationId xmlns:a16="http://schemas.microsoft.com/office/drawing/2014/main" id="{9E135FCE-44A7-4086-8EC8-DD69F2A594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318" y="1554906"/>
            <a:ext cx="173625" cy="173585"/>
            <a:chOff x="1680" y="2"/>
            <a:chExt cx="4319" cy="4318"/>
          </a:xfrm>
          <a:solidFill>
            <a:schemeClr val="tx1">
              <a:alpha val="54000"/>
            </a:schemeClr>
          </a:solidFill>
        </p:grpSpPr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F3E60903-D26D-4CBF-9933-2C2BA775E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ED0284E5-DB66-40D0-94ED-8853C9D48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5C8F1D8-D3E3-4E0B-932E-5E35D754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1815E8-BF09-4AE4-A11B-E99B9776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23D6B0D-48B7-45ED-B41F-26CE930F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638D35-CFD6-4C94-913B-80000CAE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10960F14-4118-41C5-BCFC-0043E7D1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2DE86286-1CBD-42E7-94D6-423FB63C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6C8CB29D-FBB0-4B8D-AD1C-EF3FF708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22329265-FC34-4E2E-B9F6-966EB7D8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9F1663E8-1AD4-462C-823F-7567A385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CF18C6FD-EE89-4211-8A94-18D0585E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EAD86F-0F0B-4768-B2DC-5B775684ED8A}"/>
              </a:ext>
            </a:extLst>
          </p:cNvPr>
          <p:cNvSpPr/>
          <p:nvPr/>
        </p:nvSpPr>
        <p:spPr>
          <a:xfrm>
            <a:off x="400282" y="1762984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목차</a:t>
            </a:r>
            <a:endParaRPr lang="en-US" altLang="ko-KR" sz="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525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706" y="288157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13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47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343891" y="6357321"/>
            <a:ext cx="2743200" cy="365125"/>
          </a:xfrm>
        </p:spPr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47405" y="6356349"/>
            <a:ext cx="4114800" cy="365125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65354-A67C-46BF-A11F-1A0571685011}"/>
              </a:ext>
            </a:extLst>
          </p:cNvPr>
          <p:cNvSpPr/>
          <p:nvPr userDrawn="1"/>
        </p:nvSpPr>
        <p:spPr>
          <a:xfrm flipH="1">
            <a:off x="165" y="2073"/>
            <a:ext cx="1083579" cy="6849374"/>
          </a:xfrm>
          <a:prstGeom prst="rect">
            <a:avLst/>
          </a:prstGeom>
          <a:solidFill>
            <a:srgbClr val="4082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6D41A470-8141-4691-951B-FA3771560D39}"/>
              </a:ext>
            </a:extLst>
          </p:cNvPr>
          <p:cNvSpPr/>
          <p:nvPr/>
        </p:nvSpPr>
        <p:spPr>
          <a:xfrm>
            <a:off x="253858" y="2942985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75">
            <a:extLst>
              <a:ext uri="{FF2B5EF4-FFF2-40B4-BE49-F238E27FC236}">
                <a16:creationId xmlns:a16="http://schemas.microsoft.com/office/drawing/2014/main" id="{0CF8037B-07E5-401A-BB92-1CEBD291E6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115" y="3246682"/>
            <a:ext cx="136461" cy="178005"/>
            <a:chOff x="-34" y="2514"/>
            <a:chExt cx="3311" cy="4319"/>
          </a:xfrm>
          <a:solidFill>
            <a:schemeClr val="tx1">
              <a:alpha val="54000"/>
            </a:schemeClr>
          </a:solidFill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2AF667FB-A086-4692-8435-79277719B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8336FC06-2FB4-4A23-9417-2D0C6CB42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F0D35F25-0730-41EB-9BC6-031CFD5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15DFB4B6-E499-429C-BC01-0E911EB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9C2BDCB7-BEB1-4AC6-A129-052853A4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7CE7945-29EB-4840-95BE-AD4FE1F4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8F264C5F-8DE4-45D1-8573-84C704D3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433788CB-A395-483B-B91E-D1095431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56E3B35A-1BF9-4E15-A68E-9F655C99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531A6B62-FC76-4BCE-B502-0A497ED9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312CA83D-4CD5-40CA-B248-1F7F86C1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1F3E169A-6B77-4F6B-9A03-69A7DE6B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8518-8183-488E-B83B-CCED486F53CD}"/>
              </a:ext>
            </a:extLst>
          </p:cNvPr>
          <p:cNvSpPr/>
          <p:nvPr/>
        </p:nvSpPr>
        <p:spPr>
          <a:xfrm>
            <a:off x="314004" y="3469142"/>
            <a:ext cx="49244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진행상황</a:t>
            </a:r>
            <a:endParaRPr lang="en-US" altLang="ko-KR" sz="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5" name="Group 42">
            <a:extLst>
              <a:ext uri="{FF2B5EF4-FFF2-40B4-BE49-F238E27FC236}">
                <a16:creationId xmlns:a16="http://schemas.microsoft.com/office/drawing/2014/main" id="{C5B288F7-BC60-417C-AA5A-9123ED111D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340" y="4934114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7A321ED7-BE78-43F2-BC55-EBC35940E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3A59303F-0391-4241-A4DF-11AEF37AA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5" name="Rectangle 45">
              <a:extLst>
                <a:ext uri="{FF2B5EF4-FFF2-40B4-BE49-F238E27FC236}">
                  <a16:creationId xmlns:a16="http://schemas.microsoft.com/office/drawing/2014/main" id="{EEF35EDB-5A13-4281-89F2-F6C0FC74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DEAFCA44-1B4F-43B0-B222-ABE3335E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96842A08-34B2-46E7-BA89-C1B60DE3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7F55845B-BE6E-49C2-BCCB-D7807E31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FF92BE84-D70F-425E-B86E-471F42C8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E72E2BF-42ED-4BE9-AD60-B01DB10B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2AF2BFE-C72D-4EBC-8258-4310C0A3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9D7DA6CF-2543-4122-A296-25CABC77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3" name="Rectangle 53">
              <a:extLst>
                <a:ext uri="{FF2B5EF4-FFF2-40B4-BE49-F238E27FC236}">
                  <a16:creationId xmlns:a16="http://schemas.microsoft.com/office/drawing/2014/main" id="{D9EB9833-283D-43C0-973A-D4CE2131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DBAE1A02-E5F3-4B42-959F-42C9FB3E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55317FEF-6D86-4661-A0AF-12E4B992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13AA018B-1135-4511-A3C3-E29060F2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B7B4BD61-6ABA-4D3D-93D2-D9D0FEF2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20D17-1C5A-49B9-A69A-2B0E2AB41315}"/>
              </a:ext>
            </a:extLst>
          </p:cNvPr>
          <p:cNvSpPr/>
          <p:nvPr/>
        </p:nvSpPr>
        <p:spPr>
          <a:xfrm>
            <a:off x="400282" y="519659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결과</a:t>
            </a:r>
            <a:endParaRPr lang="en-US" altLang="ko-KR" sz="6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9" name="Group 60">
            <a:extLst>
              <a:ext uri="{FF2B5EF4-FFF2-40B4-BE49-F238E27FC236}">
                <a16:creationId xmlns:a16="http://schemas.microsoft.com/office/drawing/2014/main" id="{9E135FCE-44A7-4086-8EC8-DD69F2A594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318" y="1554906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F3E60903-D26D-4CBF-9933-2C2BA775E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ED0284E5-DB66-40D0-94ED-8853C9D48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5C8F1D8-D3E3-4E0B-932E-5E35D754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1815E8-BF09-4AE4-A11B-E99B9776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23D6B0D-48B7-45ED-B41F-26CE930F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638D35-CFD6-4C94-913B-80000CAE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10960F14-4118-41C5-BCFC-0043E7D1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2DE86286-1CBD-42E7-94D6-423FB63C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6C8CB29D-FBB0-4B8D-AD1C-EF3FF708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22329265-FC34-4E2E-B9F6-966EB7D8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9F1663E8-1AD4-462C-823F-7567A385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CF18C6FD-EE89-4211-8A94-18D0585E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EAD86F-0F0B-4768-B2DC-5B775684ED8A}"/>
              </a:ext>
            </a:extLst>
          </p:cNvPr>
          <p:cNvSpPr/>
          <p:nvPr/>
        </p:nvSpPr>
        <p:spPr>
          <a:xfrm>
            <a:off x="400282" y="1762984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목차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941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706" y="288157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13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47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343891" y="6357321"/>
            <a:ext cx="2743200" cy="365125"/>
          </a:xfrm>
        </p:spPr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47405" y="6356349"/>
            <a:ext cx="4114800" cy="365125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65354-A67C-46BF-A11F-1A0571685011}"/>
              </a:ext>
            </a:extLst>
          </p:cNvPr>
          <p:cNvSpPr/>
          <p:nvPr userDrawn="1"/>
        </p:nvSpPr>
        <p:spPr>
          <a:xfrm flipH="1">
            <a:off x="165" y="2073"/>
            <a:ext cx="1083579" cy="6849374"/>
          </a:xfrm>
          <a:prstGeom prst="rect">
            <a:avLst/>
          </a:prstGeom>
          <a:solidFill>
            <a:srgbClr val="4082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6D41A470-8141-4691-951B-FA3771560D39}"/>
              </a:ext>
            </a:extLst>
          </p:cNvPr>
          <p:cNvSpPr/>
          <p:nvPr/>
        </p:nvSpPr>
        <p:spPr>
          <a:xfrm>
            <a:off x="260735" y="4568009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75">
            <a:extLst>
              <a:ext uri="{FF2B5EF4-FFF2-40B4-BE49-F238E27FC236}">
                <a16:creationId xmlns:a16="http://schemas.microsoft.com/office/drawing/2014/main" id="{0CF8037B-07E5-401A-BB92-1CEBD291E6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115" y="324668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2AF667FB-A086-4692-8435-79277719B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8336FC06-2FB4-4A23-9417-2D0C6CB42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F0D35F25-0730-41EB-9BC6-031CFD5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15DFB4B6-E499-429C-BC01-0E911EB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9C2BDCB7-BEB1-4AC6-A129-052853A4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7CE7945-29EB-4840-95BE-AD4FE1F4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8F264C5F-8DE4-45D1-8573-84C704D3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433788CB-A395-483B-B91E-D1095431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56E3B35A-1BF9-4E15-A68E-9F655C99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531A6B62-FC76-4BCE-B502-0A497ED9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312CA83D-4CD5-40CA-B248-1F7F86C1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1F3E169A-6B77-4F6B-9A03-69A7DE6B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8518-8183-488E-B83B-CCED486F53CD}"/>
              </a:ext>
            </a:extLst>
          </p:cNvPr>
          <p:cNvSpPr/>
          <p:nvPr/>
        </p:nvSpPr>
        <p:spPr>
          <a:xfrm>
            <a:off x="390949" y="3469142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진행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5" name="Group 42">
            <a:extLst>
              <a:ext uri="{FF2B5EF4-FFF2-40B4-BE49-F238E27FC236}">
                <a16:creationId xmlns:a16="http://schemas.microsoft.com/office/drawing/2014/main" id="{C5B288F7-BC60-417C-AA5A-9123ED111D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340" y="4934114"/>
            <a:ext cx="155948" cy="179995"/>
            <a:chOff x="1967" y="0"/>
            <a:chExt cx="3742" cy="4319"/>
          </a:xfrm>
          <a:solidFill>
            <a:schemeClr val="tx1">
              <a:alpha val="54000"/>
            </a:schemeClr>
          </a:solidFill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7A321ED7-BE78-43F2-BC55-EBC35940E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3A59303F-0391-4241-A4DF-11AEF37AA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5" name="Rectangle 45">
              <a:extLst>
                <a:ext uri="{FF2B5EF4-FFF2-40B4-BE49-F238E27FC236}">
                  <a16:creationId xmlns:a16="http://schemas.microsoft.com/office/drawing/2014/main" id="{EEF35EDB-5A13-4281-89F2-F6C0FC74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DEAFCA44-1B4F-43B0-B222-ABE3335E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96842A08-34B2-46E7-BA89-C1B60DE3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7F55845B-BE6E-49C2-BCCB-D7807E31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FF92BE84-D70F-425E-B86E-471F42C8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E72E2BF-42ED-4BE9-AD60-B01DB10B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2AF2BFE-C72D-4EBC-8258-4310C0A3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9D7DA6CF-2543-4122-A296-25CABC77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3" name="Rectangle 53">
              <a:extLst>
                <a:ext uri="{FF2B5EF4-FFF2-40B4-BE49-F238E27FC236}">
                  <a16:creationId xmlns:a16="http://schemas.microsoft.com/office/drawing/2014/main" id="{D9EB9833-283D-43C0-973A-D4CE2131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DBAE1A02-E5F3-4B42-959F-42C9FB3E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55317FEF-6D86-4661-A0AF-12E4B992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13AA018B-1135-4511-A3C3-E29060F2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B7B4BD61-6ABA-4D3D-93D2-D9D0FEF2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20D17-1C5A-49B9-A69A-2B0E2AB41315}"/>
              </a:ext>
            </a:extLst>
          </p:cNvPr>
          <p:cNvSpPr/>
          <p:nvPr/>
        </p:nvSpPr>
        <p:spPr>
          <a:xfrm>
            <a:off x="400282" y="519659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결과</a:t>
            </a:r>
            <a:endParaRPr lang="en-US" altLang="ko-KR" sz="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9" name="Group 60">
            <a:extLst>
              <a:ext uri="{FF2B5EF4-FFF2-40B4-BE49-F238E27FC236}">
                <a16:creationId xmlns:a16="http://schemas.microsoft.com/office/drawing/2014/main" id="{9E135FCE-44A7-4086-8EC8-DD69F2A594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318" y="1554906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F3E60903-D26D-4CBF-9933-2C2BA775E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ED0284E5-DB66-40D0-94ED-8853C9D48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5C8F1D8-D3E3-4E0B-932E-5E35D754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1815E8-BF09-4AE4-A11B-E99B9776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23D6B0D-48B7-45ED-B41F-26CE930F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638D35-CFD6-4C94-913B-80000CAE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10960F14-4118-41C5-BCFC-0043E7D1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2DE86286-1CBD-42E7-94D6-423FB63C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6C8CB29D-FBB0-4B8D-AD1C-EF3FF708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22329265-FC34-4E2E-B9F6-966EB7D8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9F1663E8-1AD4-462C-823F-7567A385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CF18C6FD-EE89-4211-8A94-18D0585E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EAD86F-0F0B-4768-B2DC-5B775684ED8A}"/>
              </a:ext>
            </a:extLst>
          </p:cNvPr>
          <p:cNvSpPr/>
          <p:nvPr/>
        </p:nvSpPr>
        <p:spPr>
          <a:xfrm>
            <a:off x="400282" y="1762984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목차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84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706" y="288157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13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47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343891" y="6357321"/>
            <a:ext cx="2743200" cy="365125"/>
          </a:xfrm>
        </p:spPr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47405" y="6356349"/>
            <a:ext cx="4114800" cy="365125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65354-A67C-46BF-A11F-1A0571685011}"/>
              </a:ext>
            </a:extLst>
          </p:cNvPr>
          <p:cNvSpPr/>
          <p:nvPr userDrawn="1"/>
        </p:nvSpPr>
        <p:spPr>
          <a:xfrm flipH="1">
            <a:off x="-2" y="0"/>
            <a:ext cx="1083579" cy="6849374"/>
          </a:xfrm>
          <a:prstGeom prst="rect">
            <a:avLst/>
          </a:prstGeom>
          <a:solidFill>
            <a:srgbClr val="4082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6D41A470-8141-4691-951B-FA3771560D39}"/>
              </a:ext>
            </a:extLst>
          </p:cNvPr>
          <p:cNvSpPr/>
          <p:nvPr/>
        </p:nvSpPr>
        <p:spPr>
          <a:xfrm>
            <a:off x="260455" y="2228180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75">
            <a:extLst>
              <a:ext uri="{FF2B5EF4-FFF2-40B4-BE49-F238E27FC236}">
                <a16:creationId xmlns:a16="http://schemas.microsoft.com/office/drawing/2014/main" id="{0CF8037B-07E5-401A-BB92-1CEBD291E6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900" y="2616710"/>
            <a:ext cx="136461" cy="178005"/>
            <a:chOff x="-34" y="2514"/>
            <a:chExt cx="3311" cy="4319"/>
          </a:xfrm>
          <a:solidFill>
            <a:schemeClr val="tx1">
              <a:alpha val="54000"/>
            </a:schemeClr>
          </a:solidFill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2AF667FB-A086-4692-8435-79277719B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8336FC06-2FB4-4A23-9417-2D0C6CB42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F0D35F25-0730-41EB-9BC6-031CFD5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15DFB4B6-E499-429C-BC01-0E911EB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9C2BDCB7-BEB1-4AC6-A129-052853A4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7CE7945-29EB-4840-95BE-AD4FE1F4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8F264C5F-8DE4-45D1-8573-84C704D3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433788CB-A395-483B-B91E-D1095431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56E3B35A-1BF9-4E15-A68E-9F655C99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531A6B62-FC76-4BCE-B502-0A497ED9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312CA83D-4CD5-40CA-B248-1F7F86C1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1F3E169A-6B77-4F6B-9A03-69A7DE6B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8518-8183-488E-B83B-CCED486F53CD}"/>
              </a:ext>
            </a:extLst>
          </p:cNvPr>
          <p:cNvSpPr/>
          <p:nvPr/>
        </p:nvSpPr>
        <p:spPr>
          <a:xfrm>
            <a:off x="322408" y="2839170"/>
            <a:ext cx="473206" cy="214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진행상황</a:t>
            </a:r>
            <a:endParaRPr lang="en-US" altLang="ko-KR" sz="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583F70BF-74A9-41CB-AA4B-37CF42191B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22" y="4865766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1CB30B79-D4B8-4514-896F-37D34BB214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9B69807-2606-464B-A5C1-A831F1911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E3DD556-36E0-4769-8255-B10F9541F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E392A01F-0FF7-487F-B6F3-4855B6BD81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1171C4FA-6EDD-45A1-808E-152CDA4B16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9200850-3D89-47BD-8D10-F56EDDE73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1E561640-7761-4708-B042-EBBD0739E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89DC8E5E-5827-4DA5-8077-A6A1916C96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62604DD-9AF9-4212-87BB-1D9DE5F19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764488CF-540A-46A0-9355-77DB6FAB8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C1EC119E-EB68-4E90-9D56-BFAA72B9E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2FA2AD6-9E17-424E-88D1-D15DAB680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8FE788B1-4F99-41B3-85D7-2D2AAEF53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0BB01C3-244F-4166-B425-B3C5A5428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5" name="Group 42">
            <a:extLst>
              <a:ext uri="{FF2B5EF4-FFF2-40B4-BE49-F238E27FC236}">
                <a16:creationId xmlns:a16="http://schemas.microsoft.com/office/drawing/2014/main" id="{C5B288F7-BC60-417C-AA5A-9123ED111D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156" y="3709554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7A321ED7-BE78-43F2-BC55-EBC35940E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3A59303F-0391-4241-A4DF-11AEF37AA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5" name="Rectangle 45">
              <a:extLst>
                <a:ext uri="{FF2B5EF4-FFF2-40B4-BE49-F238E27FC236}">
                  <a16:creationId xmlns:a16="http://schemas.microsoft.com/office/drawing/2014/main" id="{EEF35EDB-5A13-4281-89F2-F6C0FC74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DEAFCA44-1B4F-43B0-B222-ABE3335E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96842A08-34B2-46E7-BA89-C1B60DE3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7F55845B-BE6E-49C2-BCCB-D7807E31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FF92BE84-D70F-425E-B86E-471F42C8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E72E2BF-42ED-4BE9-AD60-B01DB10B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2AF2BFE-C72D-4EBC-8258-4310C0A3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9D7DA6CF-2543-4122-A296-25CABC77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3" name="Rectangle 53">
              <a:extLst>
                <a:ext uri="{FF2B5EF4-FFF2-40B4-BE49-F238E27FC236}">
                  <a16:creationId xmlns:a16="http://schemas.microsoft.com/office/drawing/2014/main" id="{D9EB9833-283D-43C0-973A-D4CE2131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DBAE1A02-E5F3-4B42-959F-42C9FB3E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55317FEF-6D86-4661-A0AF-12E4B992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13AA018B-1135-4511-A3C3-E29060F2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B7B4BD61-6ABA-4D3D-93D2-D9D0FEF2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20D17-1C5A-49B9-A69A-2B0E2AB41315}"/>
              </a:ext>
            </a:extLst>
          </p:cNvPr>
          <p:cNvSpPr/>
          <p:nvPr/>
        </p:nvSpPr>
        <p:spPr>
          <a:xfrm>
            <a:off x="386098" y="397203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분석</a:t>
            </a:r>
            <a:endParaRPr lang="en-US" altLang="ko-KR" sz="6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DB58A-19C5-4927-9EF0-DFAB3B0C3858}"/>
              </a:ext>
            </a:extLst>
          </p:cNvPr>
          <p:cNvSpPr/>
          <p:nvPr/>
        </p:nvSpPr>
        <p:spPr>
          <a:xfrm>
            <a:off x="391089" y="510489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결론</a:t>
            </a:r>
            <a:endParaRPr lang="en-US" altLang="ko-KR" sz="6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9" name="Group 60">
            <a:extLst>
              <a:ext uri="{FF2B5EF4-FFF2-40B4-BE49-F238E27FC236}">
                <a16:creationId xmlns:a16="http://schemas.microsoft.com/office/drawing/2014/main" id="{9E135FCE-44A7-4086-8EC8-DD69F2A594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318" y="1554906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F3E60903-D26D-4CBF-9933-2C2BA775E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ED0284E5-DB66-40D0-94ED-8853C9D48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5C8F1D8-D3E3-4E0B-932E-5E35D754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1815E8-BF09-4AE4-A11B-E99B9776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23D6B0D-48B7-45ED-B41F-26CE930F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638D35-CFD6-4C94-913B-80000CAE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10960F14-4118-41C5-BCFC-0043E7D1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2DE86286-1CBD-42E7-94D6-423FB63C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6C8CB29D-FBB0-4B8D-AD1C-EF3FF708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22329265-FC34-4E2E-B9F6-966EB7D8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9F1663E8-1AD4-462C-823F-7567A385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CF18C6FD-EE89-4211-8A94-18D0585E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EAD86F-0F0B-4768-B2DC-5B775684ED8A}"/>
              </a:ext>
            </a:extLst>
          </p:cNvPr>
          <p:cNvSpPr/>
          <p:nvPr/>
        </p:nvSpPr>
        <p:spPr>
          <a:xfrm>
            <a:off x="400282" y="1762984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목차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630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706" y="288157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13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47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343891" y="6357321"/>
            <a:ext cx="2743200" cy="365125"/>
          </a:xfrm>
        </p:spPr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47405" y="6356349"/>
            <a:ext cx="4114800" cy="365125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65354-A67C-46BF-A11F-1A0571685011}"/>
              </a:ext>
            </a:extLst>
          </p:cNvPr>
          <p:cNvSpPr/>
          <p:nvPr userDrawn="1"/>
        </p:nvSpPr>
        <p:spPr>
          <a:xfrm flipH="1">
            <a:off x="-2" y="0"/>
            <a:ext cx="1083579" cy="6849374"/>
          </a:xfrm>
          <a:prstGeom prst="rect">
            <a:avLst/>
          </a:prstGeom>
          <a:solidFill>
            <a:srgbClr val="4082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6D41A470-8141-4691-951B-FA3771560D39}"/>
              </a:ext>
            </a:extLst>
          </p:cNvPr>
          <p:cNvSpPr/>
          <p:nvPr/>
        </p:nvSpPr>
        <p:spPr>
          <a:xfrm>
            <a:off x="260455" y="3336542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75">
            <a:extLst>
              <a:ext uri="{FF2B5EF4-FFF2-40B4-BE49-F238E27FC236}">
                <a16:creationId xmlns:a16="http://schemas.microsoft.com/office/drawing/2014/main" id="{0CF8037B-07E5-401A-BB92-1CEBD291E6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900" y="2616710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2AF667FB-A086-4692-8435-79277719B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8336FC06-2FB4-4A23-9417-2D0C6CB42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F0D35F25-0730-41EB-9BC6-031CFD5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15DFB4B6-E499-429C-BC01-0E911EB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9C2BDCB7-BEB1-4AC6-A129-052853A4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7CE7945-29EB-4840-95BE-AD4FE1F4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8F264C5F-8DE4-45D1-8573-84C704D3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433788CB-A395-483B-B91E-D1095431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56E3B35A-1BF9-4E15-A68E-9F655C99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531A6B62-FC76-4BCE-B502-0A497ED9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312CA83D-4CD5-40CA-B248-1F7F86C1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1F3E169A-6B77-4F6B-9A03-69A7DE6B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8518-8183-488E-B83B-CCED486F53CD}"/>
              </a:ext>
            </a:extLst>
          </p:cNvPr>
          <p:cNvSpPr/>
          <p:nvPr/>
        </p:nvSpPr>
        <p:spPr>
          <a:xfrm>
            <a:off x="322408" y="2839170"/>
            <a:ext cx="473206" cy="214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진행상황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583F70BF-74A9-41CB-AA4B-37CF42191B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22" y="4865766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1CB30B79-D4B8-4514-896F-37D34BB214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9B69807-2606-464B-A5C1-A831F1911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E3DD556-36E0-4769-8255-B10F9541F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E392A01F-0FF7-487F-B6F3-4855B6BD81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1171C4FA-6EDD-45A1-808E-152CDA4B16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9200850-3D89-47BD-8D10-F56EDDE73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1E561640-7761-4708-B042-EBBD0739E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89DC8E5E-5827-4DA5-8077-A6A1916C96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62604DD-9AF9-4212-87BB-1D9DE5F19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764488CF-540A-46A0-9355-77DB6FAB8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C1EC119E-EB68-4E90-9D56-BFAA72B9E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2FA2AD6-9E17-424E-88D1-D15DAB680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8FE788B1-4F99-41B3-85D7-2D2AAEF53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0BB01C3-244F-4166-B425-B3C5A5428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5" name="Group 42">
            <a:extLst>
              <a:ext uri="{FF2B5EF4-FFF2-40B4-BE49-F238E27FC236}">
                <a16:creationId xmlns:a16="http://schemas.microsoft.com/office/drawing/2014/main" id="{C5B288F7-BC60-417C-AA5A-9123ED111D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156" y="3709554"/>
            <a:ext cx="155948" cy="179995"/>
            <a:chOff x="1967" y="0"/>
            <a:chExt cx="3742" cy="4319"/>
          </a:xfrm>
          <a:solidFill>
            <a:schemeClr val="tx1">
              <a:alpha val="54000"/>
            </a:schemeClr>
          </a:solidFill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7A321ED7-BE78-43F2-BC55-EBC35940E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3A59303F-0391-4241-A4DF-11AEF37AA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5" name="Rectangle 45">
              <a:extLst>
                <a:ext uri="{FF2B5EF4-FFF2-40B4-BE49-F238E27FC236}">
                  <a16:creationId xmlns:a16="http://schemas.microsoft.com/office/drawing/2014/main" id="{EEF35EDB-5A13-4281-89F2-F6C0FC74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DEAFCA44-1B4F-43B0-B222-ABE3335E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96842A08-34B2-46E7-BA89-C1B60DE3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7F55845B-BE6E-49C2-BCCB-D7807E31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FF92BE84-D70F-425E-B86E-471F42C8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E72E2BF-42ED-4BE9-AD60-B01DB10B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2AF2BFE-C72D-4EBC-8258-4310C0A3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9D7DA6CF-2543-4122-A296-25CABC77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3" name="Rectangle 53">
              <a:extLst>
                <a:ext uri="{FF2B5EF4-FFF2-40B4-BE49-F238E27FC236}">
                  <a16:creationId xmlns:a16="http://schemas.microsoft.com/office/drawing/2014/main" id="{D9EB9833-283D-43C0-973A-D4CE2131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DBAE1A02-E5F3-4B42-959F-42C9FB3E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55317FEF-6D86-4661-A0AF-12E4B992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13AA018B-1135-4511-A3C3-E29060F2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B7B4BD61-6ABA-4D3D-93D2-D9D0FEF2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20D17-1C5A-49B9-A69A-2B0E2AB41315}"/>
              </a:ext>
            </a:extLst>
          </p:cNvPr>
          <p:cNvSpPr/>
          <p:nvPr/>
        </p:nvSpPr>
        <p:spPr>
          <a:xfrm>
            <a:off x="386098" y="397203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분석</a:t>
            </a:r>
            <a:endParaRPr lang="en-US" altLang="ko-KR" sz="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DB58A-19C5-4927-9EF0-DFAB3B0C3858}"/>
              </a:ext>
            </a:extLst>
          </p:cNvPr>
          <p:cNvSpPr/>
          <p:nvPr/>
        </p:nvSpPr>
        <p:spPr>
          <a:xfrm>
            <a:off x="391089" y="510489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결론</a:t>
            </a:r>
            <a:endParaRPr lang="en-US" altLang="ko-KR" sz="6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9" name="Group 60">
            <a:extLst>
              <a:ext uri="{FF2B5EF4-FFF2-40B4-BE49-F238E27FC236}">
                <a16:creationId xmlns:a16="http://schemas.microsoft.com/office/drawing/2014/main" id="{9E135FCE-44A7-4086-8EC8-DD69F2A594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318" y="1554906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F3E60903-D26D-4CBF-9933-2C2BA775E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ED0284E5-DB66-40D0-94ED-8853C9D48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5C8F1D8-D3E3-4E0B-932E-5E35D754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1815E8-BF09-4AE4-A11B-E99B9776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23D6B0D-48B7-45ED-B41F-26CE930F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638D35-CFD6-4C94-913B-80000CAE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10960F14-4118-41C5-BCFC-0043E7D1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2DE86286-1CBD-42E7-94D6-423FB63C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6C8CB29D-FBB0-4B8D-AD1C-EF3FF708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22329265-FC34-4E2E-B9F6-966EB7D8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9F1663E8-1AD4-462C-823F-7567A385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CF18C6FD-EE89-4211-8A94-18D0585E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EAD86F-0F0B-4768-B2DC-5B775684ED8A}"/>
              </a:ext>
            </a:extLst>
          </p:cNvPr>
          <p:cNvSpPr/>
          <p:nvPr/>
        </p:nvSpPr>
        <p:spPr>
          <a:xfrm>
            <a:off x="400282" y="1762984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목차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39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706" y="288157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13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47706" y="1748657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343891" y="6357321"/>
            <a:ext cx="2743200" cy="365125"/>
          </a:xfrm>
        </p:spPr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47405" y="6356349"/>
            <a:ext cx="4114800" cy="365125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B65354-A67C-46BF-A11F-1A0571685011}"/>
              </a:ext>
            </a:extLst>
          </p:cNvPr>
          <p:cNvSpPr/>
          <p:nvPr userDrawn="1"/>
        </p:nvSpPr>
        <p:spPr>
          <a:xfrm flipH="1">
            <a:off x="-2" y="0"/>
            <a:ext cx="1083579" cy="6849374"/>
          </a:xfrm>
          <a:prstGeom prst="rect">
            <a:avLst/>
          </a:prstGeom>
          <a:solidFill>
            <a:srgbClr val="4082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6D41A470-8141-4691-951B-FA3771560D39}"/>
              </a:ext>
            </a:extLst>
          </p:cNvPr>
          <p:cNvSpPr/>
          <p:nvPr/>
        </p:nvSpPr>
        <p:spPr>
          <a:xfrm>
            <a:off x="260455" y="4493401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" name="Group 75">
            <a:extLst>
              <a:ext uri="{FF2B5EF4-FFF2-40B4-BE49-F238E27FC236}">
                <a16:creationId xmlns:a16="http://schemas.microsoft.com/office/drawing/2014/main" id="{0CF8037B-07E5-401A-BB92-1CEBD291E6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6900" y="2616710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2AF667FB-A086-4692-8435-79277719BA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8336FC06-2FB4-4A23-9417-2D0C6CB42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F0D35F25-0730-41EB-9BC6-031CFD5C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15DFB4B6-E499-429C-BC01-0E911EB7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9C2BDCB7-BEB1-4AC6-A129-052853A4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7CE7945-29EB-4840-95BE-AD4FE1F4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8F264C5F-8DE4-45D1-8573-84C704D3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433788CB-A395-483B-B91E-D10954317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56E3B35A-1BF9-4E15-A68E-9F655C99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531A6B62-FC76-4BCE-B502-0A497ED9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312CA83D-4CD5-40CA-B248-1F7F86C1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1F3E169A-6B77-4F6B-9A03-69A7DE6B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8518-8183-488E-B83B-CCED486F53CD}"/>
              </a:ext>
            </a:extLst>
          </p:cNvPr>
          <p:cNvSpPr/>
          <p:nvPr/>
        </p:nvSpPr>
        <p:spPr>
          <a:xfrm>
            <a:off x="322408" y="2839170"/>
            <a:ext cx="473206" cy="214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진행상황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583F70BF-74A9-41CB-AA4B-37CF42191B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22" y="4865766"/>
            <a:ext cx="177816" cy="177775"/>
            <a:chOff x="-846" y="1099"/>
            <a:chExt cx="4319" cy="4318"/>
          </a:xfrm>
          <a:solidFill>
            <a:schemeClr val="tx1">
              <a:alpha val="54000"/>
            </a:schemeClr>
          </a:solidFill>
        </p:grpSpPr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1CB30B79-D4B8-4514-896F-37D34BB214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9B69807-2606-464B-A5C1-A831F1911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3E3DD556-36E0-4769-8255-B10F9541F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E392A01F-0FF7-487F-B6F3-4855B6BD81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1171C4FA-6EDD-45A1-808E-152CDA4B16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9200850-3D89-47BD-8D10-F56EDDE73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1E561640-7761-4708-B042-EBBD0739E6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89DC8E5E-5827-4DA5-8077-A6A1916C96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62604DD-9AF9-4212-87BB-1D9DE5F19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764488CF-540A-46A0-9355-77DB6FAB8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C1EC119E-EB68-4E90-9D56-BFAA72B9E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52FA2AD6-9E17-424E-88D1-D15DAB680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8FE788B1-4F99-41B3-85D7-2D2AAEF53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0BB01C3-244F-4166-B425-B3C5A5428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5" name="Group 42">
            <a:extLst>
              <a:ext uri="{FF2B5EF4-FFF2-40B4-BE49-F238E27FC236}">
                <a16:creationId xmlns:a16="http://schemas.microsoft.com/office/drawing/2014/main" id="{C5B288F7-BC60-417C-AA5A-9123ED111D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156" y="3709554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7A321ED7-BE78-43F2-BC55-EBC35940E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3A59303F-0391-4241-A4DF-11AEF37AA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5" name="Rectangle 45">
              <a:extLst>
                <a:ext uri="{FF2B5EF4-FFF2-40B4-BE49-F238E27FC236}">
                  <a16:creationId xmlns:a16="http://schemas.microsoft.com/office/drawing/2014/main" id="{EEF35EDB-5A13-4281-89F2-F6C0FC745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6" name="Rectangle 46">
              <a:extLst>
                <a:ext uri="{FF2B5EF4-FFF2-40B4-BE49-F238E27FC236}">
                  <a16:creationId xmlns:a16="http://schemas.microsoft.com/office/drawing/2014/main" id="{DEAFCA44-1B4F-43B0-B222-ABE3335E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96842A08-34B2-46E7-BA89-C1B60DE3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7F55845B-BE6E-49C2-BCCB-D7807E31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9" name="Rectangle 49">
              <a:extLst>
                <a:ext uri="{FF2B5EF4-FFF2-40B4-BE49-F238E27FC236}">
                  <a16:creationId xmlns:a16="http://schemas.microsoft.com/office/drawing/2014/main" id="{FF92BE84-D70F-425E-B86E-471F42C8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E72E2BF-42ED-4BE9-AD60-B01DB10B8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2AF2BFE-C72D-4EBC-8258-4310C0A31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9D7DA6CF-2543-4122-A296-25CABC77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3" name="Rectangle 53">
              <a:extLst>
                <a:ext uri="{FF2B5EF4-FFF2-40B4-BE49-F238E27FC236}">
                  <a16:creationId xmlns:a16="http://schemas.microsoft.com/office/drawing/2014/main" id="{D9EB9833-283D-43C0-973A-D4CE21312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Freeform 54">
              <a:extLst>
                <a:ext uri="{FF2B5EF4-FFF2-40B4-BE49-F238E27FC236}">
                  <a16:creationId xmlns:a16="http://schemas.microsoft.com/office/drawing/2014/main" id="{DBAE1A02-E5F3-4B42-959F-42C9FB3EF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5" name="Freeform 55">
              <a:extLst>
                <a:ext uri="{FF2B5EF4-FFF2-40B4-BE49-F238E27FC236}">
                  <a16:creationId xmlns:a16="http://schemas.microsoft.com/office/drawing/2014/main" id="{55317FEF-6D86-4661-A0AF-12E4B992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6" name="Freeform 56">
              <a:extLst>
                <a:ext uri="{FF2B5EF4-FFF2-40B4-BE49-F238E27FC236}">
                  <a16:creationId xmlns:a16="http://schemas.microsoft.com/office/drawing/2014/main" id="{13AA018B-1135-4511-A3C3-E29060F2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7" name="Freeform 57">
              <a:extLst>
                <a:ext uri="{FF2B5EF4-FFF2-40B4-BE49-F238E27FC236}">
                  <a16:creationId xmlns:a16="http://schemas.microsoft.com/office/drawing/2014/main" id="{B7B4BD61-6ABA-4D3D-93D2-D9D0FEF2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20D17-1C5A-49B9-A69A-2B0E2AB41315}"/>
              </a:ext>
            </a:extLst>
          </p:cNvPr>
          <p:cNvSpPr/>
          <p:nvPr/>
        </p:nvSpPr>
        <p:spPr>
          <a:xfrm>
            <a:off x="386098" y="397203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분석</a:t>
            </a:r>
            <a:endParaRPr lang="en-US" altLang="ko-KR" sz="6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DB58A-19C5-4927-9EF0-DFAB3B0C3858}"/>
              </a:ext>
            </a:extLst>
          </p:cNvPr>
          <p:cNvSpPr/>
          <p:nvPr/>
        </p:nvSpPr>
        <p:spPr>
          <a:xfrm>
            <a:off x="391089" y="5104890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결론</a:t>
            </a:r>
            <a:endParaRPr lang="en-US" altLang="ko-KR" sz="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  <p:grpSp>
        <p:nvGrpSpPr>
          <p:cNvPr id="19" name="Group 60">
            <a:extLst>
              <a:ext uri="{FF2B5EF4-FFF2-40B4-BE49-F238E27FC236}">
                <a16:creationId xmlns:a16="http://schemas.microsoft.com/office/drawing/2014/main" id="{9E135FCE-44A7-4086-8EC8-DD69F2A594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8318" y="1554906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21" name="Freeform 61">
              <a:extLst>
                <a:ext uri="{FF2B5EF4-FFF2-40B4-BE49-F238E27FC236}">
                  <a16:creationId xmlns:a16="http://schemas.microsoft.com/office/drawing/2014/main" id="{F3E60903-D26D-4CBF-9933-2C2BA775E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ED0284E5-DB66-40D0-94ED-8853C9D48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5C8F1D8-D3E3-4E0B-932E-5E35D754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4B1815E8-BF09-4AE4-A11B-E99B9776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123D6B0D-48B7-45ED-B41F-26CE930F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638D35-CFD6-4C94-913B-80000CAE2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10960F14-4118-41C5-BCFC-0043E7D1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2DE86286-1CBD-42E7-94D6-423FB63C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6C8CB29D-FBB0-4B8D-AD1C-EF3FF708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0" name="Rectangle 70">
              <a:extLst>
                <a:ext uri="{FF2B5EF4-FFF2-40B4-BE49-F238E27FC236}">
                  <a16:creationId xmlns:a16="http://schemas.microsoft.com/office/drawing/2014/main" id="{22329265-FC34-4E2E-B9F6-966EB7D88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1" name="Rectangle 71">
              <a:extLst>
                <a:ext uri="{FF2B5EF4-FFF2-40B4-BE49-F238E27FC236}">
                  <a16:creationId xmlns:a16="http://schemas.microsoft.com/office/drawing/2014/main" id="{9F1663E8-1AD4-462C-823F-7567A385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CF18C6FD-EE89-4211-8A94-18D0585E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EAD86F-0F0B-4768-B2DC-5B775684ED8A}"/>
              </a:ext>
            </a:extLst>
          </p:cNvPr>
          <p:cNvSpPr/>
          <p:nvPr/>
        </p:nvSpPr>
        <p:spPr>
          <a:xfrm>
            <a:off x="400282" y="1762984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rPr>
              <a:t>목차</a:t>
            </a:r>
            <a:endParaRPr lang="en-US" altLang="ko-KR" sz="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60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7" r:id="rId5"/>
    <p:sldLayoutId id="2147483676" r:id="rId6"/>
    <p:sldLayoutId id="2147483673" r:id="rId7"/>
    <p:sldLayoutId id="2147483674" r:id="rId8"/>
    <p:sldLayoutId id="2147483675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 flipH="1">
            <a:off x="2316780" y="0"/>
            <a:ext cx="9875219" cy="6858000"/>
          </a:xfrm>
          <a:prstGeom prst="rect">
            <a:avLst/>
          </a:prstGeom>
          <a:solidFill>
            <a:srgbClr val="4082A2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945347" y="290652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C65920-BFED-4E75-9BE3-80266E62C851}"/>
              </a:ext>
            </a:extLst>
          </p:cNvPr>
          <p:cNvGrpSpPr/>
          <p:nvPr/>
        </p:nvGrpSpPr>
        <p:grpSpPr>
          <a:xfrm>
            <a:off x="4093303" y="3237305"/>
            <a:ext cx="328936" cy="455726"/>
            <a:chOff x="3391868" y="3128405"/>
            <a:chExt cx="328936" cy="455726"/>
          </a:xfrm>
        </p:grpSpPr>
        <p:grpSp>
          <p:nvGrpSpPr>
            <p:cNvPr id="67" name="Group 75"/>
            <p:cNvGrpSpPr>
              <a:grpSpLocks noChangeAspect="1"/>
            </p:cNvGrpSpPr>
            <p:nvPr/>
          </p:nvGrpSpPr>
          <p:grpSpPr bwMode="auto">
            <a:xfrm>
              <a:off x="3468826" y="3128405"/>
              <a:ext cx="175299" cy="228667"/>
              <a:chOff x="-34" y="2514"/>
              <a:chExt cx="3311" cy="4319"/>
            </a:xfrm>
            <a:solidFill>
              <a:srgbClr val="213991"/>
            </a:solidFill>
          </p:grpSpPr>
          <p:sp>
            <p:nvSpPr>
              <p:cNvPr id="68" name="Freeform 76"/>
              <p:cNvSpPr>
                <a:spLocks noEditPoints="1"/>
              </p:cNvSpPr>
              <p:nvPr/>
            </p:nvSpPr>
            <p:spPr bwMode="auto">
              <a:xfrm>
                <a:off x="-34" y="2946"/>
                <a:ext cx="2879" cy="3887"/>
              </a:xfrm>
              <a:custGeom>
                <a:avLst/>
                <a:gdLst>
                  <a:gd name="T0" fmla="*/ 0 w 8638"/>
                  <a:gd name="T1" fmla="*/ 11444 h 11660"/>
                  <a:gd name="T2" fmla="*/ 10 w 8638"/>
                  <a:gd name="T3" fmla="*/ 11508 h 11660"/>
                  <a:gd name="T4" fmla="*/ 50 w 8638"/>
                  <a:gd name="T5" fmla="*/ 11581 h 11660"/>
                  <a:gd name="T6" fmla="*/ 113 w 8638"/>
                  <a:gd name="T7" fmla="*/ 11634 h 11660"/>
                  <a:gd name="T8" fmla="*/ 193 w 8638"/>
                  <a:gd name="T9" fmla="*/ 11659 h 11660"/>
                  <a:gd name="T10" fmla="*/ 8422 w 8638"/>
                  <a:gd name="T11" fmla="*/ 11660 h 11660"/>
                  <a:gd name="T12" fmla="*/ 8486 w 8638"/>
                  <a:gd name="T13" fmla="*/ 11650 h 11660"/>
                  <a:gd name="T14" fmla="*/ 8559 w 8638"/>
                  <a:gd name="T15" fmla="*/ 11611 h 11660"/>
                  <a:gd name="T16" fmla="*/ 8612 w 8638"/>
                  <a:gd name="T17" fmla="*/ 11546 h 11660"/>
                  <a:gd name="T18" fmla="*/ 8637 w 8638"/>
                  <a:gd name="T19" fmla="*/ 11466 h 11660"/>
                  <a:gd name="T20" fmla="*/ 8638 w 8638"/>
                  <a:gd name="T21" fmla="*/ 2375 h 11660"/>
                  <a:gd name="T22" fmla="*/ 8635 w 8638"/>
                  <a:gd name="T23" fmla="*/ 2362 h 11660"/>
                  <a:gd name="T24" fmla="*/ 8624 w 8638"/>
                  <a:gd name="T25" fmla="*/ 2306 h 11660"/>
                  <a:gd name="T26" fmla="*/ 8616 w 8638"/>
                  <a:gd name="T27" fmla="*/ 2285 h 11660"/>
                  <a:gd name="T28" fmla="*/ 8586 w 8638"/>
                  <a:gd name="T29" fmla="*/ 2236 h 11660"/>
                  <a:gd name="T30" fmla="*/ 6414 w 8638"/>
                  <a:gd name="T31" fmla="*/ 63 h 11660"/>
                  <a:gd name="T32" fmla="*/ 6368 w 8638"/>
                  <a:gd name="T33" fmla="*/ 28 h 11660"/>
                  <a:gd name="T34" fmla="*/ 6340 w 8638"/>
                  <a:gd name="T35" fmla="*/ 16 h 11660"/>
                  <a:gd name="T36" fmla="*/ 6303 w 8638"/>
                  <a:gd name="T37" fmla="*/ 4 h 11660"/>
                  <a:gd name="T38" fmla="*/ 6269 w 8638"/>
                  <a:gd name="T39" fmla="*/ 1 h 11660"/>
                  <a:gd name="T40" fmla="*/ 216 w 8638"/>
                  <a:gd name="T41" fmla="*/ 0 h 11660"/>
                  <a:gd name="T42" fmla="*/ 152 w 8638"/>
                  <a:gd name="T43" fmla="*/ 9 h 11660"/>
                  <a:gd name="T44" fmla="*/ 78 w 8638"/>
                  <a:gd name="T45" fmla="*/ 49 h 11660"/>
                  <a:gd name="T46" fmla="*/ 26 w 8638"/>
                  <a:gd name="T47" fmla="*/ 112 h 11660"/>
                  <a:gd name="T48" fmla="*/ 0 w 8638"/>
                  <a:gd name="T49" fmla="*/ 194 h 11660"/>
                  <a:gd name="T50" fmla="*/ 7900 w 8638"/>
                  <a:gd name="T51" fmla="*/ 2159 h 11660"/>
                  <a:gd name="T52" fmla="*/ 6478 w 8638"/>
                  <a:gd name="T53" fmla="*/ 736 h 11660"/>
                  <a:gd name="T54" fmla="*/ 432 w 8638"/>
                  <a:gd name="T55" fmla="*/ 432 h 11660"/>
                  <a:gd name="T56" fmla="*/ 6046 w 8638"/>
                  <a:gd name="T57" fmla="*/ 2375 h 11660"/>
                  <a:gd name="T58" fmla="*/ 6056 w 8638"/>
                  <a:gd name="T59" fmla="*/ 2439 h 11660"/>
                  <a:gd name="T60" fmla="*/ 6096 w 8638"/>
                  <a:gd name="T61" fmla="*/ 2512 h 11660"/>
                  <a:gd name="T62" fmla="*/ 6160 w 8638"/>
                  <a:gd name="T63" fmla="*/ 2565 h 11660"/>
                  <a:gd name="T64" fmla="*/ 6241 w 8638"/>
                  <a:gd name="T65" fmla="*/ 2590 h 11660"/>
                  <a:gd name="T66" fmla="*/ 8206 w 8638"/>
                  <a:gd name="T67" fmla="*/ 2591 h 11660"/>
                  <a:gd name="T68" fmla="*/ 432 w 8638"/>
                  <a:gd name="T69" fmla="*/ 11228 h 1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38" h="11660">
                    <a:moveTo>
                      <a:pt x="0" y="216"/>
                    </a:moveTo>
                    <a:lnTo>
                      <a:pt x="0" y="11444"/>
                    </a:lnTo>
                    <a:lnTo>
                      <a:pt x="0" y="11466"/>
                    </a:lnTo>
                    <a:lnTo>
                      <a:pt x="10" y="11508"/>
                    </a:lnTo>
                    <a:lnTo>
                      <a:pt x="26" y="11546"/>
                    </a:lnTo>
                    <a:lnTo>
                      <a:pt x="50" y="11581"/>
                    </a:lnTo>
                    <a:lnTo>
                      <a:pt x="78" y="11611"/>
                    </a:lnTo>
                    <a:lnTo>
                      <a:pt x="113" y="11634"/>
                    </a:lnTo>
                    <a:lnTo>
                      <a:pt x="152" y="11650"/>
                    </a:lnTo>
                    <a:lnTo>
                      <a:pt x="193" y="11659"/>
                    </a:lnTo>
                    <a:lnTo>
                      <a:pt x="216" y="11660"/>
                    </a:lnTo>
                    <a:lnTo>
                      <a:pt x="8422" y="11660"/>
                    </a:lnTo>
                    <a:lnTo>
                      <a:pt x="8444" y="11659"/>
                    </a:lnTo>
                    <a:lnTo>
                      <a:pt x="8486" y="11650"/>
                    </a:lnTo>
                    <a:lnTo>
                      <a:pt x="8525" y="11634"/>
                    </a:lnTo>
                    <a:lnTo>
                      <a:pt x="8559" y="11611"/>
                    </a:lnTo>
                    <a:lnTo>
                      <a:pt x="8589" y="11581"/>
                    </a:lnTo>
                    <a:lnTo>
                      <a:pt x="8612" y="11546"/>
                    </a:lnTo>
                    <a:lnTo>
                      <a:pt x="8629" y="11508"/>
                    </a:lnTo>
                    <a:lnTo>
                      <a:pt x="8637" y="11466"/>
                    </a:lnTo>
                    <a:lnTo>
                      <a:pt x="8638" y="11444"/>
                    </a:lnTo>
                    <a:lnTo>
                      <a:pt x="8638" y="2375"/>
                    </a:lnTo>
                    <a:lnTo>
                      <a:pt x="8637" y="2368"/>
                    </a:lnTo>
                    <a:lnTo>
                      <a:pt x="8635" y="2362"/>
                    </a:lnTo>
                    <a:lnTo>
                      <a:pt x="8631" y="2333"/>
                    </a:lnTo>
                    <a:lnTo>
                      <a:pt x="8624" y="2306"/>
                    </a:lnTo>
                    <a:lnTo>
                      <a:pt x="8620" y="2296"/>
                    </a:lnTo>
                    <a:lnTo>
                      <a:pt x="8616" y="2285"/>
                    </a:lnTo>
                    <a:lnTo>
                      <a:pt x="8608" y="2267"/>
                    </a:lnTo>
                    <a:lnTo>
                      <a:pt x="8586" y="2236"/>
                    </a:lnTo>
                    <a:lnTo>
                      <a:pt x="8574" y="2222"/>
                    </a:lnTo>
                    <a:lnTo>
                      <a:pt x="6414" y="63"/>
                    </a:lnTo>
                    <a:lnTo>
                      <a:pt x="6400" y="49"/>
                    </a:lnTo>
                    <a:lnTo>
                      <a:pt x="6368" y="28"/>
                    </a:lnTo>
                    <a:lnTo>
                      <a:pt x="6351" y="20"/>
                    </a:lnTo>
                    <a:lnTo>
                      <a:pt x="6340" y="16"/>
                    </a:lnTo>
                    <a:lnTo>
                      <a:pt x="6331" y="12"/>
                    </a:lnTo>
                    <a:lnTo>
                      <a:pt x="6303" y="4"/>
                    </a:lnTo>
                    <a:lnTo>
                      <a:pt x="6275" y="1"/>
                    </a:lnTo>
                    <a:lnTo>
                      <a:pt x="6269" y="1"/>
                    </a:lnTo>
                    <a:lnTo>
                      <a:pt x="6262" y="0"/>
                    </a:lnTo>
                    <a:lnTo>
                      <a:pt x="216" y="0"/>
                    </a:lnTo>
                    <a:lnTo>
                      <a:pt x="193" y="0"/>
                    </a:lnTo>
                    <a:lnTo>
                      <a:pt x="152" y="9"/>
                    </a:lnTo>
                    <a:lnTo>
                      <a:pt x="113" y="26"/>
                    </a:lnTo>
                    <a:lnTo>
                      <a:pt x="78" y="49"/>
                    </a:lnTo>
                    <a:lnTo>
                      <a:pt x="50" y="78"/>
                    </a:lnTo>
                    <a:lnTo>
                      <a:pt x="26" y="112"/>
                    </a:lnTo>
                    <a:lnTo>
                      <a:pt x="10" y="151"/>
                    </a:lnTo>
                    <a:lnTo>
                      <a:pt x="0" y="194"/>
                    </a:lnTo>
                    <a:lnTo>
                      <a:pt x="0" y="216"/>
                    </a:lnTo>
                    <a:close/>
                    <a:moveTo>
                      <a:pt x="7900" y="2159"/>
                    </a:moveTo>
                    <a:lnTo>
                      <a:pt x="6478" y="2159"/>
                    </a:lnTo>
                    <a:lnTo>
                      <a:pt x="6478" y="736"/>
                    </a:lnTo>
                    <a:lnTo>
                      <a:pt x="7900" y="2159"/>
                    </a:lnTo>
                    <a:close/>
                    <a:moveTo>
                      <a:pt x="432" y="432"/>
                    </a:moveTo>
                    <a:lnTo>
                      <a:pt x="6046" y="432"/>
                    </a:lnTo>
                    <a:lnTo>
                      <a:pt x="6046" y="2375"/>
                    </a:lnTo>
                    <a:lnTo>
                      <a:pt x="6048" y="2397"/>
                    </a:lnTo>
                    <a:lnTo>
                      <a:pt x="6056" y="2439"/>
                    </a:lnTo>
                    <a:lnTo>
                      <a:pt x="6072" y="2478"/>
                    </a:lnTo>
                    <a:lnTo>
                      <a:pt x="6096" y="2512"/>
                    </a:lnTo>
                    <a:lnTo>
                      <a:pt x="6124" y="2542"/>
                    </a:lnTo>
                    <a:lnTo>
                      <a:pt x="6160" y="2565"/>
                    </a:lnTo>
                    <a:lnTo>
                      <a:pt x="6198" y="2582"/>
                    </a:lnTo>
                    <a:lnTo>
                      <a:pt x="6241" y="2590"/>
                    </a:lnTo>
                    <a:lnTo>
                      <a:pt x="6262" y="2591"/>
                    </a:lnTo>
                    <a:lnTo>
                      <a:pt x="8206" y="2591"/>
                    </a:lnTo>
                    <a:lnTo>
                      <a:pt x="8206" y="11228"/>
                    </a:lnTo>
                    <a:lnTo>
                      <a:pt x="432" y="11228"/>
                    </a:lnTo>
                    <a:lnTo>
                      <a:pt x="432" y="4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69" name="Freeform 77"/>
              <p:cNvSpPr>
                <a:spLocks/>
              </p:cNvSpPr>
              <p:nvPr/>
            </p:nvSpPr>
            <p:spPr bwMode="auto">
              <a:xfrm>
                <a:off x="397" y="2514"/>
                <a:ext cx="2880" cy="3887"/>
              </a:xfrm>
              <a:custGeom>
                <a:avLst/>
                <a:gdLst>
                  <a:gd name="T0" fmla="*/ 7775 w 8639"/>
                  <a:gd name="T1" fmla="*/ 11228 h 11660"/>
                  <a:gd name="T2" fmla="*/ 7775 w 8639"/>
                  <a:gd name="T3" fmla="*/ 11660 h 11660"/>
                  <a:gd name="T4" fmla="*/ 8423 w 8639"/>
                  <a:gd name="T5" fmla="*/ 11660 h 11660"/>
                  <a:gd name="T6" fmla="*/ 8445 w 8639"/>
                  <a:gd name="T7" fmla="*/ 11659 h 11660"/>
                  <a:gd name="T8" fmla="*/ 8487 w 8639"/>
                  <a:gd name="T9" fmla="*/ 11651 h 11660"/>
                  <a:gd name="T10" fmla="*/ 8526 w 8639"/>
                  <a:gd name="T11" fmla="*/ 11634 h 11660"/>
                  <a:gd name="T12" fmla="*/ 8560 w 8639"/>
                  <a:gd name="T13" fmla="*/ 11611 h 11660"/>
                  <a:gd name="T14" fmla="*/ 8590 w 8639"/>
                  <a:gd name="T15" fmla="*/ 11581 h 11660"/>
                  <a:gd name="T16" fmla="*/ 8613 w 8639"/>
                  <a:gd name="T17" fmla="*/ 11547 h 11660"/>
                  <a:gd name="T18" fmla="*/ 8629 w 8639"/>
                  <a:gd name="T19" fmla="*/ 11508 h 11660"/>
                  <a:gd name="T20" fmla="*/ 8638 w 8639"/>
                  <a:gd name="T21" fmla="*/ 11466 h 11660"/>
                  <a:gd name="T22" fmla="*/ 8639 w 8639"/>
                  <a:gd name="T23" fmla="*/ 11444 h 11660"/>
                  <a:gd name="T24" fmla="*/ 8639 w 8639"/>
                  <a:gd name="T25" fmla="*/ 216 h 11660"/>
                  <a:gd name="T26" fmla="*/ 8638 w 8639"/>
                  <a:gd name="T27" fmla="*/ 194 h 11660"/>
                  <a:gd name="T28" fmla="*/ 8629 w 8639"/>
                  <a:gd name="T29" fmla="*/ 152 h 11660"/>
                  <a:gd name="T30" fmla="*/ 8613 w 8639"/>
                  <a:gd name="T31" fmla="*/ 113 h 11660"/>
                  <a:gd name="T32" fmla="*/ 8590 w 8639"/>
                  <a:gd name="T33" fmla="*/ 78 h 11660"/>
                  <a:gd name="T34" fmla="*/ 8560 w 8639"/>
                  <a:gd name="T35" fmla="*/ 49 h 11660"/>
                  <a:gd name="T36" fmla="*/ 8526 w 8639"/>
                  <a:gd name="T37" fmla="*/ 26 h 11660"/>
                  <a:gd name="T38" fmla="*/ 8487 w 8639"/>
                  <a:gd name="T39" fmla="*/ 10 h 11660"/>
                  <a:gd name="T40" fmla="*/ 8445 w 8639"/>
                  <a:gd name="T41" fmla="*/ 1 h 11660"/>
                  <a:gd name="T42" fmla="*/ 8423 w 8639"/>
                  <a:gd name="T43" fmla="*/ 0 h 11660"/>
                  <a:gd name="T44" fmla="*/ 216 w 8639"/>
                  <a:gd name="T45" fmla="*/ 0 h 11660"/>
                  <a:gd name="T46" fmla="*/ 194 w 8639"/>
                  <a:gd name="T47" fmla="*/ 1 h 11660"/>
                  <a:gd name="T48" fmla="*/ 152 w 8639"/>
                  <a:gd name="T49" fmla="*/ 10 h 11660"/>
                  <a:gd name="T50" fmla="*/ 113 w 8639"/>
                  <a:gd name="T51" fmla="*/ 26 h 11660"/>
                  <a:gd name="T52" fmla="*/ 79 w 8639"/>
                  <a:gd name="T53" fmla="*/ 49 h 11660"/>
                  <a:gd name="T54" fmla="*/ 49 w 8639"/>
                  <a:gd name="T55" fmla="*/ 78 h 11660"/>
                  <a:gd name="T56" fmla="*/ 26 w 8639"/>
                  <a:gd name="T57" fmla="*/ 113 h 11660"/>
                  <a:gd name="T58" fmla="*/ 10 w 8639"/>
                  <a:gd name="T59" fmla="*/ 152 h 11660"/>
                  <a:gd name="T60" fmla="*/ 1 w 8639"/>
                  <a:gd name="T61" fmla="*/ 194 h 11660"/>
                  <a:gd name="T62" fmla="*/ 0 w 8639"/>
                  <a:gd name="T63" fmla="*/ 216 h 11660"/>
                  <a:gd name="T64" fmla="*/ 0 w 8639"/>
                  <a:gd name="T65" fmla="*/ 864 h 11660"/>
                  <a:gd name="T66" fmla="*/ 432 w 8639"/>
                  <a:gd name="T67" fmla="*/ 864 h 11660"/>
                  <a:gd name="T68" fmla="*/ 432 w 8639"/>
                  <a:gd name="T69" fmla="*/ 432 h 11660"/>
                  <a:gd name="T70" fmla="*/ 8207 w 8639"/>
                  <a:gd name="T71" fmla="*/ 432 h 11660"/>
                  <a:gd name="T72" fmla="*/ 8207 w 8639"/>
                  <a:gd name="T73" fmla="*/ 11228 h 11660"/>
                  <a:gd name="T74" fmla="*/ 7775 w 8639"/>
                  <a:gd name="T75" fmla="*/ 11228 h 1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39" h="11660">
                    <a:moveTo>
                      <a:pt x="7775" y="11228"/>
                    </a:moveTo>
                    <a:lnTo>
                      <a:pt x="7775" y="11660"/>
                    </a:lnTo>
                    <a:lnTo>
                      <a:pt x="8423" y="11660"/>
                    </a:lnTo>
                    <a:lnTo>
                      <a:pt x="8445" y="11659"/>
                    </a:lnTo>
                    <a:lnTo>
                      <a:pt x="8487" y="11651"/>
                    </a:lnTo>
                    <a:lnTo>
                      <a:pt x="8526" y="11634"/>
                    </a:lnTo>
                    <a:lnTo>
                      <a:pt x="8560" y="11611"/>
                    </a:lnTo>
                    <a:lnTo>
                      <a:pt x="8590" y="11581"/>
                    </a:lnTo>
                    <a:lnTo>
                      <a:pt x="8613" y="11547"/>
                    </a:lnTo>
                    <a:lnTo>
                      <a:pt x="8629" y="11508"/>
                    </a:lnTo>
                    <a:lnTo>
                      <a:pt x="8638" y="11466"/>
                    </a:lnTo>
                    <a:lnTo>
                      <a:pt x="8639" y="11444"/>
                    </a:lnTo>
                    <a:lnTo>
                      <a:pt x="8639" y="216"/>
                    </a:lnTo>
                    <a:lnTo>
                      <a:pt x="8638" y="194"/>
                    </a:lnTo>
                    <a:lnTo>
                      <a:pt x="8629" y="152"/>
                    </a:lnTo>
                    <a:lnTo>
                      <a:pt x="8613" y="113"/>
                    </a:lnTo>
                    <a:lnTo>
                      <a:pt x="8590" y="78"/>
                    </a:lnTo>
                    <a:lnTo>
                      <a:pt x="8560" y="49"/>
                    </a:lnTo>
                    <a:lnTo>
                      <a:pt x="8526" y="26"/>
                    </a:lnTo>
                    <a:lnTo>
                      <a:pt x="8487" y="10"/>
                    </a:lnTo>
                    <a:lnTo>
                      <a:pt x="8445" y="1"/>
                    </a:lnTo>
                    <a:lnTo>
                      <a:pt x="8423" y="0"/>
                    </a:lnTo>
                    <a:lnTo>
                      <a:pt x="216" y="0"/>
                    </a:lnTo>
                    <a:lnTo>
                      <a:pt x="194" y="1"/>
                    </a:lnTo>
                    <a:lnTo>
                      <a:pt x="152" y="10"/>
                    </a:lnTo>
                    <a:lnTo>
                      <a:pt x="113" y="26"/>
                    </a:lnTo>
                    <a:lnTo>
                      <a:pt x="79" y="49"/>
                    </a:lnTo>
                    <a:lnTo>
                      <a:pt x="49" y="78"/>
                    </a:lnTo>
                    <a:lnTo>
                      <a:pt x="26" y="113"/>
                    </a:lnTo>
                    <a:lnTo>
                      <a:pt x="10" y="152"/>
                    </a:lnTo>
                    <a:lnTo>
                      <a:pt x="1" y="194"/>
                    </a:lnTo>
                    <a:lnTo>
                      <a:pt x="0" y="216"/>
                    </a:lnTo>
                    <a:lnTo>
                      <a:pt x="0" y="864"/>
                    </a:lnTo>
                    <a:lnTo>
                      <a:pt x="432" y="864"/>
                    </a:lnTo>
                    <a:lnTo>
                      <a:pt x="432" y="432"/>
                    </a:lnTo>
                    <a:lnTo>
                      <a:pt x="8207" y="432"/>
                    </a:lnTo>
                    <a:lnTo>
                      <a:pt x="8207" y="11228"/>
                    </a:lnTo>
                    <a:lnTo>
                      <a:pt x="7775" y="11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0" name="Rectangle 78"/>
              <p:cNvSpPr>
                <a:spLocks noChangeArrowheads="1"/>
              </p:cNvSpPr>
              <p:nvPr/>
            </p:nvSpPr>
            <p:spPr bwMode="auto">
              <a:xfrm>
                <a:off x="541" y="3954"/>
                <a:ext cx="1728" cy="1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1" name="Rectangle 79"/>
              <p:cNvSpPr>
                <a:spLocks noChangeArrowheads="1"/>
              </p:cNvSpPr>
              <p:nvPr/>
            </p:nvSpPr>
            <p:spPr bwMode="auto">
              <a:xfrm>
                <a:off x="541" y="3522"/>
                <a:ext cx="576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2" name="Rectangle 80"/>
              <p:cNvSpPr>
                <a:spLocks noChangeArrowheads="1"/>
              </p:cNvSpPr>
              <p:nvPr/>
            </p:nvSpPr>
            <p:spPr bwMode="auto">
              <a:xfrm>
                <a:off x="541" y="4385"/>
                <a:ext cx="115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37" y="4385"/>
                <a:ext cx="432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 bwMode="auto">
              <a:xfrm>
                <a:off x="541" y="4817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5" name="Rectangle 83"/>
              <p:cNvSpPr>
                <a:spLocks noChangeArrowheads="1"/>
              </p:cNvSpPr>
              <p:nvPr/>
            </p:nvSpPr>
            <p:spPr bwMode="auto">
              <a:xfrm>
                <a:off x="541" y="5681"/>
                <a:ext cx="172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6" name="Rectangle 84"/>
              <p:cNvSpPr>
                <a:spLocks noChangeArrowheads="1"/>
              </p:cNvSpPr>
              <p:nvPr/>
            </p:nvSpPr>
            <p:spPr bwMode="auto">
              <a:xfrm>
                <a:off x="1189" y="5249"/>
                <a:ext cx="1080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7" name="Rectangle 85"/>
              <p:cNvSpPr>
                <a:spLocks noChangeArrowheads="1"/>
              </p:cNvSpPr>
              <p:nvPr/>
            </p:nvSpPr>
            <p:spPr bwMode="auto">
              <a:xfrm>
                <a:off x="541" y="5249"/>
                <a:ext cx="504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8" name="Rectangle 86"/>
              <p:cNvSpPr>
                <a:spLocks noChangeArrowheads="1"/>
              </p:cNvSpPr>
              <p:nvPr/>
            </p:nvSpPr>
            <p:spPr bwMode="auto">
              <a:xfrm>
                <a:off x="541" y="6113"/>
                <a:ext cx="288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  <p:sp>
            <p:nvSpPr>
              <p:cNvPr id="79" name="Rectangle 87"/>
              <p:cNvSpPr>
                <a:spLocks noChangeArrowheads="1"/>
              </p:cNvSpPr>
              <p:nvPr/>
            </p:nvSpPr>
            <p:spPr bwMode="auto">
              <a:xfrm>
                <a:off x="973" y="6113"/>
                <a:ext cx="1296" cy="14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3391868" y="3369777"/>
              <a:ext cx="328936" cy="214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600" dirty="0">
                  <a:solidFill>
                    <a:srgbClr val="21399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haroni" panose="02010803020104030203" pitchFamily="2" charset="-79"/>
                </a:rPr>
                <a:t>제목</a:t>
              </a:r>
              <a:endParaRPr lang="en-US" altLang="ko-KR" sz="600" dirty="0">
                <a:solidFill>
                  <a:srgbClr val="21399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981493" y="2888722"/>
            <a:ext cx="5031104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srgbClr val="2B586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Semi Project – </a:t>
            </a:r>
            <a:r>
              <a:rPr lang="ko-KR" altLang="en-US" sz="2000" b="1" i="1" dirty="0">
                <a:solidFill>
                  <a:srgbClr val="2B586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음식 분류 웹페이지</a:t>
            </a:r>
            <a:endParaRPr lang="en-US" altLang="ko-KR" sz="2000" b="1" i="1" dirty="0">
              <a:solidFill>
                <a:srgbClr val="2B586F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rgbClr val="2B586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이승준</a:t>
            </a:r>
            <a:endParaRPr lang="en-US" altLang="ko-KR" sz="700" dirty="0">
              <a:solidFill>
                <a:srgbClr val="2B586F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7167" y="168005"/>
            <a:ext cx="2119244" cy="950626"/>
            <a:chOff x="304548" y="842986"/>
            <a:chExt cx="2119244" cy="950626"/>
          </a:xfrm>
        </p:grpSpPr>
        <p:sp>
          <p:nvSpPr>
            <p:cNvPr id="3" name="타원 2"/>
            <p:cNvSpPr/>
            <p:nvPr/>
          </p:nvSpPr>
          <p:spPr>
            <a:xfrm>
              <a:off x="304548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439592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74636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709680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44725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979769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114813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249857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11411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6455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81499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16543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851587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986631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121675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256720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315745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450789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585833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720877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855921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990966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1126010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261054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20079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455123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590167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725212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860256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995300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1130344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1265388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324413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459458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594502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729546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864590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999634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1134678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1269722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328748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63792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598836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733880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868924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1003968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39013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1274057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33082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468126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603170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738214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873259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1008303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1143347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1278391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>
              <a:off x="1386741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1521785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1656829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4" name="타원 133"/>
            <p:cNvSpPr/>
            <p:nvPr/>
          </p:nvSpPr>
          <p:spPr>
            <a:xfrm>
              <a:off x="1791873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1926918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6" name="타원 135"/>
            <p:cNvSpPr/>
            <p:nvPr/>
          </p:nvSpPr>
          <p:spPr>
            <a:xfrm>
              <a:off x="2061962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2197006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2332050" y="842986"/>
              <a:ext cx="91742" cy="91742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9" name="타원 138"/>
            <p:cNvSpPr/>
            <p:nvPr/>
          </p:nvSpPr>
          <p:spPr>
            <a:xfrm>
              <a:off x="1393604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1528648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1663692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2" name="타원 141"/>
            <p:cNvSpPr/>
            <p:nvPr/>
          </p:nvSpPr>
          <p:spPr>
            <a:xfrm>
              <a:off x="1798736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1933780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068824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>
              <a:off x="2203868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>
              <a:off x="2338913" y="995645"/>
              <a:ext cx="78017" cy="78017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1397938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1532982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1668026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1803070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1" name="타원 150"/>
            <p:cNvSpPr/>
            <p:nvPr/>
          </p:nvSpPr>
          <p:spPr>
            <a:xfrm>
              <a:off x="1938114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2" name="타원 151"/>
            <p:cNvSpPr/>
            <p:nvPr/>
          </p:nvSpPr>
          <p:spPr>
            <a:xfrm>
              <a:off x="2073159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2208203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>
              <a:off x="2343247" y="1148303"/>
              <a:ext cx="69348" cy="69348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1402272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1537316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1672360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1807405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1942449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2077493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2212537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2347581" y="1300962"/>
              <a:ext cx="60680" cy="60680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1406606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541651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1676695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1811739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1946783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2081827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2216871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0" name="타원 169"/>
            <p:cNvSpPr/>
            <p:nvPr/>
          </p:nvSpPr>
          <p:spPr>
            <a:xfrm>
              <a:off x="2351915" y="1453621"/>
              <a:ext cx="52011" cy="52011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1410941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1545985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>
              <a:off x="1681029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1816073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951117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6" name="타원 175"/>
            <p:cNvSpPr/>
            <p:nvPr/>
          </p:nvSpPr>
          <p:spPr>
            <a:xfrm>
              <a:off x="2086161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2221206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2356250" y="1606279"/>
              <a:ext cx="43343" cy="43343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79" name="타원 178"/>
            <p:cNvSpPr/>
            <p:nvPr/>
          </p:nvSpPr>
          <p:spPr>
            <a:xfrm>
              <a:off x="1415275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1550319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1685363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>
              <a:off x="1820407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1955452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2090496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2225540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86" name="타원 185"/>
            <p:cNvSpPr/>
            <p:nvPr/>
          </p:nvSpPr>
          <p:spPr>
            <a:xfrm>
              <a:off x="2360584" y="1758938"/>
              <a:ext cx="34674" cy="34674"/>
            </a:xfrm>
            <a:prstGeom prst="ellipse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23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EC6615-06E4-487F-A17E-D0FC3A2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이미지 </a:t>
            </a:r>
            <a:r>
              <a:rPr lang="en-US" altLang="ko-KR" dirty="0"/>
              <a:t>(</a:t>
            </a:r>
            <a:r>
              <a:rPr lang="ko-KR" altLang="en-US" dirty="0"/>
              <a:t>회원가입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C7E5DF-09AE-4E40-8559-48A9C64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6163" y="4866197"/>
            <a:ext cx="10323143" cy="1855445"/>
          </a:xfrm>
        </p:spPr>
        <p:txBody>
          <a:bodyPr/>
          <a:lstStyle/>
          <a:p>
            <a:r>
              <a:rPr lang="ko-KR" altLang="en-US" dirty="0"/>
              <a:t>중복확인 </a:t>
            </a:r>
            <a:r>
              <a:rPr lang="en-US" altLang="ko-KR" dirty="0"/>
              <a:t>– </a:t>
            </a:r>
            <a:r>
              <a:rPr lang="ko-KR" altLang="en-US" dirty="0"/>
              <a:t>아이디 중복 기능 진행</a:t>
            </a:r>
            <a:endParaRPr lang="en-US" altLang="ko-KR" dirty="0"/>
          </a:p>
          <a:p>
            <a:r>
              <a:rPr lang="ko-KR" altLang="en-US" dirty="0"/>
              <a:t>회원가입 </a:t>
            </a:r>
            <a:r>
              <a:rPr lang="en-US" altLang="ko-KR" dirty="0"/>
              <a:t>– </a:t>
            </a:r>
            <a:r>
              <a:rPr lang="ko-KR" altLang="en-US" dirty="0"/>
              <a:t>회원가입 기능 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E6F733-CD80-42FA-90B5-842EE34C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27" y="1843218"/>
            <a:ext cx="4204676" cy="22796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B5CF81-A0BE-4F27-83D9-12DE092ED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89" y="1843218"/>
            <a:ext cx="4204676" cy="2279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F05018-C651-47B9-B98D-79586E6A1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945" y="1843218"/>
            <a:ext cx="4204676" cy="22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6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EC6615-06E4-487F-A17E-D0FC3A2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이미지 </a:t>
            </a:r>
            <a:r>
              <a:rPr lang="en-US" altLang="ko-KR" dirty="0"/>
              <a:t>(</a:t>
            </a:r>
            <a:r>
              <a:rPr lang="ko-KR" altLang="en-US" dirty="0"/>
              <a:t>게시글 리스트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C7E5DF-09AE-4E40-8559-48A9C64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6163" y="5085347"/>
            <a:ext cx="10323143" cy="1772652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글쓰기 </a:t>
            </a:r>
            <a:r>
              <a:rPr lang="en-US" altLang="ko-KR" sz="2400" dirty="0"/>
              <a:t>– </a:t>
            </a:r>
            <a:r>
              <a:rPr lang="ko-KR" altLang="en-US" sz="2400" dirty="0"/>
              <a:t>게시글 작성 화면으로 이동</a:t>
            </a:r>
            <a:r>
              <a:rPr lang="en-US" altLang="ko-KR" sz="2400" dirty="0"/>
              <a:t>(</a:t>
            </a:r>
            <a:r>
              <a:rPr lang="ko-KR" altLang="en-US" sz="2400" dirty="0"/>
              <a:t>로그인 했을 경우에만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게시글 항목 클릭 </a:t>
            </a:r>
            <a:r>
              <a:rPr lang="en-US" altLang="ko-KR" sz="2400" dirty="0"/>
              <a:t>– </a:t>
            </a:r>
            <a:r>
              <a:rPr lang="ko-KR" altLang="en-US" sz="2400" dirty="0"/>
              <a:t>게시글 세부 내용 화면으로 이동</a:t>
            </a:r>
            <a:endParaRPr lang="en-US" altLang="ko-KR" sz="2400" dirty="0"/>
          </a:p>
          <a:p>
            <a:r>
              <a:rPr lang="ko-KR" altLang="en-US" sz="2400" dirty="0"/>
              <a:t>아래 페이지 클릭 </a:t>
            </a:r>
            <a:r>
              <a:rPr lang="en-US" altLang="ko-KR" sz="2400" dirty="0"/>
              <a:t>– </a:t>
            </a:r>
            <a:r>
              <a:rPr lang="ko-KR" altLang="en-US" sz="2400" dirty="0"/>
              <a:t>해당 페이지로 이동</a:t>
            </a:r>
            <a:endParaRPr lang="en-US" altLang="ko-KR" sz="2400" dirty="0"/>
          </a:p>
          <a:p>
            <a:r>
              <a:rPr lang="ko-KR" altLang="en-US" sz="2400" dirty="0"/>
              <a:t>로그아웃 </a:t>
            </a:r>
            <a:r>
              <a:rPr lang="en-US" altLang="ko-KR" sz="2400" dirty="0"/>
              <a:t>– </a:t>
            </a:r>
            <a:r>
              <a:rPr lang="ko-KR" altLang="en-US" sz="2400" dirty="0"/>
              <a:t>로그아웃 기능 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AD3B85-66F7-40A9-943C-9AF86026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04" y="1613720"/>
            <a:ext cx="5092302" cy="2760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236CD1-76CC-4069-A1BE-D62F09EF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04" y="1558864"/>
            <a:ext cx="5092302" cy="2760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B6B659-51EA-4270-845D-FE3E6BF5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04" y="1558864"/>
            <a:ext cx="5092302" cy="2760838"/>
          </a:xfrm>
          <a:prstGeom prst="rect">
            <a:avLst/>
          </a:prstGeom>
        </p:spPr>
      </p:pic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05C862A5-38C7-4942-BA4D-E42535204882}"/>
              </a:ext>
            </a:extLst>
          </p:cNvPr>
          <p:cNvSpPr txBox="1">
            <a:spLocks/>
          </p:cNvSpPr>
          <p:nvPr/>
        </p:nvSpPr>
        <p:spPr>
          <a:xfrm>
            <a:off x="2630405" y="4509122"/>
            <a:ext cx="2989900" cy="5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로그인 했을 경우</a:t>
            </a:r>
            <a:endParaRPr lang="ko-KR" altLang="en-US" sz="2400" dirty="0"/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8B923F1A-A154-4034-A201-03CBA44D9231}"/>
              </a:ext>
            </a:extLst>
          </p:cNvPr>
          <p:cNvSpPr txBox="1">
            <a:spLocks/>
          </p:cNvSpPr>
          <p:nvPr/>
        </p:nvSpPr>
        <p:spPr>
          <a:xfrm>
            <a:off x="7888205" y="4441840"/>
            <a:ext cx="2989900" cy="521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로그인 안 했을 경우</a:t>
            </a:r>
          </a:p>
        </p:txBody>
      </p:sp>
    </p:spTree>
    <p:extLst>
      <p:ext uri="{BB962C8B-B14F-4D97-AF65-F5344CB8AC3E}">
        <p14:creationId xmlns:p14="http://schemas.microsoft.com/office/powerpoint/2010/main" val="331550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EC6615-06E4-487F-A17E-D0FC3A2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이미지 </a:t>
            </a:r>
            <a:r>
              <a:rPr lang="en-US" altLang="ko-KR" dirty="0"/>
              <a:t>(</a:t>
            </a:r>
            <a:r>
              <a:rPr lang="ko-KR" altLang="en-US" dirty="0"/>
              <a:t>게시글 작성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C87C96-3A89-4F92-9871-D0D9E716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38" y="1824460"/>
            <a:ext cx="4268862" cy="23144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7E5A5D-61F3-4CDE-B65D-10D1F457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01" y="1807850"/>
            <a:ext cx="4268862" cy="2314403"/>
          </a:xfrm>
          <a:prstGeom prst="rect">
            <a:avLst/>
          </a:prstGeom>
        </p:spPr>
      </p:pic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8D50C166-9B5B-4A0B-A34F-A09C30E954A3}"/>
              </a:ext>
            </a:extLst>
          </p:cNvPr>
          <p:cNvSpPr txBox="1">
            <a:spLocks/>
          </p:cNvSpPr>
          <p:nvPr/>
        </p:nvSpPr>
        <p:spPr>
          <a:xfrm>
            <a:off x="1606163" y="4866196"/>
            <a:ext cx="10323143" cy="199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업로드 </a:t>
            </a:r>
            <a:r>
              <a:rPr lang="en-US" altLang="ko-KR" sz="2400" dirty="0"/>
              <a:t>– </a:t>
            </a:r>
            <a:r>
              <a:rPr lang="ko-KR" altLang="en-US" sz="2400" dirty="0"/>
              <a:t>이미지 업로드 기능 진행</a:t>
            </a:r>
            <a:endParaRPr lang="en-US" altLang="ko-KR" sz="2400" dirty="0"/>
          </a:p>
          <a:p>
            <a:r>
              <a:rPr lang="ko-KR" altLang="en-US" sz="2400" dirty="0"/>
              <a:t>삭제 </a:t>
            </a:r>
            <a:r>
              <a:rPr lang="en-US" altLang="ko-KR" sz="2400" dirty="0"/>
              <a:t>– </a:t>
            </a:r>
            <a:r>
              <a:rPr lang="ko-KR" altLang="en-US" sz="2400" dirty="0"/>
              <a:t>이미지 삭제 기능 진행</a:t>
            </a:r>
            <a:r>
              <a:rPr lang="en-US" altLang="ko-KR" sz="2400" dirty="0"/>
              <a:t>( </a:t>
            </a:r>
            <a:r>
              <a:rPr lang="ko-KR" altLang="en-US" sz="2400" dirty="0"/>
              <a:t>이미지 삭제 버튼 사라짐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사라짐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 err="1"/>
              <a:t>글목록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게시글 리스트 화면 이동</a:t>
            </a:r>
            <a:endParaRPr lang="en-US" altLang="ko-KR" sz="2400" dirty="0"/>
          </a:p>
          <a:p>
            <a:r>
              <a:rPr lang="ko-KR" altLang="en-US" sz="2400" dirty="0"/>
              <a:t>등록 </a:t>
            </a:r>
            <a:r>
              <a:rPr lang="en-US" altLang="ko-KR" sz="2400" dirty="0"/>
              <a:t>– </a:t>
            </a:r>
            <a:r>
              <a:rPr lang="ko-KR" altLang="en-US" sz="2400" dirty="0"/>
              <a:t>게시글 업로드 기능 진행 </a:t>
            </a:r>
            <a:r>
              <a:rPr lang="en-US" altLang="ko-KR" sz="2400" dirty="0"/>
              <a:t>( </a:t>
            </a:r>
            <a:r>
              <a:rPr lang="ko-KR" altLang="en-US" sz="2400" dirty="0"/>
              <a:t>제목이 없을 경우 </a:t>
            </a:r>
            <a:r>
              <a:rPr lang="en-US" altLang="ko-KR" sz="2400" dirty="0"/>
              <a:t>alert </a:t>
            </a:r>
            <a:r>
              <a:rPr lang="ko-KR" altLang="en-US" sz="2400" dirty="0"/>
              <a:t>출력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99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EC6615-06E4-487F-A17E-D0FC3A2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프로젝트 이미지 </a:t>
            </a:r>
            <a:r>
              <a:rPr lang="en-US" altLang="ko-KR" sz="2800" dirty="0"/>
              <a:t>(</a:t>
            </a:r>
            <a:r>
              <a:rPr lang="ko-KR" altLang="en-US" sz="2800" dirty="0"/>
              <a:t>게시글 상세 내용 화면 </a:t>
            </a:r>
            <a:r>
              <a:rPr lang="en-US" altLang="ko-KR" sz="2800" dirty="0"/>
              <a:t>– </a:t>
            </a:r>
            <a:r>
              <a:rPr lang="ko-KR" altLang="en-US" sz="2800" dirty="0"/>
              <a:t>작성자일 경우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FEB9F7-C7D7-4E6B-84A1-1544A096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13720"/>
            <a:ext cx="4572000" cy="2478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9CE797-8E2F-4A81-A283-B0EF996A9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05106"/>
            <a:ext cx="4572000" cy="2478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14C1B1-D821-4E67-BF7C-7529CE50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42" y="1613720"/>
            <a:ext cx="4572000" cy="24787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5E3E7C-1B1B-4838-B646-D73F40E6F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842" y="3405106"/>
            <a:ext cx="4572000" cy="2478752"/>
          </a:xfrm>
          <a:prstGeom prst="rect">
            <a:avLst/>
          </a:prstGeom>
        </p:spPr>
      </p:pic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7A7FB333-B989-4F0E-964F-713BDEC44D27}"/>
              </a:ext>
            </a:extLst>
          </p:cNvPr>
          <p:cNvSpPr txBox="1">
            <a:spLocks/>
          </p:cNvSpPr>
          <p:nvPr/>
        </p:nvSpPr>
        <p:spPr>
          <a:xfrm>
            <a:off x="1606163" y="6144126"/>
            <a:ext cx="10323143" cy="42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수정 </a:t>
            </a:r>
            <a:r>
              <a:rPr lang="en-US" altLang="ko-KR" sz="2400" dirty="0"/>
              <a:t>– </a:t>
            </a:r>
            <a:r>
              <a:rPr lang="ko-KR" altLang="en-US" sz="2400" dirty="0"/>
              <a:t>수정한 내용으로 업데이트 기능 진행</a:t>
            </a:r>
          </a:p>
        </p:txBody>
      </p:sp>
    </p:spTree>
    <p:extLst>
      <p:ext uri="{BB962C8B-B14F-4D97-AF65-F5344CB8AC3E}">
        <p14:creationId xmlns:p14="http://schemas.microsoft.com/office/powerpoint/2010/main" val="202620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EC6615-06E4-487F-A17E-D0FC3A2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프로젝트 이미지 </a:t>
            </a:r>
            <a:r>
              <a:rPr lang="en-US" altLang="ko-KR" sz="2800" dirty="0"/>
              <a:t>(</a:t>
            </a:r>
            <a:r>
              <a:rPr lang="ko-KR" altLang="en-US" sz="2800" dirty="0"/>
              <a:t>게시글 상세 내용 화면 </a:t>
            </a:r>
            <a:r>
              <a:rPr lang="en-US" altLang="ko-KR" sz="2800" dirty="0"/>
              <a:t>– </a:t>
            </a:r>
            <a:r>
              <a:rPr lang="ko-KR" altLang="en-US" sz="2800" dirty="0"/>
              <a:t>작성자가 아닐 경우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38FE006C-D529-4335-BFA1-F350CCEB3D8B}"/>
              </a:ext>
            </a:extLst>
          </p:cNvPr>
          <p:cNvSpPr txBox="1">
            <a:spLocks/>
          </p:cNvSpPr>
          <p:nvPr/>
        </p:nvSpPr>
        <p:spPr>
          <a:xfrm>
            <a:off x="1606163" y="6276056"/>
            <a:ext cx="10323143" cy="50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수정 불가능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63BE0-98DA-4D5A-84FE-C4826E44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0" y="1483480"/>
            <a:ext cx="8293768" cy="44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EC6615-06E4-487F-A17E-D0FC3A2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C7E5DF-09AE-4E40-8559-48A9C64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6163" y="1613721"/>
            <a:ext cx="10323143" cy="4486274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Spring</a:t>
            </a:r>
            <a:r>
              <a:rPr lang="ko-KR" altLang="en-US" dirty="0"/>
              <a:t>을</a:t>
            </a:r>
            <a:r>
              <a:rPr lang="en-US" altLang="ko-KR" dirty="0"/>
              <a:t> MVC </a:t>
            </a:r>
            <a:r>
              <a:rPr lang="ko-KR" altLang="en-US" dirty="0"/>
              <a:t>패턴의 웹페이지를 구성하고 개발해 봄으로써 새로운 지식을 이론으로만 학습하는 것이 아니라 실제 개발능력을 향상 시킬 수 있었습니다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AJAX</a:t>
            </a:r>
            <a:r>
              <a:rPr lang="ko-KR" altLang="en-US" dirty="0"/>
              <a:t>를 통한 비동기 프로세스를 사용함으로써 웹페이지 내에서 다양한 작동을 구현해볼 수 있었습니다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AI</a:t>
            </a:r>
            <a:r>
              <a:rPr lang="ko-KR" altLang="en-US" dirty="0"/>
              <a:t> 모델을 웹페이지에서 실행하도록 하여 </a:t>
            </a:r>
            <a:r>
              <a:rPr lang="en-US" altLang="ko-KR" dirty="0"/>
              <a:t>AI </a:t>
            </a:r>
            <a:r>
              <a:rPr lang="ko-KR" altLang="en-US" dirty="0"/>
              <a:t>서비스 개발을 위한 지식과 능력을 한단계 올릴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6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89D9BA-8E67-4600-A4B2-389A9DC66B34}"/>
              </a:ext>
            </a:extLst>
          </p:cNvPr>
          <p:cNvGrpSpPr/>
          <p:nvPr/>
        </p:nvGrpSpPr>
        <p:grpSpPr>
          <a:xfrm>
            <a:off x="4533778" y="1063898"/>
            <a:ext cx="3864244" cy="4622502"/>
            <a:chOff x="2231756" y="1103493"/>
            <a:chExt cx="3864244" cy="46225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D15034-40B6-4C06-9AA1-34992B56BBB7}"/>
                </a:ext>
              </a:extLst>
            </p:cNvPr>
            <p:cNvSpPr/>
            <p:nvPr/>
          </p:nvSpPr>
          <p:spPr>
            <a:xfrm>
              <a:off x="2231756" y="1558757"/>
              <a:ext cx="3864244" cy="1622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진행 일정</a:t>
              </a:r>
              <a:endParaRPr lang="en-US" altLang="ko-KR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프로젝트 소개</a:t>
              </a:r>
              <a:endParaRPr lang="en-US" altLang="ko-KR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구성 </a:t>
              </a:r>
              <a:r>
                <a:rPr lang="en-US" altLang="ko-KR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UI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사용 기능</a:t>
              </a:r>
              <a:endParaRPr lang="en-US" altLang="ko-KR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시나리오</a:t>
              </a:r>
              <a:endParaRPr lang="en-US" altLang="ko-KR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0" name="모서리가 둥근 직사각형 101">
              <a:extLst>
                <a:ext uri="{FF2B5EF4-FFF2-40B4-BE49-F238E27FC236}">
                  <a16:creationId xmlns:a16="http://schemas.microsoft.com/office/drawing/2014/main" id="{CE5122A3-7190-4598-AD6D-677B223783A7}"/>
                </a:ext>
              </a:extLst>
            </p:cNvPr>
            <p:cNvSpPr/>
            <p:nvPr/>
          </p:nvSpPr>
          <p:spPr>
            <a:xfrm>
              <a:off x="2459110" y="1103493"/>
              <a:ext cx="1818407" cy="494270"/>
            </a:xfrm>
            <a:prstGeom prst="roundRect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진행</a:t>
              </a:r>
              <a:endParaRPr lang="en-US" altLang="ko-KR" sz="1400" b="1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03FA72F-97A5-4C1D-9DF0-85C99F7F32A5}"/>
                </a:ext>
              </a:extLst>
            </p:cNvPr>
            <p:cNvSpPr/>
            <p:nvPr/>
          </p:nvSpPr>
          <p:spPr>
            <a:xfrm>
              <a:off x="2231756" y="4103639"/>
              <a:ext cx="3864244" cy="1622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실행 이미지</a:t>
              </a:r>
              <a:endParaRPr lang="en-US" altLang="ko-KR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느낀점</a:t>
              </a:r>
              <a:endParaRPr lang="en-US" altLang="ko-KR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4" name="모서리가 둥근 직사각형 101">
              <a:extLst>
                <a:ext uri="{FF2B5EF4-FFF2-40B4-BE49-F238E27FC236}">
                  <a16:creationId xmlns:a16="http://schemas.microsoft.com/office/drawing/2014/main" id="{105C0AC0-E1F2-4D3F-96F0-D669AA6ECBD5}"/>
                </a:ext>
              </a:extLst>
            </p:cNvPr>
            <p:cNvSpPr/>
            <p:nvPr/>
          </p:nvSpPr>
          <p:spPr>
            <a:xfrm>
              <a:off x="2459111" y="3756077"/>
              <a:ext cx="1818407" cy="494270"/>
            </a:xfrm>
            <a:prstGeom prst="roundRect">
              <a:avLst/>
            </a:prstGeom>
            <a:solidFill>
              <a:srgbClr val="408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결과</a:t>
              </a:r>
              <a:endParaRPr lang="en-US" altLang="ko-KR" sz="1400" b="1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24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E75FC0-7590-4DF9-87C8-605BFBE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9106CC4-9D9E-4444-84A8-5557AD7FA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86808"/>
              </p:ext>
            </p:extLst>
          </p:nvPr>
        </p:nvGraphicFramePr>
        <p:xfrm>
          <a:off x="1413706" y="1557204"/>
          <a:ext cx="10227005" cy="5120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01065">
                  <a:extLst>
                    <a:ext uri="{9D8B030D-6E8A-4147-A177-3AD203B41FA5}">
                      <a16:colId xmlns:a16="http://schemas.microsoft.com/office/drawing/2014/main" val="2080743751"/>
                    </a:ext>
                  </a:extLst>
                </a:gridCol>
                <a:gridCol w="1205188">
                  <a:extLst>
                    <a:ext uri="{9D8B030D-6E8A-4147-A177-3AD203B41FA5}">
                      <a16:colId xmlns:a16="http://schemas.microsoft.com/office/drawing/2014/main" val="2122694212"/>
                    </a:ext>
                  </a:extLst>
                </a:gridCol>
                <a:gridCol w="1205188">
                  <a:extLst>
                    <a:ext uri="{9D8B030D-6E8A-4147-A177-3AD203B41FA5}">
                      <a16:colId xmlns:a16="http://schemas.microsoft.com/office/drawing/2014/main" val="2471246137"/>
                    </a:ext>
                  </a:extLst>
                </a:gridCol>
                <a:gridCol w="1205188">
                  <a:extLst>
                    <a:ext uri="{9D8B030D-6E8A-4147-A177-3AD203B41FA5}">
                      <a16:colId xmlns:a16="http://schemas.microsoft.com/office/drawing/2014/main" val="1403617514"/>
                    </a:ext>
                  </a:extLst>
                </a:gridCol>
                <a:gridCol w="1205188">
                  <a:extLst>
                    <a:ext uri="{9D8B030D-6E8A-4147-A177-3AD203B41FA5}">
                      <a16:colId xmlns:a16="http://schemas.microsoft.com/office/drawing/2014/main" val="3591370085"/>
                    </a:ext>
                  </a:extLst>
                </a:gridCol>
                <a:gridCol w="1205188">
                  <a:extLst>
                    <a:ext uri="{9D8B030D-6E8A-4147-A177-3AD203B41FA5}">
                      <a16:colId xmlns:a16="http://schemas.microsoft.com/office/drawing/2014/main" val="106896878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6565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기획안 작성 및 주제 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6522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로그아웃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회원가입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0893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게시판 기능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페이지 분할</a:t>
                      </a:r>
                      <a:r>
                        <a:rPr lang="en-US" altLang="ko-KR" dirty="0"/>
                        <a:t>, DB </a:t>
                      </a:r>
                      <a:r>
                        <a:rPr lang="ko-KR" altLang="en-US" dirty="0"/>
                        <a:t>구성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게시글 보기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7078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이미지 업로드 및 삭제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7139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이미지 분석 데이터 수집 및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242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이미지 분석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715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3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6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E75FC0-7590-4DF9-87C8-605BFBE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E67FD-8317-4960-B80A-1878B84A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706" y="1613720"/>
            <a:ext cx="9996416" cy="3570766"/>
          </a:xfrm>
        </p:spPr>
        <p:txBody>
          <a:bodyPr>
            <a:noAutofit/>
          </a:bodyPr>
          <a:lstStyle/>
          <a:p>
            <a:pPr marL="514350" indent="-285750" algn="just" latinLnBrk="0"/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다이어트를 위해 혹은 건강을 위해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식단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조절하기를 원하는 사람들이 많아지고 있습니다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자신의 식단이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적절한지 의문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갖는 사람들이 많이 존재합니다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285750" algn="just" latinLnBrk="0"/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285750" algn="just" latinLnBrk="0"/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음식은 사람이 살아가는데 필수적인 요소로 매일 섭취해야 하는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적절한 칼로</a:t>
            </a:r>
            <a:r>
              <a:rPr lang="ko-KR" altLang="en-US" sz="2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</a:t>
            </a: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존재합니다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일에 바쁜 요즘 현대인들은 이를 챙기지 못하는 경우가 대다수입니다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14350" indent="-285750" algn="just" latinLnBrk="0"/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285750" algn="just" latinLnBrk="0"/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해결하기 위해 자신이 오늘 먹은 음식을 다른 사람들과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함으로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써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소통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길을 열고 또한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다이어트에 대한 의지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다지게 될 수 있을 것으로 기대합니다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뿐만 아니라 음식에 대한 칼로리를 계산해 줌으로서 본인의 식습관을 돌아보게 되며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경쟁을 통해 </a:t>
            </a: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다이어트를 포기하지 않고 진행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수 있을 것으로 기대합니다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14350" indent="-285750" algn="just" latinLnBrk="0"/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14350" indent="-285750" algn="just" latinLnBrk="0"/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사양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intel Core i7 Gram </a:t>
            </a:r>
            <a:r>
              <a:rPr lang="ko-KR" altLang="en-US" sz="20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노트북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7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E67FD-8317-4960-B80A-1878B84A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706" y="2106464"/>
            <a:ext cx="9996416" cy="4318189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+mj-lt"/>
              </a:rPr>
              <a:t>메인</a:t>
            </a:r>
            <a:r>
              <a:rPr lang="en-US" altLang="ko-KR" sz="2400" dirty="0">
                <a:latin typeface="+mj-lt"/>
              </a:rPr>
              <a:t>(home) </a:t>
            </a:r>
            <a:r>
              <a:rPr lang="ko-KR" altLang="en-US" sz="2400" dirty="0">
                <a:latin typeface="+mj-lt"/>
              </a:rPr>
              <a:t>화면</a:t>
            </a:r>
            <a:endParaRPr lang="en-US" altLang="ko-KR" sz="2400" dirty="0">
              <a:latin typeface="+mj-lt"/>
            </a:endParaRPr>
          </a:p>
          <a:p>
            <a:r>
              <a:rPr lang="ko-KR" altLang="en-US" sz="2400" dirty="0">
                <a:latin typeface="+mj-lt"/>
              </a:rPr>
              <a:t>로그인 화면</a:t>
            </a:r>
            <a:endParaRPr lang="en-US" altLang="ko-KR" sz="2400" dirty="0">
              <a:latin typeface="+mj-lt"/>
            </a:endParaRPr>
          </a:p>
          <a:p>
            <a:r>
              <a:rPr lang="ko-KR" altLang="en-US" sz="2400" dirty="0">
                <a:latin typeface="+mj-lt"/>
              </a:rPr>
              <a:t>회원가입 화면</a:t>
            </a:r>
            <a:endParaRPr lang="en-US" altLang="ko-KR" sz="2400" dirty="0">
              <a:latin typeface="+mj-lt"/>
            </a:endParaRPr>
          </a:p>
          <a:p>
            <a:r>
              <a:rPr lang="ko-KR" altLang="en-US" sz="2400" dirty="0">
                <a:latin typeface="+mj-lt"/>
              </a:rPr>
              <a:t>게시판 리스트 화면</a:t>
            </a:r>
            <a:endParaRPr lang="en-US" altLang="ko-KR" sz="2400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회원들이 작성한 게시글이 나열되어 있는 화면입니다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ko-KR" altLang="en-US" sz="2400" dirty="0">
                <a:latin typeface="+mj-lt"/>
              </a:rPr>
              <a:t>게시판 세부 내용 화면</a:t>
            </a:r>
            <a:endParaRPr lang="en-US" altLang="ko-KR" sz="2400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게시글을 클릭하였을 경우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세부 내용을 확인할 수 있는 화면입니다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ko-KR" altLang="en-US" sz="2400" dirty="0">
                <a:latin typeface="+mj-lt"/>
              </a:rPr>
              <a:t>게시글 작성 화면</a:t>
            </a:r>
            <a:endParaRPr lang="en-US" altLang="ko-KR" sz="2400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게시글 작성을 위한 화면입니다</a:t>
            </a:r>
            <a:r>
              <a:rPr lang="en-US" altLang="ko-KR" dirty="0">
                <a:latin typeface="+mj-lt"/>
              </a:rPr>
              <a:t>.</a:t>
            </a:r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DAD0897E-A15B-4064-858E-9E532787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06" y="288157"/>
            <a:ext cx="10515600" cy="1325563"/>
          </a:xfrm>
        </p:spPr>
        <p:txBody>
          <a:bodyPr/>
          <a:lstStyle/>
          <a:p>
            <a:r>
              <a:rPr lang="ko-KR" altLang="en-US" dirty="0"/>
              <a:t>구성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39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E75FC0-7590-4DF9-87C8-605BFBE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E67FD-8317-4960-B80A-1878B84A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706" y="1748657"/>
            <a:ext cx="10131588" cy="4821186"/>
          </a:xfrm>
        </p:spPr>
        <p:txBody>
          <a:bodyPr>
            <a:noAutofit/>
          </a:bodyPr>
          <a:lstStyle/>
          <a:p>
            <a:pPr marL="342900" lvl="0" indent="-342900" algn="just" latinLnBrk="0"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 기능</a:t>
            </a:r>
          </a:p>
          <a:p>
            <a:pPr marL="342900" lvl="0" indent="-342900" algn="just" latinLnBrk="0"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 기능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latinLnBrk="0">
              <a:buFont typeface="+mj-lt"/>
              <a:buAutoNum type="arabicPeriod"/>
            </a:pP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음식 분류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(CNN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모델을 통한 분류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b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약 </a:t>
            </a: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30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정도의 음식을 분류 가능한 데모 버전 제작 예정</a:t>
            </a:r>
            <a:b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 Teachable Machine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학습 예정</a:t>
            </a:r>
            <a:b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3. Js</a:t>
            </a:r>
            <a:r>
              <a:rPr lang="ko-KR" altLang="ko-KR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이용해 학습된 모델을 삽입하여 불러오기</a:t>
            </a:r>
            <a:endParaRPr lang="en-US" altLang="ko-KR" sz="20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2000" dirty="0"/>
              <a:t>게시판 기능</a:t>
            </a:r>
            <a:endParaRPr lang="en-US" altLang="ko-KR" sz="2000" dirty="0"/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2000" dirty="0"/>
              <a:t>게시글 작성 기능</a:t>
            </a:r>
            <a:endParaRPr lang="en-US" altLang="ko-KR" sz="2000" dirty="0"/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2000" dirty="0"/>
              <a:t>게시글 수정 기능</a:t>
            </a:r>
            <a:endParaRPr lang="en-US" altLang="ko-KR" sz="2000" dirty="0"/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2000" dirty="0"/>
              <a:t>게시글 이미지 업로드 기능</a:t>
            </a:r>
            <a:endParaRPr lang="en-US" altLang="ko-KR" sz="2000" dirty="0"/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2000" dirty="0"/>
              <a:t>게시글 이미지 삭제 기능</a:t>
            </a:r>
            <a:endParaRPr lang="en-US" altLang="ko-KR" sz="2000" dirty="0"/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2000" dirty="0"/>
              <a:t>게시글 페이지 이동 기능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728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E75FC0-7590-4DF9-87C8-605BFBE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E67FD-8317-4960-B80A-1878B84A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706" y="1955391"/>
            <a:ext cx="10131588" cy="4548776"/>
          </a:xfrm>
        </p:spPr>
        <p:txBody>
          <a:bodyPr>
            <a:noAutofit/>
          </a:bodyPr>
          <a:lstStyle/>
          <a:p>
            <a:pPr marL="571500" indent="-342900" algn="just" latinLnBrk="0">
              <a:buFont typeface="+mj-lt"/>
              <a:buAutoNum type="arabicPeriod"/>
            </a:pP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회원가입을 통해 사이트에 가입을 하게 됩니다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71500" indent="-342900" algn="just" latinLnBrk="0">
              <a:buFont typeface="+mj-lt"/>
              <a:buAutoNum type="arabicPeriod"/>
            </a:pP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가입한 아이디와 패스워드로 로그인 후 게시판으로 이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동합니다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71500" indent="-342900" algn="just" latinLnBrk="0">
              <a:buFont typeface="+mj-lt"/>
              <a:buAutoNum type="arabicPeriod"/>
            </a:pP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등록 버튼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통해 게시글을 작성할 수 있습니다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71500" indent="-342900" algn="just" latinLnBrk="0">
              <a:buFont typeface="+mj-lt"/>
              <a:buAutoNum type="arabicPeriod"/>
            </a:pP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제목과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내용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업로드할 이미지를 선택한 뒤 업로드를 진행합니다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71500" indent="-342900" algn="just" latinLnBrk="0">
              <a:buFont typeface="+mj-lt"/>
              <a:buAutoNum type="arabicPeriod"/>
            </a:pP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탑재된 모델이 사진 분류를 진행하여 해당 음식의 칼로리와 다이어트 문구를 보여줍니다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71500" indent="-342900" algn="just" latinLnBrk="0">
              <a:buFont typeface="+mj-lt"/>
              <a:buAutoNum type="arabicPeriod"/>
            </a:pP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등록 버튼을 클릭하여 게시글을 업로드할 수 있습니다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71500" indent="-342900" algn="just" latinLnBrk="0">
              <a:buFont typeface="+mj-lt"/>
              <a:buAutoNum type="arabicPeriod"/>
            </a:pP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등록된 게시글을 수정할 수 있습니다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571500" indent="-342900" algn="just" latinLnBrk="0">
              <a:buFont typeface="+mj-lt"/>
              <a:buAutoNum type="arabicPeriod"/>
            </a:pP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로그아웃을 통해 페이지를 종료합니다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92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EC6615-06E4-487F-A17E-D0FC3A2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이미지 </a:t>
            </a:r>
            <a:r>
              <a:rPr lang="en-US" altLang="ko-KR" dirty="0"/>
              <a:t>(</a:t>
            </a:r>
            <a:r>
              <a:rPr lang="ko-KR" altLang="en-US" dirty="0"/>
              <a:t>메인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C7E5DF-09AE-4E40-8559-48A9C64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6163" y="4866197"/>
            <a:ext cx="10323143" cy="18714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로고 </a:t>
            </a:r>
            <a:r>
              <a:rPr lang="en-US" altLang="ko-KR" sz="2400" dirty="0"/>
              <a:t>– </a:t>
            </a:r>
            <a:r>
              <a:rPr lang="ko-KR" altLang="en-US" sz="2400" dirty="0"/>
              <a:t>메인 화면으로 이동</a:t>
            </a:r>
            <a:endParaRPr lang="en-US" altLang="ko-KR" sz="2400" dirty="0"/>
          </a:p>
          <a:p>
            <a:r>
              <a:rPr lang="ko-KR" altLang="en-US" sz="2400" dirty="0"/>
              <a:t>게시판 </a:t>
            </a:r>
            <a:r>
              <a:rPr lang="en-US" altLang="ko-KR" sz="2400" dirty="0"/>
              <a:t>– </a:t>
            </a:r>
            <a:r>
              <a:rPr lang="ko-KR" altLang="en-US" sz="2400" dirty="0"/>
              <a:t>게시글 리스트 화면으로 이동</a:t>
            </a:r>
            <a:endParaRPr lang="en-US" altLang="ko-KR" sz="2400" dirty="0"/>
          </a:p>
          <a:p>
            <a:r>
              <a:rPr lang="en-US" altLang="ko-KR" sz="2400" dirty="0"/>
              <a:t>Login – </a:t>
            </a:r>
            <a:r>
              <a:rPr lang="ko-KR" altLang="en-US" sz="2400" dirty="0"/>
              <a:t>로그인 화면으로 이동</a:t>
            </a:r>
            <a:endParaRPr lang="en-US" altLang="ko-KR" sz="2400" dirty="0"/>
          </a:p>
          <a:p>
            <a:r>
              <a:rPr lang="en-US" altLang="ko-KR" sz="2400" dirty="0"/>
              <a:t>Join – </a:t>
            </a:r>
            <a:r>
              <a:rPr lang="ko-KR" altLang="en-US" sz="2400" dirty="0"/>
              <a:t>회원가입 화면으로 이동</a:t>
            </a:r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9107CE-FDA9-468E-AC69-3391CE0A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20" y="1887052"/>
            <a:ext cx="4860759" cy="2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1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EC6615-06E4-487F-A17E-D0FC3A2A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이미지 </a:t>
            </a:r>
            <a:r>
              <a:rPr lang="en-US" altLang="ko-KR" dirty="0"/>
              <a:t>(</a:t>
            </a:r>
            <a:r>
              <a:rPr lang="ko-KR" altLang="en-US" dirty="0"/>
              <a:t>로그인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C7E5DF-09AE-4E40-8559-48A9C649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6163" y="4866197"/>
            <a:ext cx="10323143" cy="1233797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로고 </a:t>
            </a:r>
            <a:r>
              <a:rPr lang="en-US" altLang="ko-KR" sz="2400" dirty="0"/>
              <a:t>– </a:t>
            </a:r>
            <a:r>
              <a:rPr lang="ko-KR" altLang="en-US" sz="2400" dirty="0"/>
              <a:t>메인 화면으로 이동</a:t>
            </a:r>
            <a:endParaRPr lang="en-US" altLang="ko-KR" sz="2400" dirty="0"/>
          </a:p>
          <a:p>
            <a:r>
              <a:rPr lang="ko-KR" altLang="en-US" sz="2400" dirty="0"/>
              <a:t>로그인 </a:t>
            </a:r>
            <a:r>
              <a:rPr lang="en-US" altLang="ko-KR" sz="2400" dirty="0"/>
              <a:t>– </a:t>
            </a:r>
            <a:r>
              <a:rPr lang="ko-KR" altLang="en-US" sz="2400" dirty="0"/>
              <a:t>로그인 진행</a:t>
            </a:r>
            <a:endParaRPr lang="en-US" altLang="ko-KR" sz="2400" dirty="0"/>
          </a:p>
          <a:p>
            <a:r>
              <a:rPr lang="ko-KR" altLang="en-US" sz="2400" dirty="0"/>
              <a:t>회원가입 </a:t>
            </a:r>
            <a:r>
              <a:rPr lang="en-US" altLang="ko-KR" sz="2400" dirty="0"/>
              <a:t>– </a:t>
            </a:r>
            <a:r>
              <a:rPr lang="ko-KR" altLang="en-US" sz="2400" dirty="0"/>
              <a:t>회원가입 화면으로 이동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46EEF-31D8-4176-80CC-F8BD264B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06" y="1375610"/>
            <a:ext cx="6096000" cy="33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4398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599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 Light</vt:lpstr>
      <vt:lpstr>맑은 고딕</vt:lpstr>
      <vt:lpstr>Arial</vt:lpstr>
      <vt:lpstr>7_Office 테마</vt:lpstr>
      <vt:lpstr>PowerPoint 프레젠테이션</vt:lpstr>
      <vt:lpstr>PowerPoint 프레젠테이션</vt:lpstr>
      <vt:lpstr>진행 일정</vt:lpstr>
      <vt:lpstr>프로젝트 소개</vt:lpstr>
      <vt:lpstr>구성 UI</vt:lpstr>
      <vt:lpstr>기능</vt:lpstr>
      <vt:lpstr>시나리오</vt:lpstr>
      <vt:lpstr>프로젝트 이미지 (메인 화면)</vt:lpstr>
      <vt:lpstr>프로젝트 이미지 (로그인 화면)</vt:lpstr>
      <vt:lpstr>프로젝트 이미지 (회원가입 화면)</vt:lpstr>
      <vt:lpstr>프로젝트 이미지 (게시글 리스트 화면)</vt:lpstr>
      <vt:lpstr>프로젝트 이미지 (게시글 작성 화면)</vt:lpstr>
      <vt:lpstr>프로젝트 이미지 (게시글 상세 내용 화면 – 작성자일 경우)</vt:lpstr>
      <vt:lpstr>프로젝트 이미지 (게시글 상세 내용 화면 – 작성자가 아닐 경우)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14643</cp:lastModifiedBy>
  <cp:revision>52</cp:revision>
  <dcterms:created xsi:type="dcterms:W3CDTF">2021-01-31T04:48:28Z</dcterms:created>
  <dcterms:modified xsi:type="dcterms:W3CDTF">2021-05-17T07:07:50Z</dcterms:modified>
</cp:coreProperties>
</file>