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0" r:id="rId4"/>
    <p:sldId id="303" r:id="rId5"/>
    <p:sldId id="297" r:id="rId6"/>
    <p:sldId id="278" r:id="rId7"/>
    <p:sldId id="315" r:id="rId8"/>
    <p:sldId id="317" r:id="rId9"/>
    <p:sldId id="319" r:id="rId10"/>
    <p:sldId id="291" r:id="rId11"/>
    <p:sldId id="300" r:id="rId12"/>
    <p:sldId id="284" r:id="rId13"/>
    <p:sldId id="281" r:id="rId14"/>
    <p:sldId id="292" r:id="rId15"/>
    <p:sldId id="280" r:id="rId16"/>
    <p:sldId id="321" r:id="rId17"/>
    <p:sldId id="32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601"/>
    <a:srgbClr val="FBA200"/>
    <a:srgbClr val="07A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961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  <p:sldLayoutId id="21474836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eset.co.th/2017/05/15/wannacryptor-ransomware-%e0%b8%a3%e0%b8%b0%e0%b8%9a%e0%b8%b2%e0%b8%94%e0%b8%ab%e0%b8%99%e0%b8%b1%e0%b8%81%e0%b8%9b%e0%b8%b1%e0%b9%88%e0%b8%99%e0%b8%9b%e0%b9%88%e0%b8%a7%e0%b8%99%e0%b8%a3%e0%b8%b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9F926-AC06-43B7-8E32-6D2796E64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78" y="124287"/>
            <a:ext cx="3035685" cy="5388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535D2-40C2-49A8-B889-802CA25077A3}"/>
              </a:ext>
            </a:extLst>
          </p:cNvPr>
          <p:cNvSpPr txBox="1"/>
          <p:nvPr/>
        </p:nvSpPr>
        <p:spPr>
          <a:xfrm>
            <a:off x="510176" y="5726719"/>
            <a:ext cx="1117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มหาวิทยาลัยเทคโนโลยีราชมงคลตะวันออก วิทยาเขตจักรพงษภูวนารถ สาขาวิชา วิทยาการคอมพิวเตอร์</a:t>
            </a:r>
            <a:endParaRPr lang="en-US" sz="28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3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57829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th-TH" dirty="0"/>
              <a:t>“</a:t>
            </a:r>
            <a:r>
              <a:rPr lang="en-US" dirty="0"/>
              <a:t>ETERNALBLUE ATTACKED</a:t>
            </a:r>
            <a:r>
              <a:rPr lang="th-TH" dirty="0"/>
              <a:t> </a:t>
            </a:r>
            <a:r>
              <a:rPr lang="en-US" dirty="0"/>
              <a:t>AND BITCOIN</a:t>
            </a:r>
            <a:r>
              <a:rPr lang="th-TH" dirty="0"/>
              <a:t>”</a:t>
            </a:r>
            <a:endParaRPr lang="en-US" dirty="0"/>
          </a:p>
        </p:txBody>
      </p:sp>
      <p:sp>
        <p:nvSpPr>
          <p:cNvPr id="3" name="평행 사변형 22">
            <a:extLst>
              <a:ext uri="{FF2B5EF4-FFF2-40B4-BE49-F238E27FC236}">
                <a16:creationId xmlns:a16="http://schemas.microsoft.com/office/drawing/2014/main" id="{A37A966A-D0FF-49E5-8397-6306D552665E}"/>
              </a:ext>
            </a:extLst>
          </p:cNvPr>
          <p:cNvSpPr/>
          <p:nvPr/>
        </p:nvSpPr>
        <p:spPr>
          <a:xfrm rot="16200000" flipH="1">
            <a:off x="4048552" y="-1271661"/>
            <a:ext cx="4094893" cy="10363194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28D3F698-7868-4905-A204-57B41E8FFDB5}"/>
              </a:ext>
            </a:extLst>
          </p:cNvPr>
          <p:cNvGrpSpPr/>
          <p:nvPr/>
        </p:nvGrpSpPr>
        <p:grpSpPr>
          <a:xfrm>
            <a:off x="914399" y="1872405"/>
            <a:ext cx="10363197" cy="1762517"/>
            <a:chOff x="914402" y="1795629"/>
            <a:chExt cx="10363197" cy="1762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F8E58B-3ECD-46F3-A40A-2A8DA9339BA1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D515D72E-E6D2-4634-81BD-99EE2CFF4437}"/>
                </a:ext>
              </a:extLst>
            </p:cNvPr>
            <p:cNvSpPr/>
            <p:nvPr/>
          </p:nvSpPr>
          <p:spPr>
            <a:xfrm>
              <a:off x="2999413" y="1795629"/>
              <a:ext cx="827818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F0A7AD-6787-4121-BF2B-C9A344D4392D}"/>
              </a:ext>
            </a:extLst>
          </p:cNvPr>
          <p:cNvSpPr txBox="1"/>
          <p:nvPr/>
        </p:nvSpPr>
        <p:spPr>
          <a:xfrm>
            <a:off x="1790241" y="2479637"/>
            <a:ext cx="86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RELATED OF </a:t>
            </a:r>
            <a:r>
              <a:rPr lang="en-US" dirty="0"/>
              <a:t>ETERNALBLUE AND BITCOIN </a:t>
            </a:r>
            <a:r>
              <a:rPr lang="en-US" b="1" dirty="0"/>
              <a:t> </a:t>
            </a:r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05F0B489-8442-4D97-B034-9C4851A5E9D3}"/>
              </a:ext>
            </a:extLst>
          </p:cNvPr>
          <p:cNvGrpSpPr/>
          <p:nvPr/>
        </p:nvGrpSpPr>
        <p:grpSpPr>
          <a:xfrm>
            <a:off x="914401" y="4204782"/>
            <a:ext cx="10363196" cy="1752601"/>
            <a:chOff x="914401" y="4275117"/>
            <a:chExt cx="10363196" cy="1752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684F1-6A86-4A6E-A265-675176269BD9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F0B1C98B-AD1A-436C-9ABF-D120CBA959ED}"/>
                </a:ext>
              </a:extLst>
            </p:cNvPr>
            <p:cNvSpPr/>
            <p:nvPr/>
          </p:nvSpPr>
          <p:spPr>
            <a:xfrm flipH="1">
              <a:off x="914401" y="4275117"/>
              <a:ext cx="773077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1">
                    <a:lumMod val="93000"/>
                    <a:lumOff val="7000"/>
                  </a:schemeClr>
                </a:gs>
                <a:gs pos="88000">
                  <a:schemeClr val="accent1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9ACA03-F5E9-4164-9846-495C5AD7B66F}"/>
              </a:ext>
            </a:extLst>
          </p:cNvPr>
          <p:cNvSpPr txBox="1"/>
          <p:nvPr/>
        </p:nvSpPr>
        <p:spPr>
          <a:xfrm>
            <a:off x="1177358" y="4480918"/>
            <a:ext cx="65630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What is Bitcoin ?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dirty="0"/>
              <a:t>HOW RELATED OF </a:t>
            </a:r>
            <a:r>
              <a:rPr lang="en-US" sz="4800" dirty="0"/>
              <a:t>ETERNALBLUE AND BITCOIN </a:t>
            </a:r>
            <a:r>
              <a:rPr lang="en-US" sz="48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3C390-0504-4A9F-AD47-3E81A6231152}"/>
              </a:ext>
            </a:extLst>
          </p:cNvPr>
          <p:cNvSpPr/>
          <p:nvPr/>
        </p:nvSpPr>
        <p:spPr>
          <a:xfrm>
            <a:off x="0" y="3763722"/>
            <a:ext cx="12192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4" name="Up Arrow 4">
            <a:extLst>
              <a:ext uri="{FF2B5EF4-FFF2-40B4-BE49-F238E27FC236}">
                <a16:creationId xmlns:a16="http://schemas.microsoft.com/office/drawing/2014/main" id="{476C2714-BEB1-4E77-903B-BFAE58EE0C49}"/>
              </a:ext>
            </a:extLst>
          </p:cNvPr>
          <p:cNvSpPr/>
          <p:nvPr/>
        </p:nvSpPr>
        <p:spPr>
          <a:xfrm>
            <a:off x="9432007" y="1633186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D095CB67-1406-4A00-A803-B1109192D093}"/>
              </a:ext>
            </a:extLst>
          </p:cNvPr>
          <p:cNvSpPr/>
          <p:nvPr/>
        </p:nvSpPr>
        <p:spPr>
          <a:xfrm rot="10800000">
            <a:off x="7567039" y="3979746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F9A06-809F-4387-989E-022F5C68009B}"/>
              </a:ext>
            </a:extLst>
          </p:cNvPr>
          <p:cNvSpPr txBox="1"/>
          <p:nvPr/>
        </p:nvSpPr>
        <p:spPr>
          <a:xfrm>
            <a:off x="9315032" y="3935096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</a:t>
            </a:r>
            <a:r>
              <a:rPr lang="th-TH" altLang="ko-KR" sz="2800" b="1" dirty="0">
                <a:solidFill>
                  <a:schemeClr val="accent1"/>
                </a:solidFill>
                <a:cs typeface="Arial" pitchFamily="34" charset="0"/>
              </a:rPr>
              <a:t>66,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00</a:t>
            </a:r>
            <a:r>
              <a:rPr lang="th-TH" altLang="ko-KR" sz="2800" b="1" dirty="0">
                <a:solidFill>
                  <a:schemeClr val="accent1"/>
                </a:solidFill>
                <a:cs typeface="Arial" pitchFamily="34" charset="0"/>
              </a:rPr>
              <a:t>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F96A7-70F6-4AC2-A17D-95AD4A29F6D9}"/>
              </a:ext>
            </a:extLst>
          </p:cNvPr>
          <p:cNvSpPr txBox="1"/>
          <p:nvPr/>
        </p:nvSpPr>
        <p:spPr>
          <a:xfrm>
            <a:off x="490119" y="1334780"/>
            <a:ext cx="63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กลุ่มแฮคเกอร์ที่อยู่เบื้องหลังมัลแวร์เรียกค่าไถ่ </a:t>
            </a:r>
            <a:r>
              <a:rPr lang="en-US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"WannaCry"</a:t>
            </a:r>
            <a:r>
              <a:rPr lang="th-TH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สามารถเรียกเก็บเงินค่าไถ่ปลดล็อคเครื่องคอมพิวเตอร์ไปได้แล้วอย่างน้อย </a:t>
            </a:r>
            <a:r>
              <a:rPr lang="en-US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252</a:t>
            </a:r>
            <a:r>
              <a:rPr lang="th-TH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ราย คิดเป็นมูลค่าราว </a:t>
            </a:r>
            <a:r>
              <a:rPr lang="en-US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66,000</a:t>
            </a:r>
            <a:r>
              <a:rPr lang="th-TH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ดอลล่าร์</a:t>
            </a:r>
            <a:r>
              <a:rPr lang="en-US" altLang="en-US" b="1" dirty="0">
                <a:solidFill>
                  <a:srgbClr val="07A398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endParaRPr lang="ko-KR" altLang="en-US" b="1" dirty="0">
              <a:solidFill>
                <a:srgbClr val="07A398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A1ADB-F5D4-4631-8F65-189653EAB4BE}"/>
              </a:ext>
            </a:extLst>
          </p:cNvPr>
          <p:cNvSpPr txBox="1"/>
          <p:nvPr/>
        </p:nvSpPr>
        <p:spPr>
          <a:xfrm>
            <a:off x="567319" y="4510405"/>
            <a:ext cx="5933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บิทคอยน์ (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Bitcoin)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คือ สกุลเงินสมมติที่ถูกสร้างขึ้นในรูปแบบดิจิทัล เพื่อเป็นตัวกลางในการแลกเปลี่ยนสินค้าและบริการ โดยไม่ขึ้นกับสกุลเงินใด ๆ ไม่มีรูปร่างและไม่สามารถจับต้องได้เหมือนธนบัตรหรือเหรียญทั่วไป โดยบิทคอยน์มีหน่วยเงินตราเป็น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BTC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เหมือน ๆ กับสกุลเงินดอลลาร์สหรัฐ ที่ใช้หน่วยเงินตราเป็น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USD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สกุลเงินเยนของญี่ปุ่นที่ใช้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JPY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หรือสกุลเงินบาทไทยที่ใช้เป็น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THB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นั่นเอง ซึ่งบิทคอยน์ถูกสร้างขึ้นตั้งแต่ปี 2552 และเริ่มถูกนำไปใช้แลกเปลี่ยนซื้อ-ขายสินค้ากันจริง ๆ ในโลกออนไลน์ตั้งแต่นั้นเป็นต้นมา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10666-DB97-4195-9E21-5D4B20952B74}"/>
              </a:ext>
            </a:extLst>
          </p:cNvPr>
          <p:cNvSpPr txBox="1"/>
          <p:nvPr/>
        </p:nvSpPr>
        <p:spPr>
          <a:xfrm>
            <a:off x="567319" y="4202628"/>
            <a:ext cx="593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b="1" dirty="0">
                <a:solidFill>
                  <a:schemeClr val="accent2"/>
                </a:solidFill>
                <a:cs typeface="Arial" pitchFamily="34" charset="0"/>
              </a:rPr>
              <a:t>บิทคอยน์ (</a:t>
            </a: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Bitcoin) </a:t>
            </a:r>
            <a:r>
              <a:rPr lang="th-TH" altLang="ko-KR" sz="1400" b="1" dirty="0">
                <a:solidFill>
                  <a:schemeClr val="accent2"/>
                </a:solidFill>
                <a:cs typeface="Arial" pitchFamily="34" charset="0"/>
              </a:rPr>
              <a:t>คืออะไร ?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3726D-B128-4F9B-A0FB-3F91F96F4187}"/>
              </a:ext>
            </a:extLst>
          </p:cNvPr>
          <p:cNvSpPr txBox="1"/>
          <p:nvPr/>
        </p:nvSpPr>
        <p:spPr>
          <a:xfrm>
            <a:off x="469313" y="1967809"/>
            <a:ext cx="6982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thaiDi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2000" dirty="0">
                <a:solidFill>
                  <a:srgbClr val="222222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โดยค่าไถ่ดังกล่าวอยู่ในรูปของสกุลเงินดิจิตัล </a:t>
            </a:r>
            <a:r>
              <a:rPr lang="en-US" altLang="en-US" sz="2000" dirty="0">
                <a:solidFill>
                  <a:srgbClr val="222222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Bitcoin</a:t>
            </a:r>
            <a:r>
              <a:rPr lang="th-TH" altLang="en-US" sz="2000" dirty="0">
                <a:solidFill>
                  <a:srgbClr val="222222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ที่นิยมใช้อย่างแพร่หลายทางอินเทอร์เน็ตบิทคอยน์เริ่มมาเป็นกระแสในเมืองไทย เนื่องจากมีกลุ่มแฮกเกอร์ได้ปล่อยไวรัสเรียกค่าไถ่ "</a:t>
            </a:r>
            <a:r>
              <a:rPr lang="en-US" altLang="en-US" sz="2000" dirty="0">
                <a:solidFill>
                  <a:srgbClr val="222222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WannaCry" </a:t>
            </a:r>
          </a:p>
          <a:p>
            <a:pPr lvl="0" algn="thaiDi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2000" dirty="0">
                <a:solidFill>
                  <a:srgbClr val="222222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ซึ่งได้เรียกเก็บเงินกับผู้ที่ติดไวรัสเป็นสกุลเงินบิทคอยน์ ทำให้สกุลเงินนี้เป็นที่พูดถึงกันอย่างมาก</a:t>
            </a:r>
          </a:p>
          <a:p>
            <a:pPr lvl="0" algn="thaiDi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2000" dirty="0">
                <a:solidFill>
                  <a:srgbClr val="222222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จนมีมูลค่าพุ่งสูงสุดเป็นประวัติการณ์อย่างที่ไม่เคยมีมาก่อน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/>
      <p:bldP spid="9" grpId="0"/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AFFFA6-C02D-4690-989C-0527F472D4EB}"/>
              </a:ext>
            </a:extLst>
          </p:cNvPr>
          <p:cNvSpPr txBox="1"/>
          <p:nvPr/>
        </p:nvSpPr>
        <p:spPr>
          <a:xfrm>
            <a:off x="7849709" y="2730326"/>
            <a:ext cx="39092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E X A M P L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57C8-4DB0-448E-B837-704FD047D805}"/>
              </a:ext>
            </a:extLst>
          </p:cNvPr>
          <p:cNvSpPr txBox="1"/>
          <p:nvPr/>
        </p:nvSpPr>
        <p:spPr>
          <a:xfrm>
            <a:off x="7849709" y="3377488"/>
            <a:ext cx="39092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err="1">
                <a:solidFill>
                  <a:schemeClr val="accent3"/>
                </a:solidFill>
                <a:cs typeface="Arial" pitchFamily="34" charset="0"/>
              </a:rPr>
              <a:t>Wannacry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 attacked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DC1F1-201D-4DA6-BA41-5DBCFEC11A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016F8-1FF0-4B61-B114-1FE7250E3D73}"/>
              </a:ext>
            </a:extLst>
          </p:cNvPr>
          <p:cNvSpPr txBox="1"/>
          <p:nvPr/>
        </p:nvSpPr>
        <p:spPr>
          <a:xfrm>
            <a:off x="0" y="1752243"/>
            <a:ext cx="67024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“ 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ระบบคอมพิวเตอร์ของบริษัทและองค์กรสำคัญใน 99 ประเทศทั่วโลก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ถูกมัลแวร์ชื่อ </a:t>
            </a:r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WannaCry 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เข้าปิดล็อกระบบและเรียกร้องค่าไถ่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เป็นเงินบิตคอยน์มูลค่า 300 ดอลลาร์สหรัฐฯ (ราว 10,400 บาท ) แลกกับการปลดล็อกให้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ผู้เชี่ยวชาญเชื่อว่ามัลแวร์นี้เป็นโปรแกรมที่คิดค้นโดยสำนักงานความมั่นคงแห่งชาติสหรัฐฯ (</a:t>
            </a:r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NSA)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แต่ได้ถูกกลุ่มนักเจาะล้วงข้อมูลทางไซเบอร์ "แชโดว์ โบรคเกอร์ส" (</a:t>
            </a:r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Shadow Brokers)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ขโมยมาเผยแพร่ฟรีทางออนไลน์เมื่อต้นเดือนเมษายนที่ผ่านมา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ประเทศที่ถูกมัลแวร์ </a:t>
            </a:r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WannaCry 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โจมตีนั้นรวมถึงสหรัฐฯ สหราชอาณาจักร จีน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รัสเซีย สเปน อิตาลี และไต้หวัน โดยบริษัท </a:t>
            </a:r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Avast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ซึ่งเชี่ยวชาญด้านความปลอดภัยทางไซเบอร์รายงานว่า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พบกรณีการโจมตีด้วยมัลแวร์นี้ถึง 75,000 กรณีทั่วโลก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โดยหลายกรณีมีความเชื่อมโยงเกี่ยวข้องกัน 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แต่ยังไม่พบว่าเป็นการมุ่งโจมตีเป้าหมายใดเป้าหมายหนึ่งโดยเฉพาะ</a:t>
            </a:r>
          </a:p>
          <a:p>
            <a:pPr algn="ctr"/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และพบว่าเริ่มมีผู้โอนเงินค่าไถ่เข้าบัญชีบิตคอยน์ของมัลแวร์ตัวนี้แล้ว </a:t>
            </a:r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61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7839BEC-1030-4613-B81A-CFCC338AC627}"/>
              </a:ext>
            </a:extLst>
          </p:cNvPr>
          <p:cNvSpPr/>
          <p:nvPr/>
        </p:nvSpPr>
        <p:spPr>
          <a:xfrm>
            <a:off x="3320375" y="3842369"/>
            <a:ext cx="2767900" cy="1096620"/>
          </a:xfrm>
          <a:prstGeom prst="rect">
            <a:avLst/>
          </a:prstGeom>
          <a:solidFill>
            <a:srgbClr val="FB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324F1-F786-488F-848D-47C92CDDFC65}"/>
              </a:ext>
            </a:extLst>
          </p:cNvPr>
          <p:cNvSpPr/>
          <p:nvPr/>
        </p:nvSpPr>
        <p:spPr>
          <a:xfrm>
            <a:off x="749981" y="2780371"/>
            <a:ext cx="1884255" cy="1096620"/>
          </a:xfrm>
          <a:prstGeom prst="rect">
            <a:avLst/>
          </a:prstGeom>
          <a:solidFill>
            <a:srgbClr val="FB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protect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C2DCF-DE69-42A9-BB96-1FF3E1066E14}"/>
              </a:ext>
            </a:extLst>
          </p:cNvPr>
          <p:cNvSpPr/>
          <p:nvPr/>
        </p:nvSpPr>
        <p:spPr>
          <a:xfrm>
            <a:off x="5192947" y="457200"/>
            <a:ext cx="5399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dirty="0"/>
            </a:br>
            <a:r>
              <a:rPr lang="en-US" sz="2000" dirty="0"/>
              <a:t>How to know if</a:t>
            </a:r>
            <a:r>
              <a:rPr lang="th-TH" sz="2000" dirty="0"/>
              <a:t> </a:t>
            </a:r>
            <a:r>
              <a:rPr lang="en-US" sz="2000" b="1" spc="-150" dirty="0">
                <a:solidFill>
                  <a:schemeClr val="accent4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RANSOMWARE</a:t>
            </a:r>
            <a:r>
              <a:rPr lang="en-US" sz="2000" dirty="0"/>
              <a:t> being attacked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968A-CCA7-4B37-B070-5F89CDF14333}"/>
              </a:ext>
            </a:extLst>
          </p:cNvPr>
          <p:cNvSpPr/>
          <p:nvPr/>
        </p:nvSpPr>
        <p:spPr>
          <a:xfrm>
            <a:off x="3700722" y="457200"/>
            <a:ext cx="14922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50" dirty="0">
                <a:latin typeface="+mj-lt"/>
                <a:cs typeface="CordiaUPC" panose="020B0304020202020204" pitchFamily="34" charset="-34"/>
              </a:rPr>
              <a:t>How </a:t>
            </a:r>
            <a:r>
              <a:rPr lang="en-US" sz="1600" spc="-150" dirty="0">
                <a:solidFill>
                  <a:srgbClr val="FF0000"/>
                </a:solidFill>
                <a:latin typeface="+mj-lt"/>
                <a:cs typeface="CordiaUPC" panose="020B0304020202020204" pitchFamily="34" charset="-34"/>
              </a:rPr>
              <a:t>RANSOMWARE</a:t>
            </a:r>
          </a:p>
          <a:p>
            <a:pPr algn="ctr"/>
            <a:r>
              <a:rPr lang="en-US" spc="-150" dirty="0">
                <a:latin typeface="+mj-lt"/>
                <a:cs typeface="CordiaUPC" panose="020B0304020202020204" pitchFamily="34" charset="-34"/>
              </a:rPr>
              <a:t>come into your computer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6247B-1588-479A-A329-ECDDB2ABEE81}"/>
              </a:ext>
            </a:extLst>
          </p:cNvPr>
          <p:cNvSpPr/>
          <p:nvPr/>
        </p:nvSpPr>
        <p:spPr>
          <a:xfrm>
            <a:off x="7101894" y="4160155"/>
            <a:ext cx="55293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</a:rPr>
              <a:t>DID YOU KNOW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66143-5FD8-4117-8DFB-FB737B7CF7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03379" y="1733156"/>
            <a:ext cx="3076203" cy="1909864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A46848-7B7C-4546-8746-13B3BE018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8725" y="1274323"/>
            <a:ext cx="5635556" cy="2971800"/>
          </a:xfrm>
        </p:spPr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27B11BC-C624-40B4-BA3F-ACE2B74656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20374" y="4437115"/>
            <a:ext cx="4360586" cy="2146564"/>
          </a:xfrm>
        </p:spPr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C43CD6A-470B-440E-8EBB-DBFE68A7BF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947" y="3842369"/>
            <a:ext cx="2753722" cy="2741310"/>
          </a:xfrm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CFA5B-67BF-4DE1-A076-5D61C2B39801}"/>
              </a:ext>
            </a:extLst>
          </p:cNvPr>
          <p:cNvSpPr txBox="1"/>
          <p:nvPr/>
        </p:nvSpPr>
        <p:spPr>
          <a:xfrm>
            <a:off x="2903379" y="1959181"/>
            <a:ext cx="312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“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 แรนซัมแวร์เข้ามาในเครื่องเราได้อย่างไร? 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โดยส่วนมากแล้วเจ้ามัลแวร์พวกนี้มาจากไฟล์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แนบใน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e-mail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โดยจะมาในรูปแบบของลิงค์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ไฟล์ประเภท .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zip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หรือไม่ก็ .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exe </a:t>
            </a:r>
            <a:endParaRPr lang="th-TH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บางครั้งก็เป็นพวกเว็บลิงค์ต่าง ๆ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52B0F-466A-4E6B-B18E-BF118C382B18}"/>
              </a:ext>
            </a:extLst>
          </p:cNvPr>
          <p:cNvSpPr txBox="1"/>
          <p:nvPr/>
        </p:nvSpPr>
        <p:spPr>
          <a:xfrm>
            <a:off x="6409919" y="1420572"/>
            <a:ext cx="54521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th-TH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“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โดยมากแล้วไฟล์ที่จะเป็นเป้าหมายเล่นงานของมัลแวร์ตัวนี้ก็คือไฟล์จำพวก </a:t>
            </a:r>
          </a:p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.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pdf, 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xls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, .ppt, .txt, 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py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, .wb2, </a:t>
            </a:r>
          </a:p>
          <a:p>
            <a:pPr algn="ctr"/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.jpg, 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odb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, 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dbf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, .md, 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js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, .pl,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และ .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doc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เป็นต้น </a:t>
            </a:r>
          </a:p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แต่ไฟล์มัลติมีเดียอย่าง รูปภาพ เพลง หรือ วีดีโอจะรอดพ้น </a:t>
            </a:r>
          </a:p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 โดยไฟล์ที่โดนเล่นงานมักจะรหัสไฟล์ตามหลังนามสกุลดั่งเดิมว่า 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ikjyiia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  </a:t>
            </a:r>
          </a:p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ตัวอย่างเช่นไฟล์ 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word 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ชื่อว่า  งานประจำ.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docx </a:t>
            </a:r>
          </a:p>
          <a:p>
            <a:pPr algn="ctr"/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แต่พอโดนไวรัสนี้เข้าไปก็จะเปลี่ยนเป็น งานประจำ.</a:t>
            </a:r>
            <a:r>
              <a:rPr lang="en-US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docx.ikjyiia</a:t>
            </a:r>
            <a:r>
              <a:rPr lang="en-US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 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FE416-EE35-45E3-9E11-256B0AB2ADA0}"/>
              </a:ext>
            </a:extLst>
          </p:cNvPr>
          <p:cNvSpPr txBox="1"/>
          <p:nvPr/>
        </p:nvSpPr>
        <p:spPr>
          <a:xfrm>
            <a:off x="468387" y="4021118"/>
            <a:ext cx="2538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“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หมั่นอัปเดท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Windows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อย่าสม่ำเสมอ</a:t>
            </a:r>
          </a:p>
          <a:p>
            <a:pPr algn="ctr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backup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เก็บไว้ 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เช่นเซฟข้อมูลของเราเอาไว้หลาย ๆ ที่ เช่นในแฟลชไดร์ฟ 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คลาวด์ไดร์ฟ บน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E-Mail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ของเราเป็นต้น 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พยายามหลีกเลี่ยงการเปิดเมล์แปลก ๆ จากคนที่เราไม่รู้จัก 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ไม่เปิดเว็บลิงค์ที่ไม่มีที่มาที่ไป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 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E1223-C06D-44EB-AEEB-B33B4828BBAF}"/>
              </a:ext>
            </a:extLst>
          </p:cNvPr>
          <p:cNvSpPr txBox="1"/>
          <p:nvPr/>
        </p:nvSpPr>
        <p:spPr>
          <a:xfrm>
            <a:off x="4333994" y="3888383"/>
            <a:ext cx="6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CordiaUPC" panose="020B0304020202020204" pitchFamily="34" charset="-34"/>
              </a:rPr>
              <a:t>Trick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04B55-F989-441A-8112-F753318DB2C2}"/>
              </a:ext>
            </a:extLst>
          </p:cNvPr>
          <p:cNvSpPr txBox="1"/>
          <p:nvPr/>
        </p:nvSpPr>
        <p:spPr>
          <a:xfrm>
            <a:off x="2634236" y="4369835"/>
            <a:ext cx="5752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“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ต้องทำการเซ็ตค่าตัวเครื่องคอมพิวเตอร์ของเราให้มีความพร้อม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ซึ่งการเซ็ตค่านี้จะกระทำโดยใช้ฟังก์ชันตัวหนึ่ง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ของระบบปฏิบัติการ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Windows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ซึ่งก็คือ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System restore</a:t>
            </a:r>
            <a:endParaRPr lang="th-TH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และโปรแกรม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shadow explorer </a:t>
            </a:r>
          </a:p>
          <a:p>
            <a:pPr algn="ctr"/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ซึ่งโปรแกรมตัวนี้เป็นฟรีแวร์ไม่เสียค่าใช้จ่ายใด ๆ สามารถโหลดได้ที่ </a:t>
            </a:r>
          </a:p>
          <a:p>
            <a:pPr algn="ctr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http://www.shadowexplorer.com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EFB3AC-EF93-4F3A-8385-D6DD8C7F9E1A}"/>
              </a:ext>
            </a:extLst>
          </p:cNvPr>
          <p:cNvSpPr/>
          <p:nvPr/>
        </p:nvSpPr>
        <p:spPr>
          <a:xfrm>
            <a:off x="1058013" y="235587"/>
            <a:ext cx="1359668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b="1" dirty="0">
                <a:solidFill>
                  <a:schemeClr val="accent3"/>
                </a:solidFill>
              </a:rPr>
              <a:t>?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21288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8" grpId="0"/>
      <p:bldP spid="11" grpId="0"/>
      <p:bldP spid="4" grpId="0"/>
      <p:bldP spid="14" grpId="0"/>
      <p:bldP spid="18" grpId="0"/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A80F3B-E5ED-4F96-A4AE-8FB56347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82" y="336562"/>
            <a:ext cx="9062622" cy="61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5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A9461-560F-4F4C-B661-19C9D244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30" y="277792"/>
            <a:ext cx="7274422" cy="332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B6A0E-BF24-484B-9731-AFE0BCC2A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03" y="531393"/>
            <a:ext cx="9083019" cy="5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ED924-A651-402D-9438-6FD5F98AF99F}"/>
              </a:ext>
            </a:extLst>
          </p:cNvPr>
          <p:cNvSpPr/>
          <p:nvPr/>
        </p:nvSpPr>
        <p:spPr>
          <a:xfrm>
            <a:off x="5572124" y="2262959"/>
            <a:ext cx="5899649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r>
              <a:rPr lang="th-TH" altLang="ko-KR" sz="4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BY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86EC5-3EE4-4857-A0F5-14381E86CD9F}"/>
              </a:ext>
            </a:extLst>
          </p:cNvPr>
          <p:cNvSpPr txBox="1"/>
          <p:nvPr/>
        </p:nvSpPr>
        <p:spPr>
          <a:xfrm>
            <a:off x="6903720" y="3429000"/>
            <a:ext cx="365216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NITIPONG SARASRI</a:t>
            </a:r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F9F4B5B2-A468-4499-A58F-0C1D9D4F1A11}"/>
              </a:ext>
            </a:extLst>
          </p:cNvPr>
          <p:cNvSpPr/>
          <p:nvPr/>
        </p:nvSpPr>
        <p:spPr>
          <a:xfrm rot="13422650">
            <a:off x="10629732" y="3364256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34A6C-D915-4372-96FD-EAC0B4BF718E}"/>
              </a:ext>
            </a:extLst>
          </p:cNvPr>
          <p:cNvSpPr txBox="1"/>
          <p:nvPr/>
        </p:nvSpPr>
        <p:spPr>
          <a:xfrm>
            <a:off x="5607733" y="3849522"/>
            <a:ext cx="49355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TAPANAPONG CHITBOONTAM</a:t>
            </a:r>
          </a:p>
        </p:txBody>
      </p:sp>
      <p:sp>
        <p:nvSpPr>
          <p:cNvPr id="29" name="Isosceles Triangle 13">
            <a:extLst>
              <a:ext uri="{FF2B5EF4-FFF2-40B4-BE49-F238E27FC236}">
                <a16:creationId xmlns:a16="http://schemas.microsoft.com/office/drawing/2014/main" id="{A948EFB9-B87B-4423-B6C5-68425CC77517}"/>
              </a:ext>
            </a:extLst>
          </p:cNvPr>
          <p:cNvSpPr/>
          <p:nvPr/>
        </p:nvSpPr>
        <p:spPr>
          <a:xfrm rot="13422650">
            <a:off x="10650057" y="3768425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Isosceles Triangle 13">
            <a:extLst>
              <a:ext uri="{FF2B5EF4-FFF2-40B4-BE49-F238E27FC236}">
                <a16:creationId xmlns:a16="http://schemas.microsoft.com/office/drawing/2014/main" id="{F2EAA572-18A5-4CEB-9080-453C5BA1B1A2}"/>
              </a:ext>
            </a:extLst>
          </p:cNvPr>
          <p:cNvSpPr/>
          <p:nvPr/>
        </p:nvSpPr>
        <p:spPr>
          <a:xfrm rot="13422650">
            <a:off x="10650059" y="4172594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A5EFDA-7CB8-42F5-B464-507EBC755FA9}"/>
              </a:ext>
            </a:extLst>
          </p:cNvPr>
          <p:cNvSpPr txBox="1"/>
          <p:nvPr/>
        </p:nvSpPr>
        <p:spPr>
          <a:xfrm>
            <a:off x="6850380" y="4201843"/>
            <a:ext cx="370550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SARUTA SORNSUWAN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4365C623-B24C-42A7-B42C-420CECF093F1}"/>
              </a:ext>
            </a:extLst>
          </p:cNvPr>
          <p:cNvSpPr txBox="1">
            <a:spLocks/>
          </p:cNvSpPr>
          <p:nvPr/>
        </p:nvSpPr>
        <p:spPr>
          <a:xfrm>
            <a:off x="0" y="-3184"/>
            <a:ext cx="6258560" cy="5657937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1196064-B053-4A62-90F4-08578759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0" y="492496"/>
            <a:ext cx="2241582" cy="2241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3FCEE89-04D4-4F7A-BEAA-5C275122B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37" y="492496"/>
            <a:ext cx="2244467" cy="22444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FDA9F0-7401-4D2B-8254-E3B03ADB7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32" y="3001688"/>
            <a:ext cx="2241582" cy="22415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360830F-9950-405F-B4C9-A9472F74E18A}"/>
              </a:ext>
            </a:extLst>
          </p:cNvPr>
          <p:cNvSpPr/>
          <p:nvPr/>
        </p:nvSpPr>
        <p:spPr>
          <a:xfrm>
            <a:off x="0" y="5867152"/>
            <a:ext cx="43449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spc="-150" dirty="0">
                <a:solidFill>
                  <a:schemeClr val="accent4"/>
                </a:solidFill>
              </a:rPr>
              <a:t>THANK YOU FOR WHATCHING </a:t>
            </a:r>
          </a:p>
          <a:p>
            <a:pPr algn="ctr"/>
            <a:r>
              <a:rPr lang="en-US" sz="2400" b="1" spc="-150" dirty="0">
                <a:solidFill>
                  <a:schemeClr val="accent4"/>
                </a:solidFill>
              </a:rPr>
              <a:t>AND SUPPORT US  : )</a:t>
            </a:r>
          </a:p>
        </p:txBody>
      </p:sp>
    </p:spTree>
    <p:extLst>
      <p:ext uri="{BB962C8B-B14F-4D97-AF65-F5344CB8AC3E}">
        <p14:creationId xmlns:p14="http://schemas.microsoft.com/office/powerpoint/2010/main" val="24006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5" grpId="0" animBg="1"/>
      <p:bldP spid="28" grpId="0"/>
      <p:bldP spid="29" grpId="0" animBg="1"/>
      <p:bldP spid="30" grpId="0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2862D74-242D-4D04-8EA1-26AF098E1FD2}"/>
              </a:ext>
            </a:extLst>
          </p:cNvPr>
          <p:cNvSpPr/>
          <p:nvPr/>
        </p:nvSpPr>
        <p:spPr>
          <a:xfrm>
            <a:off x="0" y="5679831"/>
            <a:ext cx="12192000" cy="1178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30">
            <a:extLst>
              <a:ext uri="{FF2B5EF4-FFF2-40B4-BE49-F238E27FC236}">
                <a16:creationId xmlns:a16="http://schemas.microsoft.com/office/drawing/2014/main" id="{0B60AB2E-2DC8-4E4F-BBA7-8C94487E1FC7}"/>
              </a:ext>
            </a:extLst>
          </p:cNvPr>
          <p:cNvSpPr/>
          <p:nvPr/>
        </p:nvSpPr>
        <p:spPr>
          <a:xfrm>
            <a:off x="263770" y="685800"/>
            <a:ext cx="11412328" cy="5568923"/>
          </a:xfrm>
          <a:custGeom>
            <a:avLst/>
            <a:gdLst>
              <a:gd name="connsiteX0" fmla="*/ 12151366 w 12185487"/>
              <a:gd name="connsiteY0" fmla="*/ 5296226 h 5946205"/>
              <a:gd name="connsiteX1" fmla="*/ 11971612 w 12185487"/>
              <a:gd name="connsiteY1" fmla="*/ 4816231 h 5946205"/>
              <a:gd name="connsiteX2" fmla="*/ 11838750 w 12185487"/>
              <a:gd name="connsiteY2" fmla="*/ 4536831 h 5946205"/>
              <a:gd name="connsiteX3" fmla="*/ 11903228 w 12185487"/>
              <a:gd name="connsiteY3" fmla="*/ 4319954 h 5946205"/>
              <a:gd name="connsiteX4" fmla="*/ 11978125 w 12185487"/>
              <a:gd name="connsiteY4" fmla="*/ 4199467 h 5946205"/>
              <a:gd name="connsiteX5" fmla="*/ 12002874 w 12185487"/>
              <a:gd name="connsiteY5" fmla="*/ 3819118 h 5946205"/>
              <a:gd name="connsiteX6" fmla="*/ 12030228 w 12185487"/>
              <a:gd name="connsiteY6" fmla="*/ 3758549 h 5946205"/>
              <a:gd name="connsiteX7" fmla="*/ 12137689 w 12185487"/>
              <a:gd name="connsiteY7" fmla="*/ 3438118 h 5946205"/>
              <a:gd name="connsiteX8" fmla="*/ 12068653 w 12185487"/>
              <a:gd name="connsiteY8" fmla="*/ 3117687 h 5946205"/>
              <a:gd name="connsiteX9" fmla="*/ 11907135 w 12185487"/>
              <a:gd name="connsiteY9" fmla="*/ 2909277 h 5946205"/>
              <a:gd name="connsiteX10" fmla="*/ 11718915 w 12185487"/>
              <a:gd name="connsiteY10" fmla="*/ 2807026 h 5946205"/>
              <a:gd name="connsiteX11" fmla="*/ 11696120 w 12185487"/>
              <a:gd name="connsiteY11" fmla="*/ 2707380 h 5946205"/>
              <a:gd name="connsiteX12" fmla="*/ 11717612 w 12185487"/>
              <a:gd name="connsiteY12" fmla="*/ 2556282 h 5946205"/>
              <a:gd name="connsiteX13" fmla="*/ 11707843 w 12185487"/>
              <a:gd name="connsiteY13" fmla="*/ 2490503 h 5946205"/>
              <a:gd name="connsiteX14" fmla="*/ 11554141 w 12185487"/>
              <a:gd name="connsiteY14" fmla="*/ 2340056 h 5946205"/>
              <a:gd name="connsiteX15" fmla="*/ 11342474 w 12185487"/>
              <a:gd name="connsiteY15" fmla="*/ 2464451 h 5946205"/>
              <a:gd name="connsiteX16" fmla="*/ 11343776 w 12185487"/>
              <a:gd name="connsiteY16" fmla="*/ 2727569 h 5946205"/>
              <a:gd name="connsiteX17" fmla="*/ 11398484 w 12185487"/>
              <a:gd name="connsiteY17" fmla="*/ 2820703 h 5946205"/>
              <a:gd name="connsiteX18" fmla="*/ 11164674 w 12185487"/>
              <a:gd name="connsiteY18" fmla="*/ 3084472 h 5946205"/>
              <a:gd name="connsiteX19" fmla="*/ 10971243 w 12185487"/>
              <a:gd name="connsiteY19" fmla="*/ 2973103 h 5946205"/>
              <a:gd name="connsiteX20" fmla="*/ 10906115 w 12185487"/>
              <a:gd name="connsiteY20" fmla="*/ 2945749 h 5946205"/>
              <a:gd name="connsiteX21" fmla="*/ 10908720 w 12185487"/>
              <a:gd name="connsiteY21" fmla="*/ 2801816 h 5946205"/>
              <a:gd name="connsiteX22" fmla="*/ 10986874 w 12185487"/>
              <a:gd name="connsiteY22" fmla="*/ 2597313 h 5946205"/>
              <a:gd name="connsiteX23" fmla="*/ 10907417 w 12185487"/>
              <a:gd name="connsiteY23" fmla="*/ 2437749 h 5946205"/>
              <a:gd name="connsiteX24" fmla="*/ 10787582 w 12185487"/>
              <a:gd name="connsiteY24" fmla="*/ 2381739 h 5946205"/>
              <a:gd name="connsiteX25" fmla="*/ 10741992 w 12185487"/>
              <a:gd name="connsiteY25" fmla="*/ 2347221 h 5946205"/>
              <a:gd name="connsiteX26" fmla="*/ 10736130 w 12185487"/>
              <a:gd name="connsiteY26" fmla="*/ 2071077 h 5946205"/>
              <a:gd name="connsiteX27" fmla="*/ 10725058 w 12185487"/>
              <a:gd name="connsiteY27" fmla="*/ 2012462 h 5946205"/>
              <a:gd name="connsiteX28" fmla="*/ 10713987 w 12185487"/>
              <a:gd name="connsiteY28" fmla="*/ 1959708 h 5946205"/>
              <a:gd name="connsiteX29" fmla="*/ 10713336 w 12185487"/>
              <a:gd name="connsiteY29" fmla="*/ 1159933 h 5946205"/>
              <a:gd name="connsiteX30" fmla="*/ 10713336 w 12185487"/>
              <a:gd name="connsiteY30" fmla="*/ 1103272 h 5946205"/>
              <a:gd name="connsiteX31" fmla="*/ 9331315 w 12185487"/>
              <a:gd name="connsiteY31" fmla="*/ 1103272 h 5946205"/>
              <a:gd name="connsiteX32" fmla="*/ 9331315 w 12185487"/>
              <a:gd name="connsiteY32" fmla="*/ 1157980 h 5946205"/>
              <a:gd name="connsiteX33" fmla="*/ 9330663 w 12185487"/>
              <a:gd name="connsiteY33" fmla="*/ 1953195 h 5946205"/>
              <a:gd name="connsiteX34" fmla="*/ 9320243 w 12185487"/>
              <a:gd name="connsiteY34" fmla="*/ 2202636 h 5946205"/>
              <a:gd name="connsiteX35" fmla="*/ 9199105 w 12185487"/>
              <a:gd name="connsiteY35" fmla="*/ 2418862 h 5946205"/>
              <a:gd name="connsiteX36" fmla="*/ 9079920 w 12185487"/>
              <a:gd name="connsiteY36" fmla="*/ 2611641 h 5946205"/>
              <a:gd name="connsiteX37" fmla="*/ 9067545 w 12185487"/>
              <a:gd name="connsiteY37" fmla="*/ 2749062 h 5946205"/>
              <a:gd name="connsiteX38" fmla="*/ 9132674 w 12185487"/>
              <a:gd name="connsiteY38" fmla="*/ 2837636 h 5946205"/>
              <a:gd name="connsiteX39" fmla="*/ 9268141 w 12185487"/>
              <a:gd name="connsiteY39" fmla="*/ 2902764 h 5946205"/>
              <a:gd name="connsiteX40" fmla="*/ 9161981 w 12185487"/>
              <a:gd name="connsiteY40" fmla="*/ 3162626 h 5946205"/>
              <a:gd name="connsiteX41" fmla="*/ 9145699 w 12185487"/>
              <a:gd name="connsiteY41" fmla="*/ 3192585 h 5946205"/>
              <a:gd name="connsiteX42" fmla="*/ 9067545 w 12185487"/>
              <a:gd name="connsiteY42" fmla="*/ 2925559 h 5946205"/>
              <a:gd name="connsiteX43" fmla="*/ 8968551 w 12185487"/>
              <a:gd name="connsiteY43" fmla="*/ 2813539 h 5946205"/>
              <a:gd name="connsiteX44" fmla="*/ 8757535 w 12185487"/>
              <a:gd name="connsiteY44" fmla="*/ 2739944 h 5946205"/>
              <a:gd name="connsiteX45" fmla="*/ 8690454 w 12185487"/>
              <a:gd name="connsiteY45" fmla="*/ 2711939 h 5946205"/>
              <a:gd name="connsiteX46" fmla="*/ 8719109 w 12185487"/>
              <a:gd name="connsiteY46" fmla="*/ 2546513 h 5946205"/>
              <a:gd name="connsiteX47" fmla="*/ 8691756 w 12185487"/>
              <a:gd name="connsiteY47" fmla="*/ 2387600 h 5946205"/>
              <a:gd name="connsiteX48" fmla="*/ 8648771 w 12185487"/>
              <a:gd name="connsiteY48" fmla="*/ 2305539 h 5946205"/>
              <a:gd name="connsiteX49" fmla="*/ 8605787 w 12185487"/>
              <a:gd name="connsiteY49" fmla="*/ 1974687 h 5946205"/>
              <a:gd name="connsiteX50" fmla="*/ 8618813 w 12185487"/>
              <a:gd name="connsiteY50" fmla="*/ 1891323 h 5946205"/>
              <a:gd name="connsiteX51" fmla="*/ 8540007 w 12185487"/>
              <a:gd name="connsiteY51" fmla="*/ 1824241 h 5946205"/>
              <a:gd name="connsiteX52" fmla="*/ 8540007 w 12185487"/>
              <a:gd name="connsiteY52" fmla="*/ 1770836 h 5946205"/>
              <a:gd name="connsiteX53" fmla="*/ 8540007 w 12185487"/>
              <a:gd name="connsiteY53" fmla="*/ 313267 h 5946205"/>
              <a:gd name="connsiteX54" fmla="*/ 8575176 w 12185487"/>
              <a:gd name="connsiteY54" fmla="*/ 239672 h 5946205"/>
              <a:gd name="connsiteX55" fmla="*/ 8572571 w 12185487"/>
              <a:gd name="connsiteY55" fmla="*/ 150446 h 5946205"/>
              <a:gd name="connsiteX56" fmla="*/ 8519166 w 12185487"/>
              <a:gd name="connsiteY56" fmla="*/ 132862 h 5946205"/>
              <a:gd name="connsiteX57" fmla="*/ 8426032 w 12185487"/>
              <a:gd name="connsiteY57" fmla="*/ 181056 h 5946205"/>
              <a:gd name="connsiteX58" fmla="*/ 8456643 w 12185487"/>
              <a:gd name="connsiteY58" fmla="*/ 266374 h 5946205"/>
              <a:gd name="connsiteX59" fmla="*/ 8420172 w 12185487"/>
              <a:gd name="connsiteY59" fmla="*/ 270933 h 5946205"/>
              <a:gd name="connsiteX60" fmla="*/ 8125141 w 12185487"/>
              <a:gd name="connsiteY60" fmla="*/ 363415 h 5946205"/>
              <a:gd name="connsiteX61" fmla="*/ 7878956 w 12185487"/>
              <a:gd name="connsiteY61" fmla="*/ 425287 h 5946205"/>
              <a:gd name="connsiteX62" fmla="*/ 7478417 w 12185487"/>
              <a:gd name="connsiteY62" fmla="*/ 352344 h 5946205"/>
              <a:gd name="connsiteX63" fmla="*/ 7051828 w 12185487"/>
              <a:gd name="connsiteY63" fmla="*/ 348436 h 5946205"/>
              <a:gd name="connsiteX64" fmla="*/ 7010797 w 12185487"/>
              <a:gd name="connsiteY64" fmla="*/ 361462 h 5946205"/>
              <a:gd name="connsiteX65" fmla="*/ 6361469 w 12185487"/>
              <a:gd name="connsiteY65" fmla="*/ 354297 h 5946205"/>
              <a:gd name="connsiteX66" fmla="*/ 5804623 w 12185487"/>
              <a:gd name="connsiteY66" fmla="*/ 312615 h 5946205"/>
              <a:gd name="connsiteX67" fmla="*/ 5374125 w 12185487"/>
              <a:gd name="connsiteY67" fmla="*/ 346482 h 5946205"/>
              <a:gd name="connsiteX68" fmla="*/ 5175484 w 12185487"/>
              <a:gd name="connsiteY68" fmla="*/ 248138 h 5946205"/>
              <a:gd name="connsiteX69" fmla="*/ 4877849 w 12185487"/>
              <a:gd name="connsiteY69" fmla="*/ 214923 h 5946205"/>
              <a:gd name="connsiteX70" fmla="*/ 4767131 w 12185487"/>
              <a:gd name="connsiteY70" fmla="*/ 265723 h 5946205"/>
              <a:gd name="connsiteX71" fmla="*/ 4787320 w 12185487"/>
              <a:gd name="connsiteY71" fmla="*/ 192779 h 5946205"/>
              <a:gd name="connsiteX72" fmla="*/ 4717633 w 12185487"/>
              <a:gd name="connsiteY72" fmla="*/ 147841 h 5946205"/>
              <a:gd name="connsiteX73" fmla="*/ 4621894 w 12185487"/>
              <a:gd name="connsiteY73" fmla="*/ 184313 h 5946205"/>
              <a:gd name="connsiteX74" fmla="*/ 4644689 w 12185487"/>
              <a:gd name="connsiteY74" fmla="*/ 256605 h 5946205"/>
              <a:gd name="connsiteX75" fmla="*/ 4673997 w 12185487"/>
              <a:gd name="connsiteY75" fmla="*/ 313918 h 5946205"/>
              <a:gd name="connsiteX76" fmla="*/ 4668787 w 12185487"/>
              <a:gd name="connsiteY76" fmla="*/ 1828149 h 5946205"/>
              <a:gd name="connsiteX77" fmla="*/ 4674649 w 12185487"/>
              <a:gd name="connsiteY77" fmla="*/ 2137508 h 5946205"/>
              <a:gd name="connsiteX78" fmla="*/ 4607567 w 12185487"/>
              <a:gd name="connsiteY78" fmla="*/ 2351780 h 5946205"/>
              <a:gd name="connsiteX79" fmla="*/ 4587377 w 12185487"/>
              <a:gd name="connsiteY79" fmla="*/ 2452728 h 5946205"/>
              <a:gd name="connsiteX80" fmla="*/ 4574351 w 12185487"/>
              <a:gd name="connsiteY80" fmla="*/ 2515903 h 5946205"/>
              <a:gd name="connsiteX81" fmla="*/ 4466889 w 12185487"/>
              <a:gd name="connsiteY81" fmla="*/ 2430585 h 5946205"/>
              <a:gd name="connsiteX82" fmla="*/ 4448654 w 12185487"/>
              <a:gd name="connsiteY82" fmla="*/ 2352431 h 5946205"/>
              <a:gd name="connsiteX83" fmla="*/ 4371151 w 12185487"/>
              <a:gd name="connsiteY83" fmla="*/ 2179841 h 5946205"/>
              <a:gd name="connsiteX84" fmla="*/ 4161438 w 12185487"/>
              <a:gd name="connsiteY84" fmla="*/ 2179190 h 5946205"/>
              <a:gd name="connsiteX85" fmla="*/ 4099566 w 12185487"/>
              <a:gd name="connsiteY85" fmla="*/ 2252785 h 5946205"/>
              <a:gd name="connsiteX86" fmla="*/ 4082633 w 12185487"/>
              <a:gd name="connsiteY86" fmla="*/ 2464451 h 5946205"/>
              <a:gd name="connsiteX87" fmla="*/ 4121059 w 12185487"/>
              <a:gd name="connsiteY87" fmla="*/ 2542605 h 5946205"/>
              <a:gd name="connsiteX88" fmla="*/ 4108033 w 12185487"/>
              <a:gd name="connsiteY88" fmla="*/ 2647462 h 5946205"/>
              <a:gd name="connsiteX89" fmla="*/ 3818864 w 12185487"/>
              <a:gd name="connsiteY89" fmla="*/ 2812887 h 5946205"/>
              <a:gd name="connsiteX90" fmla="*/ 3689259 w 12185487"/>
              <a:gd name="connsiteY90" fmla="*/ 2755575 h 5946205"/>
              <a:gd name="connsiteX91" fmla="*/ 3701633 w 12185487"/>
              <a:gd name="connsiteY91" fmla="*/ 2657231 h 5946205"/>
              <a:gd name="connsiteX92" fmla="*/ 3775228 w 12185487"/>
              <a:gd name="connsiteY92" fmla="*/ 2586893 h 5946205"/>
              <a:gd name="connsiteX93" fmla="*/ 3790859 w 12185487"/>
              <a:gd name="connsiteY93" fmla="*/ 2429934 h 5946205"/>
              <a:gd name="connsiteX94" fmla="*/ 3775228 w 12185487"/>
              <a:gd name="connsiteY94" fmla="*/ 2375226 h 5946205"/>
              <a:gd name="connsiteX95" fmla="*/ 3456099 w 12185487"/>
              <a:gd name="connsiteY95" fmla="*/ 2287303 h 5946205"/>
              <a:gd name="connsiteX96" fmla="*/ 3370782 w 12185487"/>
              <a:gd name="connsiteY96" fmla="*/ 2375226 h 5946205"/>
              <a:gd name="connsiteX97" fmla="*/ 3346684 w 12185487"/>
              <a:gd name="connsiteY97" fmla="*/ 2510692 h 5946205"/>
              <a:gd name="connsiteX98" fmla="*/ 3452843 w 12185487"/>
              <a:gd name="connsiteY98" fmla="*/ 2674816 h 5946205"/>
              <a:gd name="connsiteX99" fmla="*/ 3435259 w 12185487"/>
              <a:gd name="connsiteY99" fmla="*/ 2857175 h 5946205"/>
              <a:gd name="connsiteX100" fmla="*/ 3273089 w 12185487"/>
              <a:gd name="connsiteY100" fmla="*/ 3128108 h 5946205"/>
              <a:gd name="connsiteX101" fmla="*/ 3290674 w 12185487"/>
              <a:gd name="connsiteY101" fmla="*/ 3408159 h 5946205"/>
              <a:gd name="connsiteX102" fmla="*/ 3273089 w 12185487"/>
              <a:gd name="connsiteY102" fmla="*/ 3497385 h 5946205"/>
              <a:gd name="connsiteX103" fmla="*/ 3232710 w 12185487"/>
              <a:gd name="connsiteY103" fmla="*/ 3583354 h 5946205"/>
              <a:gd name="connsiteX104" fmla="*/ 3232059 w 12185487"/>
              <a:gd name="connsiteY104" fmla="*/ 3646529 h 5946205"/>
              <a:gd name="connsiteX105" fmla="*/ 3242479 w 12185487"/>
              <a:gd name="connsiteY105" fmla="*/ 3790462 h 5946205"/>
              <a:gd name="connsiteX106" fmla="*/ 3135017 w 12185487"/>
              <a:gd name="connsiteY106" fmla="*/ 4344703 h 5946205"/>
              <a:gd name="connsiteX107" fmla="*/ 3107664 w 12185487"/>
              <a:gd name="connsiteY107" fmla="*/ 4132385 h 5946205"/>
              <a:gd name="connsiteX108" fmla="*/ 3112223 w 12185487"/>
              <a:gd name="connsiteY108" fmla="*/ 3999523 h 5946205"/>
              <a:gd name="connsiteX109" fmla="*/ 3115479 w 12185487"/>
              <a:gd name="connsiteY109" fmla="*/ 3972170 h 5946205"/>
              <a:gd name="connsiteX110" fmla="*/ 3155859 w 12185487"/>
              <a:gd name="connsiteY110" fmla="*/ 3873175 h 5946205"/>
              <a:gd name="connsiteX111" fmla="*/ 3135017 w 12185487"/>
              <a:gd name="connsiteY111" fmla="*/ 3138528 h 5946205"/>
              <a:gd name="connsiteX112" fmla="*/ 3080961 w 12185487"/>
              <a:gd name="connsiteY112" fmla="*/ 2918395 h 5946205"/>
              <a:gd name="connsiteX113" fmla="*/ 3021694 w 12185487"/>
              <a:gd name="connsiteY113" fmla="*/ 2866292 h 5946205"/>
              <a:gd name="connsiteX114" fmla="*/ 2792443 w 12185487"/>
              <a:gd name="connsiteY114" fmla="*/ 2804421 h 5946205"/>
              <a:gd name="connsiteX115" fmla="*/ 2713638 w 12185487"/>
              <a:gd name="connsiteY115" fmla="*/ 2633785 h 5946205"/>
              <a:gd name="connsiteX116" fmla="*/ 2731874 w 12185487"/>
              <a:gd name="connsiteY116" fmla="*/ 2494410 h 5946205"/>
              <a:gd name="connsiteX117" fmla="*/ 2730571 w 12185487"/>
              <a:gd name="connsiteY117" fmla="*/ 2446867 h 5946205"/>
              <a:gd name="connsiteX118" fmla="*/ 2488946 w 12185487"/>
              <a:gd name="connsiteY118" fmla="*/ 2274928 h 5946205"/>
              <a:gd name="connsiteX119" fmla="*/ 2367807 w 12185487"/>
              <a:gd name="connsiteY119" fmla="*/ 2432539 h 5946205"/>
              <a:gd name="connsiteX120" fmla="*/ 2356084 w 12185487"/>
              <a:gd name="connsiteY120" fmla="*/ 2521113 h 5946205"/>
              <a:gd name="connsiteX121" fmla="*/ 2383438 w 12185487"/>
              <a:gd name="connsiteY121" fmla="*/ 2622062 h 5946205"/>
              <a:gd name="connsiteX122" fmla="*/ 2430982 w 12185487"/>
              <a:gd name="connsiteY122" fmla="*/ 2747759 h 5946205"/>
              <a:gd name="connsiteX123" fmla="*/ 2406884 w 12185487"/>
              <a:gd name="connsiteY123" fmla="*/ 2788790 h 5946205"/>
              <a:gd name="connsiteX124" fmla="*/ 2299423 w 12185487"/>
              <a:gd name="connsiteY124" fmla="*/ 2845451 h 5946205"/>
              <a:gd name="connsiteX125" fmla="*/ 2246017 w 12185487"/>
              <a:gd name="connsiteY125" fmla="*/ 2776415 h 5946205"/>
              <a:gd name="connsiteX126" fmla="*/ 2207592 w 12185487"/>
              <a:gd name="connsiteY126" fmla="*/ 2700216 h 5946205"/>
              <a:gd name="connsiteX127" fmla="*/ 2288351 w 12185487"/>
              <a:gd name="connsiteY127" fmla="*/ 2408441 h 5946205"/>
              <a:gd name="connsiteX128" fmla="*/ 2064310 w 12185487"/>
              <a:gd name="connsiteY128" fmla="*/ 2284698 h 5946205"/>
              <a:gd name="connsiteX129" fmla="*/ 1957500 w 12185487"/>
              <a:gd name="connsiteY129" fmla="*/ 2302934 h 5946205"/>
              <a:gd name="connsiteX130" fmla="*/ 1915818 w 12185487"/>
              <a:gd name="connsiteY130" fmla="*/ 2368062 h 5946205"/>
              <a:gd name="connsiteX131" fmla="*/ 1923633 w 12185487"/>
              <a:gd name="connsiteY131" fmla="*/ 2407139 h 5946205"/>
              <a:gd name="connsiteX132" fmla="*/ 1886510 w 12185487"/>
              <a:gd name="connsiteY132" fmla="*/ 2539349 h 5946205"/>
              <a:gd name="connsiteX133" fmla="*/ 1882602 w 12185487"/>
              <a:gd name="connsiteY133" fmla="*/ 2639646 h 5946205"/>
              <a:gd name="connsiteX134" fmla="*/ 1894325 w 12185487"/>
              <a:gd name="connsiteY134" fmla="*/ 2759482 h 5946205"/>
              <a:gd name="connsiteX135" fmla="*/ 1851992 w 12185487"/>
              <a:gd name="connsiteY135" fmla="*/ 2748410 h 5946205"/>
              <a:gd name="connsiteX136" fmla="*/ 1803146 w 12185487"/>
              <a:gd name="connsiteY136" fmla="*/ 2735385 h 5946205"/>
              <a:gd name="connsiteX137" fmla="*/ 1725643 w 12185487"/>
              <a:gd name="connsiteY137" fmla="*/ 2681328 h 5946205"/>
              <a:gd name="connsiteX138" fmla="*/ 1547192 w 12185487"/>
              <a:gd name="connsiteY138" fmla="*/ 2401928 h 5946205"/>
              <a:gd name="connsiteX139" fmla="*/ 1461223 w 12185487"/>
              <a:gd name="connsiteY139" fmla="*/ 2194169 h 5946205"/>
              <a:gd name="connsiteX140" fmla="*/ 1434520 w 12185487"/>
              <a:gd name="connsiteY140" fmla="*/ 2089313 h 5946205"/>
              <a:gd name="connsiteX141" fmla="*/ 1404561 w 12185487"/>
              <a:gd name="connsiteY141" fmla="*/ 2038513 h 5946205"/>
              <a:gd name="connsiteX142" fmla="*/ 1485971 w 12185487"/>
              <a:gd name="connsiteY142" fmla="*/ 1700498 h 5946205"/>
              <a:gd name="connsiteX143" fmla="*/ 1788166 w 12185487"/>
              <a:gd name="connsiteY143" fmla="*/ 442221 h 5946205"/>
              <a:gd name="connsiteX144" fmla="*/ 1841571 w 12185487"/>
              <a:gd name="connsiteY144" fmla="*/ 187569 h 5946205"/>
              <a:gd name="connsiteX145" fmla="*/ 1615576 w 12185487"/>
              <a:gd name="connsiteY145" fmla="*/ 143933 h 5946205"/>
              <a:gd name="connsiteX146" fmla="*/ 1099761 w 12185487"/>
              <a:gd name="connsiteY146" fmla="*/ 102903 h 5946205"/>
              <a:gd name="connsiteX147" fmla="*/ 318223 w 12185487"/>
              <a:gd name="connsiteY147" fmla="*/ 37123 h 5946205"/>
              <a:gd name="connsiteX148" fmla="*/ 50546 w 12185487"/>
              <a:gd name="connsiteY148" fmla="*/ 0 h 5946205"/>
              <a:gd name="connsiteX149" fmla="*/ 88320 w 12185487"/>
              <a:gd name="connsiteY149" fmla="*/ 49497 h 5946205"/>
              <a:gd name="connsiteX150" fmla="*/ 103951 w 12185487"/>
              <a:gd name="connsiteY150" fmla="*/ 260513 h 5946205"/>
              <a:gd name="connsiteX151" fmla="*/ 4305 w 12185487"/>
              <a:gd name="connsiteY151" fmla="*/ 505395 h 5946205"/>
              <a:gd name="connsiteX152" fmla="*/ 34264 w 12185487"/>
              <a:gd name="connsiteY152" fmla="*/ 791959 h 5946205"/>
              <a:gd name="connsiteX153" fmla="*/ 70735 w 12185487"/>
              <a:gd name="connsiteY153" fmla="*/ 822569 h 5946205"/>
              <a:gd name="connsiteX154" fmla="*/ 884187 w 12185487"/>
              <a:gd name="connsiteY154" fmla="*/ 939800 h 5946205"/>
              <a:gd name="connsiteX155" fmla="*/ 1028120 w 12185487"/>
              <a:gd name="connsiteY155" fmla="*/ 971062 h 5946205"/>
              <a:gd name="connsiteX156" fmla="*/ 1506161 w 12185487"/>
              <a:gd name="connsiteY156" fmla="*/ 1066800 h 5946205"/>
              <a:gd name="connsiteX157" fmla="*/ 1613623 w 12185487"/>
              <a:gd name="connsiteY157" fmla="*/ 1061590 h 5946205"/>
              <a:gd name="connsiteX158" fmla="*/ 1336828 w 12185487"/>
              <a:gd name="connsiteY158" fmla="*/ 2043072 h 5946205"/>
              <a:gd name="connsiteX159" fmla="*/ 1302961 w 12185487"/>
              <a:gd name="connsiteY159" fmla="*/ 2011810 h 5946205"/>
              <a:gd name="connsiteX160" fmla="*/ 1302961 w 12185487"/>
              <a:gd name="connsiteY160" fmla="*/ 2174631 h 5946205"/>
              <a:gd name="connsiteX161" fmla="*/ 1248905 w 12185487"/>
              <a:gd name="connsiteY161" fmla="*/ 2174631 h 5946205"/>
              <a:gd name="connsiteX162" fmla="*/ 1093248 w 12185487"/>
              <a:gd name="connsiteY162" fmla="*/ 2274928 h 5946205"/>
              <a:gd name="connsiteX163" fmla="*/ 1046356 w 12185487"/>
              <a:gd name="connsiteY163" fmla="*/ 2403882 h 5946205"/>
              <a:gd name="connsiteX164" fmla="*/ 1067197 w 12185487"/>
              <a:gd name="connsiteY164" fmla="*/ 2530882 h 5946205"/>
              <a:gd name="connsiteX165" fmla="*/ 1095202 w 12185487"/>
              <a:gd name="connsiteY165" fmla="*/ 2574518 h 5946205"/>
              <a:gd name="connsiteX166" fmla="*/ 1063289 w 12185487"/>
              <a:gd name="connsiteY166" fmla="*/ 2699564 h 5946205"/>
              <a:gd name="connsiteX167" fmla="*/ 869858 w 12185487"/>
              <a:gd name="connsiteY167" fmla="*/ 2790092 h 5946205"/>
              <a:gd name="connsiteX168" fmla="*/ 700525 w 12185487"/>
              <a:gd name="connsiteY168" fmla="*/ 2952262 h 5946205"/>
              <a:gd name="connsiteX169" fmla="*/ 556592 w 12185487"/>
              <a:gd name="connsiteY169" fmla="*/ 3309164 h 5946205"/>
              <a:gd name="connsiteX170" fmla="*/ 568966 w 12185487"/>
              <a:gd name="connsiteY170" fmla="*/ 3543626 h 5946205"/>
              <a:gd name="connsiteX171" fmla="*/ 701176 w 12185487"/>
              <a:gd name="connsiteY171" fmla="*/ 3780041 h 5946205"/>
              <a:gd name="connsiteX172" fmla="*/ 760443 w 12185487"/>
              <a:gd name="connsiteY172" fmla="*/ 3832144 h 5946205"/>
              <a:gd name="connsiteX173" fmla="*/ 776725 w 12185487"/>
              <a:gd name="connsiteY173" fmla="*/ 3825631 h 5946205"/>
              <a:gd name="connsiteX174" fmla="*/ 749371 w 12185487"/>
              <a:gd name="connsiteY174" fmla="*/ 4021667 h 5946205"/>
              <a:gd name="connsiteX175" fmla="*/ 725925 w 12185487"/>
              <a:gd name="connsiteY175" fmla="*/ 4210539 h 5946205"/>
              <a:gd name="connsiteX176" fmla="*/ 817756 w 12185487"/>
              <a:gd name="connsiteY176" fmla="*/ 4295857 h 5946205"/>
              <a:gd name="connsiteX177" fmla="*/ 860089 w 12185487"/>
              <a:gd name="connsiteY177" fmla="*/ 4291298 h 5946205"/>
              <a:gd name="connsiteX178" fmla="*/ 860089 w 12185487"/>
              <a:gd name="connsiteY178" fmla="*/ 4349913 h 5946205"/>
              <a:gd name="connsiteX179" fmla="*/ 869858 w 12185487"/>
              <a:gd name="connsiteY179" fmla="*/ 5116472 h 5946205"/>
              <a:gd name="connsiteX180" fmla="*/ 899817 w 12185487"/>
              <a:gd name="connsiteY180" fmla="*/ 5533944 h 5946205"/>
              <a:gd name="connsiteX181" fmla="*/ 912843 w 12185487"/>
              <a:gd name="connsiteY181" fmla="*/ 5573672 h 5946205"/>
              <a:gd name="connsiteX182" fmla="*/ 948664 w 12185487"/>
              <a:gd name="connsiteY182" fmla="*/ 5620564 h 5946205"/>
              <a:gd name="connsiteX183" fmla="*/ 878325 w 12185487"/>
              <a:gd name="connsiteY183" fmla="*/ 5726723 h 5946205"/>
              <a:gd name="connsiteX184" fmla="*/ 807335 w 12185487"/>
              <a:gd name="connsiteY184" fmla="*/ 5773616 h 5946205"/>
              <a:gd name="connsiteX185" fmla="*/ 820361 w 12185487"/>
              <a:gd name="connsiteY185" fmla="*/ 5817903 h 5946205"/>
              <a:gd name="connsiteX186" fmla="*/ 938894 w 12185487"/>
              <a:gd name="connsiteY186" fmla="*/ 5811390 h 5946205"/>
              <a:gd name="connsiteX187" fmla="*/ 1050264 w 12185487"/>
              <a:gd name="connsiteY187" fmla="*/ 5786641 h 5946205"/>
              <a:gd name="connsiteX188" fmla="*/ 1169448 w 12185487"/>
              <a:gd name="connsiteY188" fmla="*/ 5670713 h 5946205"/>
              <a:gd name="connsiteX189" fmla="*/ 1181823 w 12185487"/>
              <a:gd name="connsiteY189" fmla="*/ 5499426 h 5946205"/>
              <a:gd name="connsiteX190" fmla="*/ 1174007 w 12185487"/>
              <a:gd name="connsiteY190" fmla="*/ 4895036 h 5946205"/>
              <a:gd name="connsiteX191" fmla="*/ 1204617 w 12185487"/>
              <a:gd name="connsiteY191" fmla="*/ 4654713 h 5946205"/>
              <a:gd name="connsiteX192" fmla="*/ 1222853 w 12185487"/>
              <a:gd name="connsiteY192" fmla="*/ 4590888 h 5946205"/>
              <a:gd name="connsiteX193" fmla="*/ 1283423 w 12185487"/>
              <a:gd name="connsiteY193" fmla="*/ 5170529 h 5946205"/>
              <a:gd name="connsiteX194" fmla="*/ 1273002 w 12185487"/>
              <a:gd name="connsiteY194" fmla="*/ 5537200 h 5946205"/>
              <a:gd name="connsiteX195" fmla="*/ 1294494 w 12185487"/>
              <a:gd name="connsiteY195" fmla="*/ 5626426 h 5946205"/>
              <a:gd name="connsiteX196" fmla="*/ 1306869 w 12185487"/>
              <a:gd name="connsiteY196" fmla="*/ 5710441 h 5946205"/>
              <a:gd name="connsiteX197" fmla="*/ 1333571 w 12185487"/>
              <a:gd name="connsiteY197" fmla="*/ 5765800 h 5946205"/>
              <a:gd name="connsiteX198" fmla="*/ 1650094 w 12185487"/>
              <a:gd name="connsiteY198" fmla="*/ 5831580 h 5946205"/>
              <a:gd name="connsiteX199" fmla="*/ 1609064 w 12185487"/>
              <a:gd name="connsiteY199" fmla="*/ 5764498 h 5946205"/>
              <a:gd name="connsiteX200" fmla="*/ 1547192 w 12185487"/>
              <a:gd name="connsiteY200" fmla="*/ 5686344 h 5946205"/>
              <a:gd name="connsiteX201" fmla="*/ 1540028 w 12185487"/>
              <a:gd name="connsiteY201" fmla="*/ 5638149 h 5946205"/>
              <a:gd name="connsiteX202" fmla="*/ 1562823 w 12185487"/>
              <a:gd name="connsiteY202" fmla="*/ 5543062 h 5946205"/>
              <a:gd name="connsiteX203" fmla="*/ 1594735 w 12185487"/>
              <a:gd name="connsiteY203" fmla="*/ 4558324 h 5946205"/>
              <a:gd name="connsiteX204" fmla="*/ 1603853 w 12185487"/>
              <a:gd name="connsiteY204" fmla="*/ 4296508 h 5946205"/>
              <a:gd name="connsiteX205" fmla="*/ 1630556 w 12185487"/>
              <a:gd name="connsiteY205" fmla="*/ 4219657 h 5946205"/>
              <a:gd name="connsiteX206" fmla="*/ 1640325 w 12185487"/>
              <a:gd name="connsiteY206" fmla="*/ 4160390 h 5946205"/>
              <a:gd name="connsiteX207" fmla="*/ 1611018 w 12185487"/>
              <a:gd name="connsiteY207" fmla="*/ 3675836 h 5946205"/>
              <a:gd name="connsiteX208" fmla="*/ 1611018 w 12185487"/>
              <a:gd name="connsiteY208" fmla="*/ 3582703 h 5946205"/>
              <a:gd name="connsiteX209" fmla="*/ 1622741 w 12185487"/>
              <a:gd name="connsiteY209" fmla="*/ 3582051 h 5946205"/>
              <a:gd name="connsiteX210" fmla="*/ 1667028 w 12185487"/>
              <a:gd name="connsiteY210" fmla="*/ 3942862 h 5946205"/>
              <a:gd name="connsiteX211" fmla="*/ 1681356 w 12185487"/>
              <a:gd name="connsiteY211" fmla="*/ 4137595 h 5946205"/>
              <a:gd name="connsiteX212" fmla="*/ 1709361 w 12185487"/>
              <a:gd name="connsiteY212" fmla="*/ 4215098 h 5946205"/>
              <a:gd name="connsiteX213" fmla="*/ 1720433 w 12185487"/>
              <a:gd name="connsiteY213" fmla="*/ 4211190 h 5946205"/>
              <a:gd name="connsiteX214" fmla="*/ 1693079 w 12185487"/>
              <a:gd name="connsiteY214" fmla="*/ 4392898 h 5946205"/>
              <a:gd name="connsiteX215" fmla="*/ 1709361 w 12185487"/>
              <a:gd name="connsiteY215" fmla="*/ 4421554 h 5946205"/>
              <a:gd name="connsiteX216" fmla="*/ 1831802 w 12185487"/>
              <a:gd name="connsiteY216" fmla="*/ 4405272 h 5946205"/>
              <a:gd name="connsiteX217" fmla="*/ 1836361 w 12185487"/>
              <a:gd name="connsiteY217" fmla="*/ 4510780 h 5946205"/>
              <a:gd name="connsiteX218" fmla="*/ 1822033 w 12185487"/>
              <a:gd name="connsiteY218" fmla="*/ 4977098 h 5946205"/>
              <a:gd name="connsiteX219" fmla="*/ 1849387 w 12185487"/>
              <a:gd name="connsiteY219" fmla="*/ 5256498 h 5946205"/>
              <a:gd name="connsiteX220" fmla="*/ 1837664 w 12185487"/>
              <a:gd name="connsiteY220" fmla="*/ 5404339 h 5946205"/>
              <a:gd name="connsiteX221" fmla="*/ 1860459 w 12185487"/>
              <a:gd name="connsiteY221" fmla="*/ 5481841 h 5946205"/>
              <a:gd name="connsiteX222" fmla="*/ 1809658 w 12185487"/>
              <a:gd name="connsiteY222" fmla="*/ 5569113 h 5946205"/>
              <a:gd name="connsiteX223" fmla="*/ 1722387 w 12185487"/>
              <a:gd name="connsiteY223" fmla="*/ 5641406 h 5946205"/>
              <a:gd name="connsiteX224" fmla="*/ 1622741 w 12185487"/>
              <a:gd name="connsiteY224" fmla="*/ 5671364 h 5946205"/>
              <a:gd name="connsiteX225" fmla="*/ 1575848 w 12185487"/>
              <a:gd name="connsiteY225" fmla="*/ 5701324 h 5946205"/>
              <a:gd name="connsiteX226" fmla="*/ 1945777 w 12185487"/>
              <a:gd name="connsiteY226" fmla="*/ 5676574 h 5946205"/>
              <a:gd name="connsiteX227" fmla="*/ 1941869 w 12185487"/>
              <a:gd name="connsiteY227" fmla="*/ 5698718 h 5946205"/>
              <a:gd name="connsiteX228" fmla="*/ 2011556 w 12185487"/>
              <a:gd name="connsiteY228" fmla="*/ 5726723 h 5946205"/>
              <a:gd name="connsiteX229" fmla="*/ 2096874 w 12185487"/>
              <a:gd name="connsiteY229" fmla="*/ 5688298 h 5946205"/>
              <a:gd name="connsiteX230" fmla="*/ 2126182 w 12185487"/>
              <a:gd name="connsiteY230" fmla="*/ 5572369 h 5946205"/>
              <a:gd name="connsiteX231" fmla="*/ 2194566 w 12185487"/>
              <a:gd name="connsiteY231" fmla="*/ 5233052 h 5946205"/>
              <a:gd name="connsiteX232" fmla="*/ 2320915 w 12185487"/>
              <a:gd name="connsiteY232" fmla="*/ 5491611 h 5946205"/>
              <a:gd name="connsiteX233" fmla="*/ 2395161 w 12185487"/>
              <a:gd name="connsiteY233" fmla="*/ 5558693 h 5946205"/>
              <a:gd name="connsiteX234" fmla="*/ 2369110 w 12185487"/>
              <a:gd name="connsiteY234" fmla="*/ 5656385 h 5946205"/>
              <a:gd name="connsiteX235" fmla="*/ 2358689 w 12185487"/>
              <a:gd name="connsiteY235" fmla="*/ 5671364 h 5946205"/>
              <a:gd name="connsiteX236" fmla="*/ 2232341 w 12185487"/>
              <a:gd name="connsiteY236" fmla="*/ 5735190 h 5946205"/>
              <a:gd name="connsiteX237" fmla="*/ 2154187 w 12185487"/>
              <a:gd name="connsiteY237" fmla="*/ 5776872 h 5946205"/>
              <a:gd name="connsiteX238" fmla="*/ 2496110 w 12185487"/>
              <a:gd name="connsiteY238" fmla="*/ 5800970 h 5946205"/>
              <a:gd name="connsiteX239" fmla="*/ 2541048 w 12185487"/>
              <a:gd name="connsiteY239" fmla="*/ 5798364 h 5946205"/>
              <a:gd name="connsiteX240" fmla="*/ 2660884 w 12185487"/>
              <a:gd name="connsiteY240" fmla="*/ 5744308 h 5946205"/>
              <a:gd name="connsiteX241" fmla="*/ 2714941 w 12185487"/>
              <a:gd name="connsiteY241" fmla="*/ 5696764 h 5946205"/>
              <a:gd name="connsiteX242" fmla="*/ 2716243 w 12185487"/>
              <a:gd name="connsiteY242" fmla="*/ 5590606 h 5946205"/>
              <a:gd name="connsiteX243" fmla="*/ 2739038 w 12185487"/>
              <a:gd name="connsiteY243" fmla="*/ 5522221 h 5946205"/>
              <a:gd name="connsiteX244" fmla="*/ 2756623 w 12185487"/>
              <a:gd name="connsiteY244" fmla="*/ 5374380 h 5946205"/>
              <a:gd name="connsiteX245" fmla="*/ 2696705 w 12185487"/>
              <a:gd name="connsiteY245" fmla="*/ 5071534 h 5946205"/>
              <a:gd name="connsiteX246" fmla="*/ 2688238 w 12185487"/>
              <a:gd name="connsiteY246" fmla="*/ 4781713 h 5946205"/>
              <a:gd name="connsiteX247" fmla="*/ 2696705 w 12185487"/>
              <a:gd name="connsiteY247" fmla="*/ 4272411 h 5946205"/>
              <a:gd name="connsiteX248" fmla="*/ 2722105 w 12185487"/>
              <a:gd name="connsiteY248" fmla="*/ 4311487 h 5946205"/>
              <a:gd name="connsiteX249" fmla="*/ 2853012 w 12185487"/>
              <a:gd name="connsiteY249" fmla="*/ 4622800 h 5946205"/>
              <a:gd name="connsiteX250" fmla="*/ 2860828 w 12185487"/>
              <a:gd name="connsiteY250" fmla="*/ 4692487 h 5946205"/>
              <a:gd name="connsiteX251" fmla="*/ 2867992 w 12185487"/>
              <a:gd name="connsiteY251" fmla="*/ 5301436 h 5946205"/>
              <a:gd name="connsiteX252" fmla="*/ 2932469 w 12185487"/>
              <a:gd name="connsiteY252" fmla="*/ 5509846 h 5946205"/>
              <a:gd name="connsiteX253" fmla="*/ 2949402 w 12185487"/>
              <a:gd name="connsiteY253" fmla="*/ 5631636 h 5946205"/>
              <a:gd name="connsiteX254" fmla="*/ 2950053 w 12185487"/>
              <a:gd name="connsiteY254" fmla="*/ 5710441 h 5946205"/>
              <a:gd name="connsiteX255" fmla="*/ 3121992 w 12185487"/>
              <a:gd name="connsiteY255" fmla="*/ 5708487 h 5946205"/>
              <a:gd name="connsiteX256" fmla="*/ 3215125 w 12185487"/>
              <a:gd name="connsiteY256" fmla="*/ 5660944 h 5946205"/>
              <a:gd name="connsiteX257" fmla="*/ 3206007 w 12185487"/>
              <a:gd name="connsiteY257" fmla="*/ 5584744 h 5946205"/>
              <a:gd name="connsiteX258" fmla="*/ 3169536 w 12185487"/>
              <a:gd name="connsiteY258" fmla="*/ 5548272 h 5946205"/>
              <a:gd name="connsiteX259" fmla="*/ 3156510 w 12185487"/>
              <a:gd name="connsiteY259" fmla="*/ 5477933 h 5946205"/>
              <a:gd name="connsiteX260" fmla="*/ 3193633 w 12185487"/>
              <a:gd name="connsiteY260" fmla="*/ 5278641 h 5946205"/>
              <a:gd name="connsiteX261" fmla="*/ 3195587 w 12185487"/>
              <a:gd name="connsiteY261" fmla="*/ 4777805 h 5946205"/>
              <a:gd name="connsiteX262" fmla="*/ 3340823 w 12185487"/>
              <a:gd name="connsiteY262" fmla="*/ 4807764 h 5946205"/>
              <a:gd name="connsiteX263" fmla="*/ 3361664 w 12185487"/>
              <a:gd name="connsiteY263" fmla="*/ 4839677 h 5946205"/>
              <a:gd name="connsiteX264" fmla="*/ 3446982 w 12185487"/>
              <a:gd name="connsiteY264" fmla="*/ 5356144 h 5946205"/>
              <a:gd name="connsiteX265" fmla="*/ 3438515 w 12185487"/>
              <a:gd name="connsiteY265" fmla="*/ 5511149 h 5946205"/>
              <a:gd name="connsiteX266" fmla="*/ 3427443 w 12185487"/>
              <a:gd name="connsiteY266" fmla="*/ 5643359 h 5946205"/>
              <a:gd name="connsiteX267" fmla="*/ 3458705 w 12185487"/>
              <a:gd name="connsiteY267" fmla="*/ 5707185 h 5946205"/>
              <a:gd name="connsiteX268" fmla="*/ 3519274 w 12185487"/>
              <a:gd name="connsiteY268" fmla="*/ 5668759 h 5946205"/>
              <a:gd name="connsiteX269" fmla="*/ 3578541 w 12185487"/>
              <a:gd name="connsiteY269" fmla="*/ 5540457 h 5946205"/>
              <a:gd name="connsiteX270" fmla="*/ 3634551 w 12185487"/>
              <a:gd name="connsiteY270" fmla="*/ 5505939 h 5946205"/>
              <a:gd name="connsiteX271" fmla="*/ 3702936 w 12185487"/>
              <a:gd name="connsiteY271" fmla="*/ 5492913 h 5946205"/>
              <a:gd name="connsiteX272" fmla="*/ 3694469 w 12185487"/>
              <a:gd name="connsiteY272" fmla="*/ 5427785 h 5946205"/>
              <a:gd name="connsiteX273" fmla="*/ 3646925 w 12185487"/>
              <a:gd name="connsiteY273" fmla="*/ 5351585 h 5946205"/>
              <a:gd name="connsiteX274" fmla="*/ 3606546 w 12185487"/>
              <a:gd name="connsiteY274" fmla="*/ 5195277 h 5946205"/>
              <a:gd name="connsiteX275" fmla="*/ 3674279 w 12185487"/>
              <a:gd name="connsiteY275" fmla="*/ 4816231 h 5946205"/>
              <a:gd name="connsiteX276" fmla="*/ 3710751 w 12185487"/>
              <a:gd name="connsiteY276" fmla="*/ 4772595 h 5946205"/>
              <a:gd name="connsiteX277" fmla="*/ 3811700 w 12185487"/>
              <a:gd name="connsiteY277" fmla="*/ 4735472 h 5946205"/>
              <a:gd name="connsiteX278" fmla="*/ 3801279 w 12185487"/>
              <a:gd name="connsiteY278" fmla="*/ 4929554 h 5946205"/>
              <a:gd name="connsiteX279" fmla="*/ 3803884 w 12185487"/>
              <a:gd name="connsiteY279" fmla="*/ 5438857 h 5946205"/>
              <a:gd name="connsiteX280" fmla="*/ 3826028 w 12185487"/>
              <a:gd name="connsiteY280" fmla="*/ 5492913 h 5946205"/>
              <a:gd name="connsiteX281" fmla="*/ 3739407 w 12185487"/>
              <a:gd name="connsiteY281" fmla="*/ 5605585 h 5946205"/>
              <a:gd name="connsiteX282" fmla="*/ 3721823 w 12185487"/>
              <a:gd name="connsiteY282" fmla="*/ 5677877 h 5946205"/>
              <a:gd name="connsiteX283" fmla="*/ 3781089 w 12185487"/>
              <a:gd name="connsiteY283" fmla="*/ 5704580 h 5946205"/>
              <a:gd name="connsiteX284" fmla="*/ 3953028 w 12185487"/>
              <a:gd name="connsiteY284" fmla="*/ 5664852 h 5946205"/>
              <a:gd name="connsiteX285" fmla="*/ 4019458 w 12185487"/>
              <a:gd name="connsiteY285" fmla="*/ 5644662 h 5946205"/>
              <a:gd name="connsiteX286" fmla="*/ 3827982 w 12185487"/>
              <a:gd name="connsiteY286" fmla="*/ 5791852 h 5946205"/>
              <a:gd name="connsiteX287" fmla="*/ 3831889 w 12185487"/>
              <a:gd name="connsiteY287" fmla="*/ 5805529 h 5946205"/>
              <a:gd name="connsiteX288" fmla="*/ 3898971 w 12185487"/>
              <a:gd name="connsiteY288" fmla="*/ 5815949 h 5946205"/>
              <a:gd name="connsiteX289" fmla="*/ 4179674 w 12185487"/>
              <a:gd name="connsiteY289" fmla="*/ 5767103 h 5946205"/>
              <a:gd name="connsiteX290" fmla="*/ 4226567 w 12185487"/>
              <a:gd name="connsiteY290" fmla="*/ 5703928 h 5946205"/>
              <a:gd name="connsiteX291" fmla="*/ 4318397 w 12185487"/>
              <a:gd name="connsiteY291" fmla="*/ 5358098 h 5946205"/>
              <a:gd name="connsiteX292" fmla="*/ 4354218 w 12185487"/>
              <a:gd name="connsiteY292" fmla="*/ 5511800 h 5946205"/>
              <a:gd name="connsiteX293" fmla="*/ 4350961 w 12185487"/>
              <a:gd name="connsiteY293" fmla="*/ 5525477 h 5946205"/>
              <a:gd name="connsiteX294" fmla="*/ 4422602 w 12185487"/>
              <a:gd name="connsiteY294" fmla="*/ 5642708 h 5946205"/>
              <a:gd name="connsiteX295" fmla="*/ 4466238 w 12185487"/>
              <a:gd name="connsiteY295" fmla="*/ 5660944 h 5946205"/>
              <a:gd name="connsiteX296" fmla="*/ 4800997 w 12185487"/>
              <a:gd name="connsiteY296" fmla="*/ 5705882 h 5946205"/>
              <a:gd name="connsiteX297" fmla="*/ 4994428 w 12185487"/>
              <a:gd name="connsiteY297" fmla="*/ 5640103 h 5946205"/>
              <a:gd name="connsiteX298" fmla="*/ 5025689 w 12185487"/>
              <a:gd name="connsiteY298" fmla="*/ 5604282 h 5946205"/>
              <a:gd name="connsiteX299" fmla="*/ 5010710 w 12185487"/>
              <a:gd name="connsiteY299" fmla="*/ 5408247 h 5946205"/>
              <a:gd name="connsiteX300" fmla="*/ 4703305 w 12185487"/>
              <a:gd name="connsiteY300" fmla="*/ 4650154 h 5946205"/>
              <a:gd name="connsiteX301" fmla="*/ 4711120 w 12185487"/>
              <a:gd name="connsiteY301" fmla="*/ 4458677 h 5946205"/>
              <a:gd name="connsiteX302" fmla="*/ 4780807 w 12185487"/>
              <a:gd name="connsiteY302" fmla="*/ 4390944 h 5946205"/>
              <a:gd name="connsiteX303" fmla="*/ 4872638 w 12185487"/>
              <a:gd name="connsiteY303" fmla="*/ 4252221 h 5946205"/>
              <a:gd name="connsiteX304" fmla="*/ 4898689 w 12185487"/>
              <a:gd name="connsiteY304" fmla="*/ 3901180 h 5946205"/>
              <a:gd name="connsiteX305" fmla="*/ 4913669 w 12185487"/>
              <a:gd name="connsiteY305" fmla="*/ 3853636 h 5946205"/>
              <a:gd name="connsiteX306" fmla="*/ 4919530 w 12185487"/>
              <a:gd name="connsiteY306" fmla="*/ 3930487 h 5946205"/>
              <a:gd name="connsiteX307" fmla="*/ 5032854 w 12185487"/>
              <a:gd name="connsiteY307" fmla="*/ 4611077 h 5946205"/>
              <a:gd name="connsiteX308" fmla="*/ 5206746 w 12185487"/>
              <a:gd name="connsiteY308" fmla="*/ 5467513 h 5946205"/>
              <a:gd name="connsiteX309" fmla="*/ 5239961 w 12185487"/>
              <a:gd name="connsiteY309" fmla="*/ 5576928 h 5946205"/>
              <a:gd name="connsiteX310" fmla="*/ 5202187 w 12185487"/>
              <a:gd name="connsiteY310" fmla="*/ 5617308 h 5946205"/>
              <a:gd name="connsiteX311" fmla="*/ 5011361 w 12185487"/>
              <a:gd name="connsiteY311" fmla="*/ 5703277 h 5946205"/>
              <a:gd name="connsiteX312" fmla="*/ 4949490 w 12185487"/>
              <a:gd name="connsiteY312" fmla="*/ 5729329 h 5946205"/>
              <a:gd name="connsiteX313" fmla="*/ 4997684 w 12185487"/>
              <a:gd name="connsiteY313" fmla="*/ 5806180 h 5946205"/>
              <a:gd name="connsiteX314" fmla="*/ 5035459 w 12185487"/>
              <a:gd name="connsiteY314" fmla="*/ 5808134 h 5946205"/>
              <a:gd name="connsiteX315" fmla="*/ 5430136 w 12185487"/>
              <a:gd name="connsiteY315" fmla="*/ 5818554 h 5946205"/>
              <a:gd name="connsiteX316" fmla="*/ 5434695 w 12185487"/>
              <a:gd name="connsiteY316" fmla="*/ 5818554 h 5946205"/>
              <a:gd name="connsiteX317" fmla="*/ 5567556 w 12185487"/>
              <a:gd name="connsiteY317" fmla="*/ 5718908 h 5946205"/>
              <a:gd name="connsiteX318" fmla="*/ 5645710 w 12185487"/>
              <a:gd name="connsiteY318" fmla="*/ 5713698 h 5946205"/>
              <a:gd name="connsiteX319" fmla="*/ 5630730 w 12185487"/>
              <a:gd name="connsiteY319" fmla="*/ 5752775 h 5946205"/>
              <a:gd name="connsiteX320" fmla="*/ 5684787 w 12185487"/>
              <a:gd name="connsiteY320" fmla="*/ 5829626 h 5946205"/>
              <a:gd name="connsiteX321" fmla="*/ 5798110 w 12185487"/>
              <a:gd name="connsiteY321" fmla="*/ 5821159 h 5946205"/>
              <a:gd name="connsiteX322" fmla="*/ 5852818 w 12185487"/>
              <a:gd name="connsiteY322" fmla="*/ 5780780 h 5946205"/>
              <a:gd name="connsiteX323" fmla="*/ 5903618 w 12185487"/>
              <a:gd name="connsiteY323" fmla="*/ 5569764 h 5946205"/>
              <a:gd name="connsiteX324" fmla="*/ 5894500 w 12185487"/>
              <a:gd name="connsiteY324" fmla="*/ 5338559 h 5946205"/>
              <a:gd name="connsiteX325" fmla="*/ 5855423 w 12185487"/>
              <a:gd name="connsiteY325" fmla="*/ 4841631 h 5946205"/>
              <a:gd name="connsiteX326" fmla="*/ 5873008 w 12185487"/>
              <a:gd name="connsiteY326" fmla="*/ 4284785 h 5946205"/>
              <a:gd name="connsiteX327" fmla="*/ 5886033 w 12185487"/>
              <a:gd name="connsiteY327" fmla="*/ 4261339 h 5946205"/>
              <a:gd name="connsiteX328" fmla="*/ 5915341 w 12185487"/>
              <a:gd name="connsiteY328" fmla="*/ 4415693 h 5946205"/>
              <a:gd name="connsiteX329" fmla="*/ 5966792 w 12185487"/>
              <a:gd name="connsiteY329" fmla="*/ 4989472 h 5946205"/>
              <a:gd name="connsiteX330" fmla="*/ 5951812 w 12185487"/>
              <a:gd name="connsiteY330" fmla="*/ 5349631 h 5946205"/>
              <a:gd name="connsiteX331" fmla="*/ 5945300 w 12185487"/>
              <a:gd name="connsiteY331" fmla="*/ 5620564 h 5946205"/>
              <a:gd name="connsiteX332" fmla="*/ 5960931 w 12185487"/>
              <a:gd name="connsiteY332" fmla="*/ 5732585 h 5946205"/>
              <a:gd name="connsiteX333" fmla="*/ 6015638 w 12185487"/>
              <a:gd name="connsiteY333" fmla="*/ 5800318 h 5946205"/>
              <a:gd name="connsiteX334" fmla="*/ 6173900 w 12185487"/>
              <a:gd name="connsiteY334" fmla="*/ 5867400 h 5946205"/>
              <a:gd name="connsiteX335" fmla="*/ 6403151 w 12185487"/>
              <a:gd name="connsiteY335" fmla="*/ 5852421 h 5946205"/>
              <a:gd name="connsiteX336" fmla="*/ 6530802 w 12185487"/>
              <a:gd name="connsiteY336" fmla="*/ 5814646 h 5946205"/>
              <a:gd name="connsiteX337" fmla="*/ 6552295 w 12185487"/>
              <a:gd name="connsiteY337" fmla="*/ 5216118 h 5946205"/>
              <a:gd name="connsiteX338" fmla="*/ 6514520 w 12185487"/>
              <a:gd name="connsiteY338" fmla="*/ 4777154 h 5946205"/>
              <a:gd name="connsiteX339" fmla="*/ 6487818 w 12185487"/>
              <a:gd name="connsiteY339" fmla="*/ 4435882 h 5946205"/>
              <a:gd name="connsiteX340" fmla="*/ 6532105 w 12185487"/>
              <a:gd name="connsiteY340" fmla="*/ 4384431 h 5946205"/>
              <a:gd name="connsiteX341" fmla="*/ 6633054 w 12185487"/>
              <a:gd name="connsiteY341" fmla="*/ 4371405 h 5946205"/>
              <a:gd name="connsiteX342" fmla="*/ 6625238 w 12185487"/>
              <a:gd name="connsiteY342" fmla="*/ 4481472 h 5946205"/>
              <a:gd name="connsiteX343" fmla="*/ 6616772 w 12185487"/>
              <a:gd name="connsiteY343" fmla="*/ 4747846 h 5946205"/>
              <a:gd name="connsiteX344" fmla="*/ 6657151 w 12185487"/>
              <a:gd name="connsiteY344" fmla="*/ 4799949 h 5946205"/>
              <a:gd name="connsiteX345" fmla="*/ 6843417 w 12185487"/>
              <a:gd name="connsiteY345" fmla="*/ 4840329 h 5946205"/>
              <a:gd name="connsiteX346" fmla="*/ 6878587 w 12185487"/>
              <a:gd name="connsiteY346" fmla="*/ 4878754 h 5946205"/>
              <a:gd name="connsiteX347" fmla="*/ 6958044 w 12185487"/>
              <a:gd name="connsiteY347" fmla="*/ 5343118 h 5946205"/>
              <a:gd name="connsiteX348" fmla="*/ 6847326 w 12185487"/>
              <a:gd name="connsiteY348" fmla="*/ 5552831 h 5946205"/>
              <a:gd name="connsiteX349" fmla="*/ 6737259 w 12185487"/>
              <a:gd name="connsiteY349" fmla="*/ 5608841 h 5946205"/>
              <a:gd name="connsiteX350" fmla="*/ 6711208 w 12185487"/>
              <a:gd name="connsiteY350" fmla="*/ 5651175 h 5946205"/>
              <a:gd name="connsiteX351" fmla="*/ 6747028 w 12185487"/>
              <a:gd name="connsiteY351" fmla="*/ 5686995 h 5946205"/>
              <a:gd name="connsiteX352" fmla="*/ 6907243 w 12185487"/>
              <a:gd name="connsiteY352" fmla="*/ 5681134 h 5946205"/>
              <a:gd name="connsiteX353" fmla="*/ 6925480 w 12185487"/>
              <a:gd name="connsiteY353" fmla="*/ 5678529 h 5946205"/>
              <a:gd name="connsiteX354" fmla="*/ 7040756 w 12185487"/>
              <a:gd name="connsiteY354" fmla="*/ 5698718 h 5946205"/>
              <a:gd name="connsiteX355" fmla="*/ 7198366 w 12185487"/>
              <a:gd name="connsiteY355" fmla="*/ 5597770 h 5946205"/>
              <a:gd name="connsiteX356" fmla="*/ 7229628 w 12185487"/>
              <a:gd name="connsiteY356" fmla="*/ 5533292 h 5946205"/>
              <a:gd name="connsiteX357" fmla="*/ 7235490 w 12185487"/>
              <a:gd name="connsiteY357" fmla="*/ 5477933 h 5946205"/>
              <a:gd name="connsiteX358" fmla="*/ 7243956 w 12185487"/>
              <a:gd name="connsiteY358" fmla="*/ 5427134 h 5946205"/>
              <a:gd name="connsiteX359" fmla="*/ 7268705 w 12185487"/>
              <a:gd name="connsiteY359" fmla="*/ 4846841 h 5946205"/>
              <a:gd name="connsiteX360" fmla="*/ 7272612 w 12185487"/>
              <a:gd name="connsiteY360" fmla="*/ 4804508 h 5946205"/>
              <a:gd name="connsiteX361" fmla="*/ 7358582 w 12185487"/>
              <a:gd name="connsiteY361" fmla="*/ 4783016 h 5946205"/>
              <a:gd name="connsiteX362" fmla="*/ 7398961 w 12185487"/>
              <a:gd name="connsiteY362" fmla="*/ 5425831 h 5946205"/>
              <a:gd name="connsiteX363" fmla="*/ 7359884 w 12185487"/>
              <a:gd name="connsiteY363" fmla="*/ 5558041 h 5946205"/>
              <a:gd name="connsiteX364" fmla="*/ 7412638 w 12185487"/>
              <a:gd name="connsiteY364" fmla="*/ 5652477 h 5946205"/>
              <a:gd name="connsiteX365" fmla="*/ 7214648 w 12185487"/>
              <a:gd name="connsiteY365" fmla="*/ 5797713 h 5946205"/>
              <a:gd name="connsiteX366" fmla="*/ 7458879 w 12185487"/>
              <a:gd name="connsiteY366" fmla="*/ 5802272 h 5946205"/>
              <a:gd name="connsiteX367" fmla="*/ 7402869 w 12185487"/>
              <a:gd name="connsiteY367" fmla="*/ 5864144 h 5946205"/>
              <a:gd name="connsiteX368" fmla="*/ 7427618 w 12185487"/>
              <a:gd name="connsiteY368" fmla="*/ 5937087 h 5946205"/>
              <a:gd name="connsiteX369" fmla="*/ 7708320 w 12185487"/>
              <a:gd name="connsiteY369" fmla="*/ 5858282 h 5946205"/>
              <a:gd name="connsiteX370" fmla="*/ 7839879 w 12185487"/>
              <a:gd name="connsiteY370" fmla="*/ 5798364 h 5946205"/>
              <a:gd name="connsiteX371" fmla="*/ 8272981 w 12185487"/>
              <a:gd name="connsiteY371" fmla="*/ 5789247 h 5946205"/>
              <a:gd name="connsiteX372" fmla="*/ 8331597 w 12185487"/>
              <a:gd name="connsiteY372" fmla="*/ 5685041 h 5946205"/>
              <a:gd name="connsiteX373" fmla="*/ 8338110 w 12185487"/>
              <a:gd name="connsiteY373" fmla="*/ 5678529 h 5946205"/>
              <a:gd name="connsiteX374" fmla="*/ 8407797 w 12185487"/>
              <a:gd name="connsiteY374" fmla="*/ 5543713 h 5946205"/>
              <a:gd name="connsiteX375" fmla="*/ 8409099 w 12185487"/>
              <a:gd name="connsiteY375" fmla="*/ 5484446 h 5946205"/>
              <a:gd name="connsiteX376" fmla="*/ 8405843 w 12185487"/>
              <a:gd name="connsiteY376" fmla="*/ 5434298 h 5946205"/>
              <a:gd name="connsiteX377" fmla="*/ 8194828 w 12185487"/>
              <a:gd name="connsiteY377" fmla="*/ 4898944 h 5946205"/>
              <a:gd name="connsiteX378" fmla="*/ 8187013 w 12185487"/>
              <a:gd name="connsiteY378" fmla="*/ 4822093 h 5946205"/>
              <a:gd name="connsiteX379" fmla="*/ 8291218 w 12185487"/>
              <a:gd name="connsiteY379" fmla="*/ 4495800 h 5946205"/>
              <a:gd name="connsiteX380" fmla="*/ 8343320 w 12185487"/>
              <a:gd name="connsiteY380" fmla="*/ 4727005 h 5946205"/>
              <a:gd name="connsiteX381" fmla="*/ 8373930 w 12185487"/>
              <a:gd name="connsiteY381" fmla="*/ 4953651 h 5946205"/>
              <a:gd name="connsiteX382" fmla="*/ 8396074 w 12185487"/>
              <a:gd name="connsiteY382" fmla="*/ 5035062 h 5946205"/>
              <a:gd name="connsiteX383" fmla="*/ 8402587 w 12185487"/>
              <a:gd name="connsiteY383" fmla="*/ 5076093 h 5946205"/>
              <a:gd name="connsiteX384" fmla="*/ 8414310 w 12185487"/>
              <a:gd name="connsiteY384" fmla="*/ 5230446 h 5946205"/>
              <a:gd name="connsiteX385" fmla="*/ 8423428 w 12185487"/>
              <a:gd name="connsiteY385" fmla="*/ 5300785 h 5946205"/>
              <a:gd name="connsiteX386" fmla="*/ 8423428 w 12185487"/>
              <a:gd name="connsiteY386" fmla="*/ 5328790 h 5946205"/>
              <a:gd name="connsiteX387" fmla="*/ 8480740 w 12185487"/>
              <a:gd name="connsiteY387" fmla="*/ 5643359 h 5946205"/>
              <a:gd name="connsiteX388" fmla="*/ 8465109 w 12185487"/>
              <a:gd name="connsiteY388" fmla="*/ 5697416 h 5946205"/>
              <a:gd name="connsiteX389" fmla="*/ 8396725 w 12185487"/>
              <a:gd name="connsiteY389" fmla="*/ 5769708 h 5946205"/>
              <a:gd name="connsiteX390" fmla="*/ 8385002 w 12185487"/>
              <a:gd name="connsiteY390" fmla="*/ 5831580 h 5946205"/>
              <a:gd name="connsiteX391" fmla="*/ 8433848 w 12185487"/>
              <a:gd name="connsiteY391" fmla="*/ 5846559 h 5946205"/>
              <a:gd name="connsiteX392" fmla="*/ 8567361 w 12185487"/>
              <a:gd name="connsiteY392" fmla="*/ 5847210 h 5946205"/>
              <a:gd name="connsiteX393" fmla="*/ 8693058 w 12185487"/>
              <a:gd name="connsiteY393" fmla="*/ 5821159 h 5946205"/>
              <a:gd name="connsiteX394" fmla="*/ 8708689 w 12185487"/>
              <a:gd name="connsiteY394" fmla="*/ 5795108 h 5946205"/>
              <a:gd name="connsiteX395" fmla="*/ 8717156 w 12185487"/>
              <a:gd name="connsiteY395" fmla="*/ 5742354 h 5946205"/>
              <a:gd name="connsiteX396" fmla="*/ 8897561 w 12185487"/>
              <a:gd name="connsiteY396" fmla="*/ 5712395 h 5946205"/>
              <a:gd name="connsiteX397" fmla="*/ 8919705 w 12185487"/>
              <a:gd name="connsiteY397" fmla="*/ 5824416 h 5946205"/>
              <a:gd name="connsiteX398" fmla="*/ 9023910 w 12185487"/>
              <a:gd name="connsiteY398" fmla="*/ 5850467 h 5946205"/>
              <a:gd name="connsiteX399" fmla="*/ 9175007 w 12185487"/>
              <a:gd name="connsiteY399" fmla="*/ 5840698 h 5946205"/>
              <a:gd name="connsiteX400" fmla="*/ 9203663 w 12185487"/>
              <a:gd name="connsiteY400" fmla="*/ 5782734 h 5946205"/>
              <a:gd name="connsiteX401" fmla="*/ 9145699 w 12185487"/>
              <a:gd name="connsiteY401" fmla="*/ 5696764 h 5946205"/>
              <a:gd name="connsiteX402" fmla="*/ 9141141 w 12185487"/>
              <a:gd name="connsiteY402" fmla="*/ 5645313 h 5946205"/>
              <a:gd name="connsiteX403" fmla="*/ 9145699 w 12185487"/>
              <a:gd name="connsiteY403" fmla="*/ 5600375 h 5946205"/>
              <a:gd name="connsiteX404" fmla="*/ 9130720 w 12185487"/>
              <a:gd name="connsiteY404" fmla="*/ 5172482 h 5946205"/>
              <a:gd name="connsiteX405" fmla="*/ 9198454 w 12185487"/>
              <a:gd name="connsiteY405" fmla="*/ 4892431 h 5946205"/>
              <a:gd name="connsiteX406" fmla="*/ 9249253 w 12185487"/>
              <a:gd name="connsiteY406" fmla="*/ 4868985 h 5946205"/>
              <a:gd name="connsiteX407" fmla="*/ 9438125 w 12185487"/>
              <a:gd name="connsiteY407" fmla="*/ 4887221 h 5946205"/>
              <a:gd name="connsiteX408" fmla="*/ 9507161 w 12185487"/>
              <a:gd name="connsiteY408" fmla="*/ 4943231 h 5946205"/>
              <a:gd name="connsiteX409" fmla="*/ 9710361 w 12185487"/>
              <a:gd name="connsiteY409" fmla="*/ 5414759 h 5946205"/>
              <a:gd name="connsiteX410" fmla="*/ 9708407 w 12185487"/>
              <a:gd name="connsiteY410" fmla="*/ 5458395 h 5946205"/>
              <a:gd name="connsiteX411" fmla="*/ 9638720 w 12185487"/>
              <a:gd name="connsiteY411" fmla="*/ 5624472 h 5946205"/>
              <a:gd name="connsiteX412" fmla="*/ 9706454 w 12185487"/>
              <a:gd name="connsiteY412" fmla="*/ 5735190 h 5946205"/>
              <a:gd name="connsiteX413" fmla="*/ 9781351 w 12185487"/>
              <a:gd name="connsiteY413" fmla="*/ 5780129 h 5946205"/>
              <a:gd name="connsiteX414" fmla="*/ 9867971 w 12185487"/>
              <a:gd name="connsiteY414" fmla="*/ 5773616 h 5946205"/>
              <a:gd name="connsiteX415" fmla="*/ 10001484 w 12185487"/>
              <a:gd name="connsiteY415" fmla="*/ 5699369 h 5946205"/>
              <a:gd name="connsiteX416" fmla="*/ 10189053 w 12185487"/>
              <a:gd name="connsiteY416" fmla="*/ 5672016 h 5946205"/>
              <a:gd name="connsiteX417" fmla="*/ 10225525 w 12185487"/>
              <a:gd name="connsiteY417" fmla="*/ 5641406 h 5946205"/>
              <a:gd name="connsiteX418" fmla="*/ 10291304 w 12185487"/>
              <a:gd name="connsiteY418" fmla="*/ 5537200 h 5946205"/>
              <a:gd name="connsiteX419" fmla="*/ 10353176 w 12185487"/>
              <a:gd name="connsiteY419" fmla="*/ 5619913 h 5946205"/>
              <a:gd name="connsiteX420" fmla="*/ 10549864 w 12185487"/>
              <a:gd name="connsiteY420" fmla="*/ 5688298 h 5946205"/>
              <a:gd name="connsiteX421" fmla="*/ 10584381 w 12185487"/>
              <a:gd name="connsiteY421" fmla="*/ 5620564 h 5946205"/>
              <a:gd name="connsiteX422" fmla="*/ 10548561 w 12185487"/>
              <a:gd name="connsiteY422" fmla="*/ 5539154 h 5946205"/>
              <a:gd name="connsiteX423" fmla="*/ 10458684 w 12185487"/>
              <a:gd name="connsiteY423" fmla="*/ 5372426 h 5946205"/>
              <a:gd name="connsiteX424" fmla="*/ 10464545 w 12185487"/>
              <a:gd name="connsiteY424" fmla="*/ 5300134 h 5946205"/>
              <a:gd name="connsiteX425" fmla="*/ 10473663 w 12185487"/>
              <a:gd name="connsiteY425" fmla="*/ 5117775 h 5946205"/>
              <a:gd name="connsiteX426" fmla="*/ 10454776 w 12185487"/>
              <a:gd name="connsiteY426" fmla="*/ 4925646 h 5946205"/>
              <a:gd name="connsiteX427" fmla="*/ 10573961 w 12185487"/>
              <a:gd name="connsiteY427" fmla="*/ 5007057 h 5946205"/>
              <a:gd name="connsiteX428" fmla="*/ 10645602 w 12185487"/>
              <a:gd name="connsiteY428" fmla="*/ 5351585 h 5946205"/>
              <a:gd name="connsiteX429" fmla="*/ 10654720 w 12185487"/>
              <a:gd name="connsiteY429" fmla="*/ 5689600 h 5946205"/>
              <a:gd name="connsiteX430" fmla="*/ 10648858 w 12185487"/>
              <a:gd name="connsiteY430" fmla="*/ 5774267 h 5946205"/>
              <a:gd name="connsiteX431" fmla="*/ 10712032 w 12185487"/>
              <a:gd name="connsiteY431" fmla="*/ 5806180 h 5946205"/>
              <a:gd name="connsiteX432" fmla="*/ 10784325 w 12185487"/>
              <a:gd name="connsiteY432" fmla="*/ 5700021 h 5946205"/>
              <a:gd name="connsiteX433" fmla="*/ 10859223 w 12185487"/>
              <a:gd name="connsiteY433" fmla="*/ 5644662 h 5946205"/>
              <a:gd name="connsiteX434" fmla="*/ 10882669 w 12185487"/>
              <a:gd name="connsiteY434" fmla="*/ 5642708 h 5946205"/>
              <a:gd name="connsiteX435" fmla="*/ 10910022 w 12185487"/>
              <a:gd name="connsiteY435" fmla="*/ 5577580 h 5946205"/>
              <a:gd name="connsiteX436" fmla="*/ 10889833 w 12185487"/>
              <a:gd name="connsiteY436" fmla="*/ 5550877 h 5946205"/>
              <a:gd name="connsiteX437" fmla="*/ 10822750 w 12185487"/>
              <a:gd name="connsiteY437" fmla="*/ 5307949 h 5946205"/>
              <a:gd name="connsiteX438" fmla="*/ 10889182 w 12185487"/>
              <a:gd name="connsiteY438" fmla="*/ 4942580 h 5946205"/>
              <a:gd name="connsiteX439" fmla="*/ 10929561 w 12185487"/>
              <a:gd name="connsiteY439" fmla="*/ 4900898 h 5946205"/>
              <a:gd name="connsiteX440" fmla="*/ 11081310 w 12185487"/>
              <a:gd name="connsiteY440" fmla="*/ 4846841 h 5946205"/>
              <a:gd name="connsiteX441" fmla="*/ 11113223 w 12185487"/>
              <a:gd name="connsiteY441" fmla="*/ 4797344 h 5946205"/>
              <a:gd name="connsiteX442" fmla="*/ 11000551 w 12185487"/>
              <a:gd name="connsiteY442" fmla="*/ 3863405 h 5946205"/>
              <a:gd name="connsiteX443" fmla="*/ 11030510 w 12185487"/>
              <a:gd name="connsiteY443" fmla="*/ 3799580 h 5946205"/>
              <a:gd name="connsiteX444" fmla="*/ 11091730 w 12185487"/>
              <a:gd name="connsiteY444" fmla="*/ 3774180 h 5946205"/>
              <a:gd name="connsiteX445" fmla="*/ 11121689 w 12185487"/>
              <a:gd name="connsiteY445" fmla="*/ 3767667 h 5946205"/>
              <a:gd name="connsiteX446" fmla="*/ 11201146 w 12185487"/>
              <a:gd name="connsiteY446" fmla="*/ 3876431 h 5946205"/>
              <a:gd name="connsiteX447" fmla="*/ 11230454 w 12185487"/>
              <a:gd name="connsiteY447" fmla="*/ 3931790 h 5946205"/>
              <a:gd name="connsiteX448" fmla="*/ 11287766 w 12185487"/>
              <a:gd name="connsiteY448" fmla="*/ 4284134 h 5946205"/>
              <a:gd name="connsiteX449" fmla="*/ 11374387 w 12185487"/>
              <a:gd name="connsiteY449" fmla="*/ 4356426 h 5946205"/>
              <a:gd name="connsiteX450" fmla="*/ 11357454 w 12185487"/>
              <a:gd name="connsiteY450" fmla="*/ 4448257 h 5946205"/>
              <a:gd name="connsiteX451" fmla="*/ 11306653 w 12185487"/>
              <a:gd name="connsiteY451" fmla="*/ 4626708 h 5946205"/>
              <a:gd name="connsiteX452" fmla="*/ 11152951 w 12185487"/>
              <a:gd name="connsiteY452" fmla="*/ 5351585 h 5946205"/>
              <a:gd name="connsiteX453" fmla="*/ 11123643 w 12185487"/>
              <a:gd name="connsiteY453" fmla="*/ 5490959 h 5946205"/>
              <a:gd name="connsiteX454" fmla="*/ 11167279 w 12185487"/>
              <a:gd name="connsiteY454" fmla="*/ 5561298 h 5946205"/>
              <a:gd name="connsiteX455" fmla="*/ 10969289 w 12185487"/>
              <a:gd name="connsiteY455" fmla="*/ 5715651 h 5946205"/>
              <a:gd name="connsiteX456" fmla="*/ 10975151 w 12185487"/>
              <a:gd name="connsiteY456" fmla="*/ 5730631 h 5946205"/>
              <a:gd name="connsiteX457" fmla="*/ 11089776 w 12185487"/>
              <a:gd name="connsiteY457" fmla="*/ 5729329 h 5946205"/>
              <a:gd name="connsiteX458" fmla="*/ 11325541 w 12185487"/>
              <a:gd name="connsiteY458" fmla="*/ 5672016 h 5946205"/>
              <a:gd name="connsiteX459" fmla="*/ 11358756 w 12185487"/>
              <a:gd name="connsiteY459" fmla="*/ 5628380 h 5946205"/>
              <a:gd name="connsiteX460" fmla="*/ 11397833 w 12185487"/>
              <a:gd name="connsiteY460" fmla="*/ 5552831 h 5946205"/>
              <a:gd name="connsiteX461" fmla="*/ 11418674 w 12185487"/>
              <a:gd name="connsiteY461" fmla="*/ 5506590 h 5946205"/>
              <a:gd name="connsiteX462" fmla="*/ 11497479 w 12185487"/>
              <a:gd name="connsiteY462" fmla="*/ 5129498 h 5946205"/>
              <a:gd name="connsiteX463" fmla="*/ 11601032 w 12185487"/>
              <a:gd name="connsiteY463" fmla="*/ 4830559 h 5946205"/>
              <a:gd name="connsiteX464" fmla="*/ 11619269 w 12185487"/>
              <a:gd name="connsiteY464" fmla="*/ 4831210 h 5946205"/>
              <a:gd name="connsiteX465" fmla="*/ 11655089 w 12185487"/>
              <a:gd name="connsiteY465" fmla="*/ 4876149 h 5946205"/>
              <a:gd name="connsiteX466" fmla="*/ 11837448 w 12185487"/>
              <a:gd name="connsiteY466" fmla="*/ 5236959 h 5946205"/>
              <a:gd name="connsiteX467" fmla="*/ 11857638 w 12185487"/>
              <a:gd name="connsiteY467" fmla="*/ 5304693 h 5946205"/>
              <a:gd name="connsiteX468" fmla="*/ 11931884 w 12185487"/>
              <a:gd name="connsiteY468" fmla="*/ 5430390 h 5946205"/>
              <a:gd name="connsiteX469" fmla="*/ 11916253 w 12185487"/>
              <a:gd name="connsiteY469" fmla="*/ 5514406 h 5946205"/>
              <a:gd name="connsiteX470" fmla="*/ 11879130 w 12185487"/>
              <a:gd name="connsiteY470" fmla="*/ 5559995 h 5946205"/>
              <a:gd name="connsiteX471" fmla="*/ 11798371 w 12185487"/>
              <a:gd name="connsiteY471" fmla="*/ 5629031 h 5946205"/>
              <a:gd name="connsiteX472" fmla="*/ 12191095 w 12185487"/>
              <a:gd name="connsiteY472" fmla="*/ 5559344 h 5946205"/>
              <a:gd name="connsiteX473" fmla="*/ 12191095 w 12185487"/>
              <a:gd name="connsiteY473" fmla="*/ 5521569 h 5946205"/>
              <a:gd name="connsiteX474" fmla="*/ 12151366 w 12185487"/>
              <a:gd name="connsiteY474" fmla="*/ 5296226 h 5946205"/>
              <a:gd name="connsiteX475" fmla="*/ 835992 w 12185487"/>
              <a:gd name="connsiteY475" fmla="*/ 3481103 h 5946205"/>
              <a:gd name="connsiteX476" fmla="*/ 821012 w 12185487"/>
              <a:gd name="connsiteY476" fmla="*/ 3485662 h 5946205"/>
              <a:gd name="connsiteX477" fmla="*/ 800823 w 12185487"/>
              <a:gd name="connsiteY477" fmla="*/ 3440072 h 5946205"/>
              <a:gd name="connsiteX478" fmla="*/ 866602 w 12185487"/>
              <a:gd name="connsiteY478" fmla="*/ 3260318 h 5946205"/>
              <a:gd name="connsiteX479" fmla="*/ 877674 w 12185487"/>
              <a:gd name="connsiteY479" fmla="*/ 3264226 h 5946205"/>
              <a:gd name="connsiteX480" fmla="*/ 835992 w 12185487"/>
              <a:gd name="connsiteY480" fmla="*/ 3481103 h 5946205"/>
              <a:gd name="connsiteX481" fmla="*/ 1510720 w 12185487"/>
              <a:gd name="connsiteY481" fmla="*/ 2777718 h 5946205"/>
              <a:gd name="connsiteX482" fmla="*/ 1386976 w 12185487"/>
              <a:gd name="connsiteY482" fmla="*/ 2699564 h 5946205"/>
              <a:gd name="connsiteX483" fmla="*/ 1381115 w 12185487"/>
              <a:gd name="connsiteY483" fmla="*/ 2647462 h 5946205"/>
              <a:gd name="connsiteX484" fmla="*/ 1416284 w 12185487"/>
              <a:gd name="connsiteY484" fmla="*/ 2593405 h 5946205"/>
              <a:gd name="connsiteX485" fmla="*/ 1515930 w 12185487"/>
              <a:gd name="connsiteY485" fmla="*/ 2769252 h 5946205"/>
              <a:gd name="connsiteX486" fmla="*/ 1510720 w 12185487"/>
              <a:gd name="connsiteY486" fmla="*/ 2777718 h 5946205"/>
              <a:gd name="connsiteX487" fmla="*/ 4102823 w 12185487"/>
              <a:gd name="connsiteY487" fmla="*/ 5100841 h 5946205"/>
              <a:gd name="connsiteX488" fmla="*/ 4102823 w 12185487"/>
              <a:gd name="connsiteY488" fmla="*/ 4944534 h 5946205"/>
              <a:gd name="connsiteX489" fmla="*/ 4136038 w 12185487"/>
              <a:gd name="connsiteY489" fmla="*/ 4470400 h 5946205"/>
              <a:gd name="connsiteX490" fmla="*/ 4183582 w 12185487"/>
              <a:gd name="connsiteY490" fmla="*/ 4470400 h 5946205"/>
              <a:gd name="connsiteX491" fmla="*/ 4102823 w 12185487"/>
              <a:gd name="connsiteY491" fmla="*/ 5100841 h 5946205"/>
              <a:gd name="connsiteX492" fmla="*/ 4739777 w 12185487"/>
              <a:gd name="connsiteY492" fmla="*/ 5465559 h 5946205"/>
              <a:gd name="connsiteX493" fmla="*/ 4789274 w 12185487"/>
              <a:gd name="connsiteY493" fmla="*/ 5531990 h 5946205"/>
              <a:gd name="connsiteX494" fmla="*/ 4762572 w 12185487"/>
              <a:gd name="connsiteY494" fmla="*/ 5649872 h 5946205"/>
              <a:gd name="connsiteX495" fmla="*/ 4585423 w 12185487"/>
              <a:gd name="connsiteY495" fmla="*/ 5507893 h 5946205"/>
              <a:gd name="connsiteX496" fmla="*/ 4601054 w 12185487"/>
              <a:gd name="connsiteY496" fmla="*/ 5434298 h 5946205"/>
              <a:gd name="connsiteX497" fmla="*/ 4610823 w 12185487"/>
              <a:gd name="connsiteY497" fmla="*/ 5235005 h 5946205"/>
              <a:gd name="connsiteX498" fmla="*/ 4617987 w 12185487"/>
              <a:gd name="connsiteY498" fmla="*/ 5186159 h 5946205"/>
              <a:gd name="connsiteX499" fmla="*/ 4632966 w 12185487"/>
              <a:gd name="connsiteY499" fmla="*/ 5183554 h 5946205"/>
              <a:gd name="connsiteX500" fmla="*/ 4739777 w 12185487"/>
              <a:gd name="connsiteY500" fmla="*/ 5465559 h 5946205"/>
              <a:gd name="connsiteX501" fmla="*/ 4937115 w 12185487"/>
              <a:gd name="connsiteY501" fmla="*/ 3207564 h 5946205"/>
              <a:gd name="connsiteX502" fmla="*/ 4824443 w 12185487"/>
              <a:gd name="connsiteY502" fmla="*/ 2971149 h 5946205"/>
              <a:gd name="connsiteX503" fmla="*/ 4937115 w 12185487"/>
              <a:gd name="connsiteY503" fmla="*/ 3207564 h 5946205"/>
              <a:gd name="connsiteX504" fmla="*/ 6346490 w 12185487"/>
              <a:gd name="connsiteY504" fmla="*/ 5653780 h 5946205"/>
              <a:gd name="connsiteX505" fmla="*/ 6270290 w 12185487"/>
              <a:gd name="connsiteY505" fmla="*/ 5196580 h 5946205"/>
              <a:gd name="connsiteX506" fmla="*/ 6313926 w 12185487"/>
              <a:gd name="connsiteY506" fmla="*/ 4845539 h 5946205"/>
              <a:gd name="connsiteX507" fmla="*/ 6373843 w 12185487"/>
              <a:gd name="connsiteY507" fmla="*/ 5289713 h 5946205"/>
              <a:gd name="connsiteX508" fmla="*/ 6346490 w 12185487"/>
              <a:gd name="connsiteY508" fmla="*/ 5653780 h 5946205"/>
              <a:gd name="connsiteX509" fmla="*/ 8114720 w 12185487"/>
              <a:gd name="connsiteY509" fmla="*/ 5657036 h 5946205"/>
              <a:gd name="connsiteX510" fmla="*/ 8074340 w 12185487"/>
              <a:gd name="connsiteY510" fmla="*/ 5475329 h 5946205"/>
              <a:gd name="connsiteX511" fmla="*/ 8087366 w 12185487"/>
              <a:gd name="connsiteY511" fmla="*/ 5383498 h 5946205"/>
              <a:gd name="connsiteX512" fmla="*/ 8176592 w 12185487"/>
              <a:gd name="connsiteY512" fmla="*/ 5518313 h 5946205"/>
              <a:gd name="connsiteX513" fmla="*/ 8114720 w 12185487"/>
              <a:gd name="connsiteY513" fmla="*/ 5657036 h 5946205"/>
              <a:gd name="connsiteX514" fmla="*/ 8474228 w 12185487"/>
              <a:gd name="connsiteY514" fmla="*/ 2208498 h 5946205"/>
              <a:gd name="connsiteX515" fmla="*/ 8355695 w 12185487"/>
              <a:gd name="connsiteY515" fmla="*/ 2685236 h 5946205"/>
              <a:gd name="connsiteX516" fmla="*/ 8102997 w 12185487"/>
              <a:gd name="connsiteY516" fmla="*/ 2768600 h 5946205"/>
              <a:gd name="connsiteX517" fmla="*/ 8123839 w 12185487"/>
              <a:gd name="connsiteY517" fmla="*/ 2647462 h 5946205"/>
              <a:gd name="connsiteX518" fmla="*/ 8139469 w 12185487"/>
              <a:gd name="connsiteY518" fmla="*/ 2574518 h 5946205"/>
              <a:gd name="connsiteX519" fmla="*/ 8037869 w 12185487"/>
              <a:gd name="connsiteY519" fmla="*/ 2370667 h 5946205"/>
              <a:gd name="connsiteX520" fmla="*/ 8031356 w 12185487"/>
              <a:gd name="connsiteY520" fmla="*/ 2329636 h 5946205"/>
              <a:gd name="connsiteX521" fmla="*/ 7985766 w 12185487"/>
              <a:gd name="connsiteY521" fmla="*/ 2249528 h 5946205"/>
              <a:gd name="connsiteX522" fmla="*/ 7996187 w 12185487"/>
              <a:gd name="connsiteY522" fmla="*/ 2295769 h 5946205"/>
              <a:gd name="connsiteX523" fmla="*/ 7983813 w 12185487"/>
              <a:gd name="connsiteY523" fmla="*/ 2295769 h 5946205"/>
              <a:gd name="connsiteX524" fmla="*/ 7849648 w 12185487"/>
              <a:gd name="connsiteY524" fmla="*/ 2297723 h 5946205"/>
              <a:gd name="connsiteX525" fmla="*/ 7738930 w 12185487"/>
              <a:gd name="connsiteY525" fmla="*/ 2426677 h 5946205"/>
              <a:gd name="connsiteX526" fmla="*/ 7702459 w 12185487"/>
              <a:gd name="connsiteY526" fmla="*/ 2467708 h 5946205"/>
              <a:gd name="connsiteX527" fmla="*/ 7586531 w 12185487"/>
              <a:gd name="connsiteY527" fmla="*/ 2694354 h 5946205"/>
              <a:gd name="connsiteX528" fmla="*/ 7593695 w 12185487"/>
              <a:gd name="connsiteY528" fmla="*/ 2777067 h 5946205"/>
              <a:gd name="connsiteX529" fmla="*/ 7363792 w 12185487"/>
              <a:gd name="connsiteY529" fmla="*/ 2656580 h 5946205"/>
              <a:gd name="connsiteX530" fmla="*/ 7348813 w 12185487"/>
              <a:gd name="connsiteY530" fmla="*/ 2556282 h 5946205"/>
              <a:gd name="connsiteX531" fmla="*/ 7360535 w 12185487"/>
              <a:gd name="connsiteY531" fmla="*/ 2325077 h 5946205"/>
              <a:gd name="connsiteX532" fmla="*/ 7263494 w 12185487"/>
              <a:gd name="connsiteY532" fmla="*/ 2227385 h 5946205"/>
              <a:gd name="connsiteX533" fmla="*/ 7011448 w 12185487"/>
              <a:gd name="connsiteY533" fmla="*/ 2289908 h 5946205"/>
              <a:gd name="connsiteX534" fmla="*/ 6967813 w 12185487"/>
              <a:gd name="connsiteY534" fmla="*/ 2325077 h 5946205"/>
              <a:gd name="connsiteX535" fmla="*/ 6836253 w 12185487"/>
              <a:gd name="connsiteY535" fmla="*/ 2495062 h 5946205"/>
              <a:gd name="connsiteX536" fmla="*/ 6844720 w 12185487"/>
              <a:gd name="connsiteY536" fmla="*/ 2635739 h 5946205"/>
              <a:gd name="connsiteX537" fmla="*/ 6892264 w 12185487"/>
              <a:gd name="connsiteY537" fmla="*/ 2685236 h 5946205"/>
              <a:gd name="connsiteX538" fmla="*/ 6949577 w 12185487"/>
              <a:gd name="connsiteY538" fmla="*/ 2727569 h 5946205"/>
              <a:gd name="connsiteX539" fmla="*/ 6934597 w 12185487"/>
              <a:gd name="connsiteY539" fmla="*/ 2867595 h 5946205"/>
              <a:gd name="connsiteX540" fmla="*/ 6758100 w 12185487"/>
              <a:gd name="connsiteY540" fmla="*/ 3223195 h 5946205"/>
              <a:gd name="connsiteX541" fmla="*/ 6773730 w 12185487"/>
              <a:gd name="connsiteY541" fmla="*/ 3369734 h 5946205"/>
              <a:gd name="connsiteX542" fmla="*/ 6719023 w 12185487"/>
              <a:gd name="connsiteY542" fmla="*/ 3613313 h 5946205"/>
              <a:gd name="connsiteX543" fmla="*/ 6723582 w 12185487"/>
              <a:gd name="connsiteY543" fmla="*/ 3727287 h 5946205"/>
              <a:gd name="connsiteX544" fmla="*/ 6739864 w 12185487"/>
              <a:gd name="connsiteY544" fmla="*/ 3787205 h 5946205"/>
              <a:gd name="connsiteX545" fmla="*/ 6642171 w 12185487"/>
              <a:gd name="connsiteY545" fmla="*/ 4276970 h 5946205"/>
              <a:gd name="connsiteX546" fmla="*/ 6635659 w 12185487"/>
              <a:gd name="connsiteY546" fmla="*/ 4291949 h 5946205"/>
              <a:gd name="connsiteX547" fmla="*/ 6661059 w 12185487"/>
              <a:gd name="connsiteY547" fmla="*/ 3641969 h 5946205"/>
              <a:gd name="connsiteX548" fmla="*/ 6717069 w 12185487"/>
              <a:gd name="connsiteY548" fmla="*/ 3314374 h 5946205"/>
              <a:gd name="connsiteX549" fmla="*/ 6688413 w 12185487"/>
              <a:gd name="connsiteY549" fmla="*/ 3057769 h 5946205"/>
              <a:gd name="connsiteX550" fmla="*/ 6543828 w 12185487"/>
              <a:gd name="connsiteY550" fmla="*/ 2856523 h 5946205"/>
              <a:gd name="connsiteX551" fmla="*/ 6493679 w 12185487"/>
              <a:gd name="connsiteY551" fmla="*/ 2731477 h 5946205"/>
              <a:gd name="connsiteX552" fmla="*/ 6504751 w 12185487"/>
              <a:gd name="connsiteY552" fmla="*/ 2646810 h 5946205"/>
              <a:gd name="connsiteX553" fmla="*/ 6481956 w 12185487"/>
              <a:gd name="connsiteY553" fmla="*/ 2567354 h 5946205"/>
              <a:gd name="connsiteX554" fmla="*/ 6455905 w 12185487"/>
              <a:gd name="connsiteY554" fmla="*/ 2511995 h 5946205"/>
              <a:gd name="connsiteX555" fmla="*/ 6301551 w 12185487"/>
              <a:gd name="connsiteY555" fmla="*/ 2398672 h 5946205"/>
              <a:gd name="connsiteX556" fmla="*/ 6134171 w 12185487"/>
              <a:gd name="connsiteY556" fmla="*/ 2529580 h 5946205"/>
              <a:gd name="connsiteX557" fmla="*/ 6116587 w 12185487"/>
              <a:gd name="connsiteY557" fmla="*/ 2660487 h 5946205"/>
              <a:gd name="connsiteX558" fmla="*/ 6144592 w 12185487"/>
              <a:gd name="connsiteY558" fmla="*/ 2787487 h 5946205"/>
              <a:gd name="connsiteX559" fmla="*/ 6014987 w 12185487"/>
              <a:gd name="connsiteY559" fmla="*/ 2685236 h 5946205"/>
              <a:gd name="connsiteX560" fmla="*/ 6017592 w 12185487"/>
              <a:gd name="connsiteY560" fmla="*/ 2610339 h 5946205"/>
              <a:gd name="connsiteX561" fmla="*/ 6035828 w 12185487"/>
              <a:gd name="connsiteY561" fmla="*/ 2460544 h 5946205"/>
              <a:gd name="connsiteX562" fmla="*/ 6031920 w 12185487"/>
              <a:gd name="connsiteY562" fmla="*/ 2361549 h 5946205"/>
              <a:gd name="connsiteX563" fmla="*/ 5947253 w 12185487"/>
              <a:gd name="connsiteY563" fmla="*/ 2230641 h 5946205"/>
              <a:gd name="connsiteX564" fmla="*/ 5673064 w 12185487"/>
              <a:gd name="connsiteY564" fmla="*/ 2309446 h 5946205"/>
              <a:gd name="connsiteX565" fmla="*/ 5655479 w 12185487"/>
              <a:gd name="connsiteY565" fmla="*/ 2438400 h 5946205"/>
              <a:gd name="connsiteX566" fmla="*/ 5670459 w 12185487"/>
              <a:gd name="connsiteY566" fmla="*/ 2551723 h 5946205"/>
              <a:gd name="connsiteX567" fmla="*/ 5694556 w 12185487"/>
              <a:gd name="connsiteY567" fmla="*/ 2605780 h 5946205"/>
              <a:gd name="connsiteX568" fmla="*/ 5697161 w 12185487"/>
              <a:gd name="connsiteY568" fmla="*/ 2767949 h 5946205"/>
              <a:gd name="connsiteX569" fmla="*/ 5661992 w 12185487"/>
              <a:gd name="connsiteY569" fmla="*/ 2812887 h 5946205"/>
              <a:gd name="connsiteX570" fmla="*/ 5553879 w 12185487"/>
              <a:gd name="connsiteY570" fmla="*/ 2829821 h 5946205"/>
              <a:gd name="connsiteX571" fmla="*/ 5482238 w 12185487"/>
              <a:gd name="connsiteY571" fmla="*/ 2806374 h 5946205"/>
              <a:gd name="connsiteX572" fmla="*/ 5374125 w 12185487"/>
              <a:gd name="connsiteY572" fmla="*/ 2794000 h 5946205"/>
              <a:gd name="connsiteX573" fmla="*/ 5484843 w 12185487"/>
              <a:gd name="connsiteY573" fmla="*/ 2737339 h 5946205"/>
              <a:gd name="connsiteX574" fmla="*/ 5561043 w 12185487"/>
              <a:gd name="connsiteY574" fmla="*/ 2491154 h 5946205"/>
              <a:gd name="connsiteX575" fmla="*/ 5467259 w 12185487"/>
              <a:gd name="connsiteY575" fmla="*/ 2344616 h 5946205"/>
              <a:gd name="connsiteX576" fmla="*/ 5284900 w 12185487"/>
              <a:gd name="connsiteY576" fmla="*/ 2316610 h 5946205"/>
              <a:gd name="connsiteX577" fmla="*/ 5297274 w 12185487"/>
              <a:gd name="connsiteY577" fmla="*/ 2266462 h 5946205"/>
              <a:gd name="connsiteX578" fmla="*/ 5249079 w 12185487"/>
              <a:gd name="connsiteY578" fmla="*/ 2345267 h 5946205"/>
              <a:gd name="connsiteX579" fmla="*/ 5234100 w 12185487"/>
              <a:gd name="connsiteY579" fmla="*/ 2396067 h 5946205"/>
              <a:gd name="connsiteX580" fmla="*/ 5138361 w 12185487"/>
              <a:gd name="connsiteY580" fmla="*/ 2618805 h 5946205"/>
              <a:gd name="connsiteX581" fmla="*/ 5158551 w 12185487"/>
              <a:gd name="connsiteY581" fmla="*/ 2668303 h 5946205"/>
              <a:gd name="connsiteX582" fmla="*/ 5181346 w 12185487"/>
              <a:gd name="connsiteY582" fmla="*/ 2780323 h 5946205"/>
              <a:gd name="connsiteX583" fmla="*/ 5098633 w 12185487"/>
              <a:gd name="connsiteY583" fmla="*/ 2762087 h 5946205"/>
              <a:gd name="connsiteX584" fmla="*/ 4753453 w 12185487"/>
              <a:gd name="connsiteY584" fmla="*/ 2560190 h 5946205"/>
              <a:gd name="connsiteX585" fmla="*/ 4735869 w 12185487"/>
              <a:gd name="connsiteY585" fmla="*/ 2508739 h 5946205"/>
              <a:gd name="connsiteX586" fmla="*/ 4802951 w 12185487"/>
              <a:gd name="connsiteY586" fmla="*/ 1999436 h 5946205"/>
              <a:gd name="connsiteX587" fmla="*/ 4755407 w 12185487"/>
              <a:gd name="connsiteY587" fmla="*/ 1857457 h 5946205"/>
              <a:gd name="connsiteX588" fmla="*/ 4735869 w 12185487"/>
              <a:gd name="connsiteY588" fmla="*/ 1824241 h 5946205"/>
              <a:gd name="connsiteX589" fmla="*/ 4735218 w 12185487"/>
              <a:gd name="connsiteY589" fmla="*/ 1368995 h 5946205"/>
              <a:gd name="connsiteX590" fmla="*/ 4778854 w 12185487"/>
              <a:gd name="connsiteY590" fmla="*/ 1365739 h 5946205"/>
              <a:gd name="connsiteX591" fmla="*/ 5178741 w 12185487"/>
              <a:gd name="connsiteY591" fmla="*/ 1375508 h 5946205"/>
              <a:gd name="connsiteX592" fmla="*/ 5218469 w 12185487"/>
              <a:gd name="connsiteY592" fmla="*/ 1385928 h 5946205"/>
              <a:gd name="connsiteX593" fmla="*/ 5456187 w 12185487"/>
              <a:gd name="connsiteY593" fmla="*/ 1453010 h 5946205"/>
              <a:gd name="connsiteX594" fmla="*/ 5845002 w 12185487"/>
              <a:gd name="connsiteY594" fmla="*/ 1419795 h 5946205"/>
              <a:gd name="connsiteX595" fmla="*/ 6338674 w 12185487"/>
              <a:gd name="connsiteY595" fmla="*/ 1477759 h 5946205"/>
              <a:gd name="connsiteX596" fmla="*/ 6803689 w 12185487"/>
              <a:gd name="connsiteY596" fmla="*/ 1559821 h 5946205"/>
              <a:gd name="connsiteX597" fmla="*/ 6924176 w 12185487"/>
              <a:gd name="connsiteY597" fmla="*/ 1536374 h 5946205"/>
              <a:gd name="connsiteX598" fmla="*/ 7382028 w 12185487"/>
              <a:gd name="connsiteY598" fmla="*/ 1484923 h 5946205"/>
              <a:gd name="connsiteX599" fmla="*/ 7576762 w 12185487"/>
              <a:gd name="connsiteY599" fmla="*/ 1546795 h 5946205"/>
              <a:gd name="connsiteX600" fmla="*/ 8045033 w 12185487"/>
              <a:gd name="connsiteY600" fmla="*/ 1580010 h 5946205"/>
              <a:gd name="connsiteX601" fmla="*/ 8123839 w 12185487"/>
              <a:gd name="connsiteY601" fmla="*/ 1548749 h 5946205"/>
              <a:gd name="connsiteX602" fmla="*/ 8473576 w 12185487"/>
              <a:gd name="connsiteY602" fmla="*/ 1459523 h 5946205"/>
              <a:gd name="connsiteX603" fmla="*/ 8474228 w 12185487"/>
              <a:gd name="connsiteY603" fmla="*/ 2208498 h 5946205"/>
              <a:gd name="connsiteX604" fmla="*/ 8816802 w 12185487"/>
              <a:gd name="connsiteY604" fmla="*/ 5626426 h 5946205"/>
              <a:gd name="connsiteX605" fmla="*/ 8729531 w 12185487"/>
              <a:gd name="connsiteY605" fmla="*/ 5713698 h 5946205"/>
              <a:gd name="connsiteX606" fmla="*/ 8724320 w 12185487"/>
              <a:gd name="connsiteY606" fmla="*/ 5715651 h 5946205"/>
              <a:gd name="connsiteX607" fmla="*/ 8736043 w 12185487"/>
              <a:gd name="connsiteY607" fmla="*/ 5623170 h 5946205"/>
              <a:gd name="connsiteX608" fmla="*/ 8741253 w 12185487"/>
              <a:gd name="connsiteY608" fmla="*/ 5405641 h 5946205"/>
              <a:gd name="connsiteX609" fmla="*/ 8679381 w 12185487"/>
              <a:gd name="connsiteY609" fmla="*/ 4946487 h 5946205"/>
              <a:gd name="connsiteX610" fmla="*/ 8653981 w 12185487"/>
              <a:gd name="connsiteY610" fmla="*/ 4715933 h 5946205"/>
              <a:gd name="connsiteX611" fmla="*/ 8626628 w 12185487"/>
              <a:gd name="connsiteY611" fmla="*/ 4347959 h 5946205"/>
              <a:gd name="connsiteX612" fmla="*/ 8640956 w 12185487"/>
              <a:gd name="connsiteY612" fmla="*/ 4345354 h 5946205"/>
              <a:gd name="connsiteX613" fmla="*/ 8695663 w 12185487"/>
              <a:gd name="connsiteY613" fmla="*/ 4577210 h 5946205"/>
              <a:gd name="connsiteX614" fmla="*/ 8756884 w 12185487"/>
              <a:gd name="connsiteY614" fmla="*/ 4981005 h 5946205"/>
              <a:gd name="connsiteX615" fmla="*/ 8807684 w 12185487"/>
              <a:gd name="connsiteY615" fmla="*/ 5253893 h 5946205"/>
              <a:gd name="connsiteX616" fmla="*/ 8827874 w 12185487"/>
              <a:gd name="connsiteY616" fmla="*/ 5438857 h 5946205"/>
              <a:gd name="connsiteX617" fmla="*/ 8834387 w 12185487"/>
              <a:gd name="connsiteY617" fmla="*/ 5465559 h 5946205"/>
              <a:gd name="connsiteX618" fmla="*/ 8816802 w 12185487"/>
              <a:gd name="connsiteY618" fmla="*/ 5626426 h 5946205"/>
              <a:gd name="connsiteX619" fmla="*/ 8895607 w 12185487"/>
              <a:gd name="connsiteY619" fmla="*/ 5715000 h 5946205"/>
              <a:gd name="connsiteX620" fmla="*/ 8895607 w 12185487"/>
              <a:gd name="connsiteY620" fmla="*/ 5715000 h 5946205"/>
              <a:gd name="connsiteX621" fmla="*/ 8895607 w 12185487"/>
              <a:gd name="connsiteY621" fmla="*/ 5715000 h 5946205"/>
              <a:gd name="connsiteX622" fmla="*/ 9643279 w 12185487"/>
              <a:gd name="connsiteY622" fmla="*/ 4342098 h 5946205"/>
              <a:gd name="connsiteX623" fmla="*/ 9629602 w 12185487"/>
              <a:gd name="connsiteY623" fmla="*/ 4341446 h 5946205"/>
              <a:gd name="connsiteX624" fmla="*/ 9643279 w 12185487"/>
              <a:gd name="connsiteY624" fmla="*/ 4031436 h 5946205"/>
              <a:gd name="connsiteX625" fmla="*/ 9643279 w 12185487"/>
              <a:gd name="connsiteY625" fmla="*/ 4342098 h 5946205"/>
              <a:gd name="connsiteX626" fmla="*/ 9593130 w 12185487"/>
              <a:gd name="connsiteY626" fmla="*/ 3839308 h 5946205"/>
              <a:gd name="connsiteX627" fmla="*/ 9658259 w 12185487"/>
              <a:gd name="connsiteY627" fmla="*/ 3544928 h 5946205"/>
              <a:gd name="connsiteX628" fmla="*/ 9593130 w 12185487"/>
              <a:gd name="connsiteY628" fmla="*/ 3839308 h 5946205"/>
              <a:gd name="connsiteX629" fmla="*/ 9915515 w 12185487"/>
              <a:gd name="connsiteY629" fmla="*/ 5629683 h 5946205"/>
              <a:gd name="connsiteX630" fmla="*/ 9987156 w 12185487"/>
              <a:gd name="connsiteY630" fmla="*/ 5582139 h 5946205"/>
              <a:gd name="connsiteX631" fmla="*/ 9915515 w 12185487"/>
              <a:gd name="connsiteY631" fmla="*/ 5629683 h 5946205"/>
              <a:gd name="connsiteX632" fmla="*/ 10295864 w 12185487"/>
              <a:gd name="connsiteY632" fmla="*/ 2708682 h 5946205"/>
              <a:gd name="connsiteX633" fmla="*/ 10258740 w 12185487"/>
              <a:gd name="connsiteY633" fmla="*/ 2614246 h 5946205"/>
              <a:gd name="connsiteX634" fmla="*/ 10263951 w 12185487"/>
              <a:gd name="connsiteY634" fmla="*/ 2550421 h 5946205"/>
              <a:gd name="connsiteX635" fmla="*/ 10221618 w 12185487"/>
              <a:gd name="connsiteY635" fmla="*/ 2368713 h 5946205"/>
              <a:gd name="connsiteX636" fmla="*/ 10030141 w 12185487"/>
              <a:gd name="connsiteY636" fmla="*/ 2253436 h 5946205"/>
              <a:gd name="connsiteX637" fmla="*/ 9885556 w 12185487"/>
              <a:gd name="connsiteY637" fmla="*/ 2418210 h 5946205"/>
              <a:gd name="connsiteX638" fmla="*/ 9915515 w 12185487"/>
              <a:gd name="connsiteY638" fmla="*/ 2624015 h 5946205"/>
              <a:gd name="connsiteX639" fmla="*/ 9851038 w 12185487"/>
              <a:gd name="connsiteY639" fmla="*/ 2799862 h 5946205"/>
              <a:gd name="connsiteX640" fmla="*/ 9584663 w 12185487"/>
              <a:gd name="connsiteY640" fmla="*/ 2763390 h 5946205"/>
              <a:gd name="connsiteX641" fmla="*/ 9509766 w 12185487"/>
              <a:gd name="connsiteY641" fmla="*/ 2734082 h 5946205"/>
              <a:gd name="connsiteX642" fmla="*/ 9395792 w 12185487"/>
              <a:gd name="connsiteY642" fmla="*/ 2405836 h 5946205"/>
              <a:gd name="connsiteX643" fmla="*/ 9387325 w 12185487"/>
              <a:gd name="connsiteY643" fmla="*/ 2374575 h 5946205"/>
              <a:gd name="connsiteX644" fmla="*/ 9422494 w 12185487"/>
              <a:gd name="connsiteY644" fmla="*/ 2266462 h 5946205"/>
              <a:gd name="connsiteX645" fmla="*/ 9489576 w 12185487"/>
              <a:gd name="connsiteY645" fmla="*/ 2120575 h 5946205"/>
              <a:gd name="connsiteX646" fmla="*/ 9526048 w 12185487"/>
              <a:gd name="connsiteY646" fmla="*/ 2093221 h 5946205"/>
              <a:gd name="connsiteX647" fmla="*/ 10514043 w 12185487"/>
              <a:gd name="connsiteY647" fmla="*/ 2091918 h 5946205"/>
              <a:gd name="connsiteX648" fmla="*/ 10573961 w 12185487"/>
              <a:gd name="connsiteY648" fmla="*/ 2228687 h 5946205"/>
              <a:gd name="connsiteX649" fmla="*/ 10579823 w 12185487"/>
              <a:gd name="connsiteY649" fmla="*/ 2289257 h 5946205"/>
              <a:gd name="connsiteX650" fmla="*/ 10585032 w 12185487"/>
              <a:gd name="connsiteY650" fmla="*/ 2384344 h 5946205"/>
              <a:gd name="connsiteX651" fmla="*/ 10561587 w 12185487"/>
              <a:gd name="connsiteY651" fmla="*/ 2532836 h 5946205"/>
              <a:gd name="connsiteX652" fmla="*/ 10547910 w 12185487"/>
              <a:gd name="connsiteY652" fmla="*/ 2676118 h 5946205"/>
              <a:gd name="connsiteX653" fmla="*/ 10513391 w 12185487"/>
              <a:gd name="connsiteY653" fmla="*/ 2732128 h 5946205"/>
              <a:gd name="connsiteX654" fmla="*/ 10433935 w 12185487"/>
              <a:gd name="connsiteY654" fmla="*/ 2773810 h 5946205"/>
              <a:gd name="connsiteX655" fmla="*/ 10360340 w 12185487"/>
              <a:gd name="connsiteY655" fmla="*/ 2762087 h 5946205"/>
              <a:gd name="connsiteX656" fmla="*/ 10295864 w 12185487"/>
              <a:gd name="connsiteY656" fmla="*/ 2708682 h 5946205"/>
              <a:gd name="connsiteX657" fmla="*/ 10445007 w 12185487"/>
              <a:gd name="connsiteY657" fmla="*/ 3667369 h 5946205"/>
              <a:gd name="connsiteX658" fmla="*/ 10417002 w 12185487"/>
              <a:gd name="connsiteY658" fmla="*/ 3742918 h 5946205"/>
              <a:gd name="connsiteX659" fmla="*/ 10416351 w 12185487"/>
              <a:gd name="connsiteY659" fmla="*/ 3802836 h 5946205"/>
              <a:gd name="connsiteX660" fmla="*/ 10418956 w 12185487"/>
              <a:gd name="connsiteY660" fmla="*/ 4039252 h 5946205"/>
              <a:gd name="connsiteX661" fmla="*/ 10464545 w 12185487"/>
              <a:gd name="connsiteY661" fmla="*/ 3421185 h 5946205"/>
              <a:gd name="connsiteX662" fmla="*/ 10445007 w 12185487"/>
              <a:gd name="connsiteY662" fmla="*/ 3667369 h 5946205"/>
              <a:gd name="connsiteX663" fmla="*/ 10496458 w 12185487"/>
              <a:gd name="connsiteY663" fmla="*/ 3090985 h 5946205"/>
              <a:gd name="connsiteX664" fmla="*/ 10538792 w 12185487"/>
              <a:gd name="connsiteY664" fmla="*/ 2999805 h 5946205"/>
              <a:gd name="connsiteX665" fmla="*/ 10687935 w 12185487"/>
              <a:gd name="connsiteY665" fmla="*/ 2909277 h 5946205"/>
              <a:gd name="connsiteX666" fmla="*/ 10496458 w 12185487"/>
              <a:gd name="connsiteY666" fmla="*/ 3090985 h 5946205"/>
              <a:gd name="connsiteX667" fmla="*/ 11006412 w 12185487"/>
              <a:gd name="connsiteY667" fmla="*/ 3617221 h 5946205"/>
              <a:gd name="connsiteX668" fmla="*/ 11051351 w 12185487"/>
              <a:gd name="connsiteY668" fmla="*/ 3475893 h 5946205"/>
              <a:gd name="connsiteX669" fmla="*/ 11006412 w 12185487"/>
              <a:gd name="connsiteY669" fmla="*/ 3617221 h 594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12185487" h="5946205">
                <a:moveTo>
                  <a:pt x="12151366" y="5296226"/>
                </a:moveTo>
                <a:cubicBezTo>
                  <a:pt x="12114894" y="5127544"/>
                  <a:pt x="12047161" y="4970585"/>
                  <a:pt x="11971612" y="4816231"/>
                </a:cubicBezTo>
                <a:cubicBezTo>
                  <a:pt x="11926022" y="4723749"/>
                  <a:pt x="11882387" y="4629965"/>
                  <a:pt x="11838750" y="4536831"/>
                </a:cubicBezTo>
                <a:cubicBezTo>
                  <a:pt x="11808792" y="4472354"/>
                  <a:pt x="11840705" y="4353170"/>
                  <a:pt x="11903228" y="4319954"/>
                </a:cubicBezTo>
                <a:cubicBezTo>
                  <a:pt x="11954028" y="4292600"/>
                  <a:pt x="11975520" y="4256128"/>
                  <a:pt x="11978125" y="4199467"/>
                </a:cubicBezTo>
                <a:cubicBezTo>
                  <a:pt x="11983336" y="4072467"/>
                  <a:pt x="11992454" y="3946118"/>
                  <a:pt x="12002874" y="3819118"/>
                </a:cubicBezTo>
                <a:cubicBezTo>
                  <a:pt x="12004827" y="3798277"/>
                  <a:pt x="12014597" y="3770272"/>
                  <a:pt x="12030228" y="3758549"/>
                </a:cubicBezTo>
                <a:cubicBezTo>
                  <a:pt x="12144202" y="3677138"/>
                  <a:pt x="12164391" y="3565769"/>
                  <a:pt x="12137689" y="3438118"/>
                </a:cubicBezTo>
                <a:cubicBezTo>
                  <a:pt x="12115545" y="3331308"/>
                  <a:pt x="12094053" y="3223846"/>
                  <a:pt x="12068653" y="3117687"/>
                </a:cubicBezTo>
                <a:cubicBezTo>
                  <a:pt x="12046510" y="3024554"/>
                  <a:pt x="11989848" y="2956169"/>
                  <a:pt x="11907135" y="2909277"/>
                </a:cubicBezTo>
                <a:cubicBezTo>
                  <a:pt x="11845263" y="2874108"/>
                  <a:pt x="11781438" y="2842195"/>
                  <a:pt x="11718915" y="2807026"/>
                </a:cubicBezTo>
                <a:cubicBezTo>
                  <a:pt x="11661602" y="2774462"/>
                  <a:pt x="11660951" y="2762739"/>
                  <a:pt x="11696120" y="2707380"/>
                </a:cubicBezTo>
                <a:cubicBezTo>
                  <a:pt x="11725428" y="2661139"/>
                  <a:pt x="11746920" y="2612944"/>
                  <a:pt x="11717612" y="2556282"/>
                </a:cubicBezTo>
                <a:cubicBezTo>
                  <a:pt x="11707843" y="2537395"/>
                  <a:pt x="11711099" y="2512646"/>
                  <a:pt x="11707843" y="2490503"/>
                </a:cubicBezTo>
                <a:cubicBezTo>
                  <a:pt x="11696120" y="2407139"/>
                  <a:pt x="11632945" y="2345918"/>
                  <a:pt x="11554141" y="2340056"/>
                </a:cubicBezTo>
                <a:cubicBezTo>
                  <a:pt x="11448633" y="2332241"/>
                  <a:pt x="11365920" y="2379133"/>
                  <a:pt x="11342474" y="2464451"/>
                </a:cubicBezTo>
                <a:cubicBezTo>
                  <a:pt x="11318377" y="2551723"/>
                  <a:pt x="11319028" y="2640949"/>
                  <a:pt x="11343776" y="2727569"/>
                </a:cubicBezTo>
                <a:cubicBezTo>
                  <a:pt x="11352243" y="2757528"/>
                  <a:pt x="11376340" y="2783580"/>
                  <a:pt x="11398484" y="2820703"/>
                </a:cubicBezTo>
                <a:cubicBezTo>
                  <a:pt x="11281253" y="2864990"/>
                  <a:pt x="11205705" y="2956821"/>
                  <a:pt x="11164674" y="3084472"/>
                </a:cubicBezTo>
                <a:cubicBezTo>
                  <a:pt x="11122340" y="3001108"/>
                  <a:pt x="11045489" y="2990687"/>
                  <a:pt x="10971243" y="2973103"/>
                </a:cubicBezTo>
                <a:cubicBezTo>
                  <a:pt x="10948448" y="2967893"/>
                  <a:pt x="10925002" y="2958774"/>
                  <a:pt x="10906115" y="2945749"/>
                </a:cubicBezTo>
                <a:cubicBezTo>
                  <a:pt x="10849454" y="2907975"/>
                  <a:pt x="10851407" y="2838939"/>
                  <a:pt x="10908720" y="2801816"/>
                </a:cubicBezTo>
                <a:cubicBezTo>
                  <a:pt x="10995340" y="2745805"/>
                  <a:pt x="11018787" y="2695005"/>
                  <a:pt x="10986874" y="2597313"/>
                </a:cubicBezTo>
                <a:cubicBezTo>
                  <a:pt x="10968638" y="2541303"/>
                  <a:pt x="10939330" y="2487246"/>
                  <a:pt x="10907417" y="2437749"/>
                </a:cubicBezTo>
                <a:cubicBezTo>
                  <a:pt x="10881366" y="2397369"/>
                  <a:pt x="10836428" y="2379133"/>
                  <a:pt x="10787582" y="2381739"/>
                </a:cubicBezTo>
                <a:cubicBezTo>
                  <a:pt x="10760228" y="2383041"/>
                  <a:pt x="10745900" y="2375226"/>
                  <a:pt x="10741992" y="2347221"/>
                </a:cubicBezTo>
                <a:cubicBezTo>
                  <a:pt x="10728966" y="2255390"/>
                  <a:pt x="10699007" y="2164862"/>
                  <a:pt x="10736130" y="2071077"/>
                </a:cubicBezTo>
                <a:cubicBezTo>
                  <a:pt x="10742643" y="2055446"/>
                  <a:pt x="10729618" y="2032000"/>
                  <a:pt x="10725058" y="2012462"/>
                </a:cubicBezTo>
                <a:cubicBezTo>
                  <a:pt x="10721151" y="1994877"/>
                  <a:pt x="10713987" y="1977292"/>
                  <a:pt x="10713987" y="1959708"/>
                </a:cubicBezTo>
                <a:cubicBezTo>
                  <a:pt x="10713336" y="1693333"/>
                  <a:pt x="10713336" y="1426308"/>
                  <a:pt x="10713336" y="1159933"/>
                </a:cubicBezTo>
                <a:cubicBezTo>
                  <a:pt x="10713336" y="1142349"/>
                  <a:pt x="10713336" y="1125415"/>
                  <a:pt x="10713336" y="1103272"/>
                </a:cubicBezTo>
                <a:cubicBezTo>
                  <a:pt x="10253531" y="1103272"/>
                  <a:pt x="9795679" y="1103272"/>
                  <a:pt x="9331315" y="1103272"/>
                </a:cubicBezTo>
                <a:cubicBezTo>
                  <a:pt x="9331315" y="1120857"/>
                  <a:pt x="9331315" y="1139744"/>
                  <a:pt x="9331315" y="1157980"/>
                </a:cubicBezTo>
                <a:cubicBezTo>
                  <a:pt x="9331315" y="1423051"/>
                  <a:pt x="9331966" y="1688123"/>
                  <a:pt x="9330663" y="1953195"/>
                </a:cubicBezTo>
                <a:cubicBezTo>
                  <a:pt x="9330663" y="2036559"/>
                  <a:pt x="9335874" y="2121877"/>
                  <a:pt x="9320243" y="2202636"/>
                </a:cubicBezTo>
                <a:cubicBezTo>
                  <a:pt x="9304612" y="2284046"/>
                  <a:pt x="9279212" y="2367410"/>
                  <a:pt x="9199105" y="2418862"/>
                </a:cubicBezTo>
                <a:cubicBezTo>
                  <a:pt x="9130720" y="2463149"/>
                  <a:pt x="9091643" y="2530882"/>
                  <a:pt x="9079920" y="2611641"/>
                </a:cubicBezTo>
                <a:cubicBezTo>
                  <a:pt x="9073407" y="2657231"/>
                  <a:pt x="9070802" y="2703472"/>
                  <a:pt x="9067545" y="2749062"/>
                </a:cubicBezTo>
                <a:cubicBezTo>
                  <a:pt x="9064289" y="2796605"/>
                  <a:pt x="9092294" y="2820051"/>
                  <a:pt x="9132674" y="2837636"/>
                </a:cubicBezTo>
                <a:cubicBezTo>
                  <a:pt x="9182823" y="2859128"/>
                  <a:pt x="9231018" y="2884528"/>
                  <a:pt x="9268141" y="2902764"/>
                </a:cubicBezTo>
                <a:cubicBezTo>
                  <a:pt x="9231018" y="2993944"/>
                  <a:pt x="9196499" y="3078610"/>
                  <a:pt x="9161981" y="3162626"/>
                </a:cubicBezTo>
                <a:cubicBezTo>
                  <a:pt x="9159377" y="3169790"/>
                  <a:pt x="9154817" y="3175651"/>
                  <a:pt x="9145699" y="3192585"/>
                </a:cubicBezTo>
                <a:cubicBezTo>
                  <a:pt x="9117043" y="3097498"/>
                  <a:pt x="9085782" y="3012831"/>
                  <a:pt x="9067545" y="2925559"/>
                </a:cubicBezTo>
                <a:cubicBezTo>
                  <a:pt x="9054520" y="2864990"/>
                  <a:pt x="9027166" y="2831123"/>
                  <a:pt x="8968551" y="2813539"/>
                </a:cubicBezTo>
                <a:cubicBezTo>
                  <a:pt x="8896910" y="2792046"/>
                  <a:pt x="8827874" y="2765344"/>
                  <a:pt x="8757535" y="2739944"/>
                </a:cubicBezTo>
                <a:cubicBezTo>
                  <a:pt x="8730833" y="2730175"/>
                  <a:pt x="8705433" y="2717800"/>
                  <a:pt x="8690454" y="2711939"/>
                </a:cubicBezTo>
                <a:cubicBezTo>
                  <a:pt x="8701525" y="2652672"/>
                  <a:pt x="8719109" y="2599918"/>
                  <a:pt x="8719109" y="2546513"/>
                </a:cubicBezTo>
                <a:cubicBezTo>
                  <a:pt x="8719109" y="2493108"/>
                  <a:pt x="8705433" y="2439703"/>
                  <a:pt x="8691756" y="2387600"/>
                </a:cubicBezTo>
                <a:cubicBezTo>
                  <a:pt x="8683941" y="2358292"/>
                  <a:pt x="8661146" y="2334195"/>
                  <a:pt x="8648771" y="2305539"/>
                </a:cubicBezTo>
                <a:cubicBezTo>
                  <a:pt x="8602531" y="2199380"/>
                  <a:pt x="8553684" y="2094523"/>
                  <a:pt x="8605787" y="1974687"/>
                </a:cubicBezTo>
                <a:cubicBezTo>
                  <a:pt x="8616858" y="1949287"/>
                  <a:pt x="8621417" y="1918677"/>
                  <a:pt x="8618813" y="1891323"/>
                </a:cubicBezTo>
                <a:cubicBezTo>
                  <a:pt x="8614904" y="1849641"/>
                  <a:pt x="8590807" y="1821636"/>
                  <a:pt x="8540007" y="1824241"/>
                </a:cubicBezTo>
                <a:cubicBezTo>
                  <a:pt x="8540007" y="1805354"/>
                  <a:pt x="8540007" y="1787769"/>
                  <a:pt x="8540007" y="1770836"/>
                </a:cubicBezTo>
                <a:cubicBezTo>
                  <a:pt x="8540007" y="1284980"/>
                  <a:pt x="8540007" y="799123"/>
                  <a:pt x="8540007" y="313267"/>
                </a:cubicBezTo>
                <a:cubicBezTo>
                  <a:pt x="8540007" y="282656"/>
                  <a:pt x="8540659" y="257908"/>
                  <a:pt x="8575176" y="239672"/>
                </a:cubicBezTo>
                <a:cubicBezTo>
                  <a:pt x="8612951" y="219482"/>
                  <a:pt x="8609695" y="174544"/>
                  <a:pt x="8572571" y="150446"/>
                </a:cubicBezTo>
                <a:cubicBezTo>
                  <a:pt x="8556941" y="140677"/>
                  <a:pt x="8537402" y="134164"/>
                  <a:pt x="8519166" y="132862"/>
                </a:cubicBezTo>
                <a:cubicBezTo>
                  <a:pt x="8479438" y="130256"/>
                  <a:pt x="8435802" y="138072"/>
                  <a:pt x="8426032" y="181056"/>
                </a:cubicBezTo>
                <a:cubicBezTo>
                  <a:pt x="8420823" y="205154"/>
                  <a:pt x="8444920" y="235764"/>
                  <a:pt x="8456643" y="266374"/>
                </a:cubicBezTo>
                <a:cubicBezTo>
                  <a:pt x="8452736" y="267026"/>
                  <a:pt x="8437105" y="269631"/>
                  <a:pt x="8420172" y="270933"/>
                </a:cubicBezTo>
                <a:cubicBezTo>
                  <a:pt x="8314013" y="277446"/>
                  <a:pt x="8215669" y="302846"/>
                  <a:pt x="8125141" y="363415"/>
                </a:cubicBezTo>
                <a:cubicBezTo>
                  <a:pt x="8052197" y="412262"/>
                  <a:pt x="7966228" y="423985"/>
                  <a:pt x="7878956" y="425287"/>
                </a:cubicBezTo>
                <a:cubicBezTo>
                  <a:pt x="7740233" y="427892"/>
                  <a:pt x="7608023" y="396631"/>
                  <a:pt x="7478417" y="352344"/>
                </a:cubicBezTo>
                <a:cubicBezTo>
                  <a:pt x="7336438" y="303497"/>
                  <a:pt x="7194459" y="315872"/>
                  <a:pt x="7051828" y="348436"/>
                </a:cubicBezTo>
                <a:cubicBezTo>
                  <a:pt x="7038151" y="351692"/>
                  <a:pt x="7023823" y="355600"/>
                  <a:pt x="7010797" y="361462"/>
                </a:cubicBezTo>
                <a:cubicBezTo>
                  <a:pt x="6793269" y="457200"/>
                  <a:pt x="6573136" y="434405"/>
                  <a:pt x="6361469" y="354297"/>
                </a:cubicBezTo>
                <a:cubicBezTo>
                  <a:pt x="6176505" y="283959"/>
                  <a:pt x="5994146" y="287867"/>
                  <a:pt x="5804623" y="312615"/>
                </a:cubicBezTo>
                <a:cubicBezTo>
                  <a:pt x="5661992" y="331503"/>
                  <a:pt x="5518059" y="342574"/>
                  <a:pt x="5374125" y="346482"/>
                </a:cubicBezTo>
                <a:cubicBezTo>
                  <a:pt x="5296623" y="348436"/>
                  <a:pt x="5228889" y="308708"/>
                  <a:pt x="5175484" y="248138"/>
                </a:cubicBezTo>
                <a:cubicBezTo>
                  <a:pt x="5114264" y="178451"/>
                  <a:pt x="4987915" y="165426"/>
                  <a:pt x="4877849" y="214923"/>
                </a:cubicBezTo>
                <a:cubicBezTo>
                  <a:pt x="4837469" y="233159"/>
                  <a:pt x="4797741" y="252046"/>
                  <a:pt x="4767131" y="265723"/>
                </a:cubicBezTo>
                <a:cubicBezTo>
                  <a:pt x="4774295" y="244231"/>
                  <a:pt x="4795136" y="212318"/>
                  <a:pt x="4787320" y="192779"/>
                </a:cubicBezTo>
                <a:cubicBezTo>
                  <a:pt x="4778202" y="171287"/>
                  <a:pt x="4744336" y="154354"/>
                  <a:pt x="4717633" y="147841"/>
                </a:cubicBezTo>
                <a:cubicBezTo>
                  <a:pt x="4681161" y="138723"/>
                  <a:pt x="4642736" y="147841"/>
                  <a:pt x="4621894" y="184313"/>
                </a:cubicBezTo>
                <a:cubicBezTo>
                  <a:pt x="4604961" y="214272"/>
                  <a:pt x="4615382" y="242928"/>
                  <a:pt x="4644689" y="256605"/>
                </a:cubicBezTo>
                <a:cubicBezTo>
                  <a:pt x="4672043" y="269631"/>
                  <a:pt x="4673997" y="288518"/>
                  <a:pt x="4673997" y="313918"/>
                </a:cubicBezTo>
                <a:cubicBezTo>
                  <a:pt x="4673346" y="818662"/>
                  <a:pt x="4679208" y="1323405"/>
                  <a:pt x="4668787" y="1828149"/>
                </a:cubicBezTo>
                <a:cubicBezTo>
                  <a:pt x="4666833" y="1931703"/>
                  <a:pt x="4681812" y="2033954"/>
                  <a:pt x="4674649" y="2137508"/>
                </a:cubicBezTo>
                <a:cubicBezTo>
                  <a:pt x="4669438" y="2215662"/>
                  <a:pt x="4663577" y="2287954"/>
                  <a:pt x="4607567" y="2351780"/>
                </a:cubicBezTo>
                <a:cubicBezTo>
                  <a:pt x="4588028" y="2373923"/>
                  <a:pt x="4593889" y="2418210"/>
                  <a:pt x="4587377" y="2452728"/>
                </a:cubicBezTo>
                <a:cubicBezTo>
                  <a:pt x="4583469" y="2475523"/>
                  <a:pt x="4578259" y="2497667"/>
                  <a:pt x="4574351" y="2515903"/>
                </a:cubicBezTo>
                <a:cubicBezTo>
                  <a:pt x="4535274" y="2485944"/>
                  <a:pt x="4495546" y="2463149"/>
                  <a:pt x="4466889" y="2430585"/>
                </a:cubicBezTo>
                <a:cubicBezTo>
                  <a:pt x="4451259" y="2413000"/>
                  <a:pt x="4444095" y="2377180"/>
                  <a:pt x="4448654" y="2352431"/>
                </a:cubicBezTo>
                <a:cubicBezTo>
                  <a:pt x="4463633" y="2274277"/>
                  <a:pt x="4437582" y="2216313"/>
                  <a:pt x="4371151" y="2179841"/>
                </a:cubicBezTo>
                <a:cubicBezTo>
                  <a:pt x="4303418" y="2142718"/>
                  <a:pt x="4229823" y="2141415"/>
                  <a:pt x="4161438" y="2179190"/>
                </a:cubicBezTo>
                <a:cubicBezTo>
                  <a:pt x="4134735" y="2194169"/>
                  <a:pt x="4104777" y="2224780"/>
                  <a:pt x="4099566" y="2252785"/>
                </a:cubicBezTo>
                <a:cubicBezTo>
                  <a:pt x="4085889" y="2321821"/>
                  <a:pt x="4081982" y="2393462"/>
                  <a:pt x="4082633" y="2464451"/>
                </a:cubicBezTo>
                <a:cubicBezTo>
                  <a:pt x="4082633" y="2490503"/>
                  <a:pt x="4103474" y="2519810"/>
                  <a:pt x="4121059" y="2542605"/>
                </a:cubicBezTo>
                <a:cubicBezTo>
                  <a:pt x="4149715" y="2579077"/>
                  <a:pt x="4148413" y="2623364"/>
                  <a:pt x="4108033" y="2647462"/>
                </a:cubicBezTo>
                <a:cubicBezTo>
                  <a:pt x="4012294" y="2704123"/>
                  <a:pt x="3915905" y="2758831"/>
                  <a:pt x="3818864" y="2812887"/>
                </a:cubicBezTo>
                <a:cubicBezTo>
                  <a:pt x="3788905" y="2829821"/>
                  <a:pt x="3717915" y="2796605"/>
                  <a:pt x="3689259" y="2755575"/>
                </a:cubicBezTo>
                <a:cubicBezTo>
                  <a:pt x="3663859" y="2719103"/>
                  <a:pt x="3672977" y="2685887"/>
                  <a:pt x="3701633" y="2657231"/>
                </a:cubicBezTo>
                <a:cubicBezTo>
                  <a:pt x="3725730" y="2633133"/>
                  <a:pt x="3766110" y="2614898"/>
                  <a:pt x="3775228" y="2586893"/>
                </a:cubicBezTo>
                <a:cubicBezTo>
                  <a:pt x="3790859" y="2537395"/>
                  <a:pt x="3788905" y="2482687"/>
                  <a:pt x="3790859" y="2429934"/>
                </a:cubicBezTo>
                <a:cubicBezTo>
                  <a:pt x="3791510" y="2411698"/>
                  <a:pt x="3781740" y="2393462"/>
                  <a:pt x="3775228" y="2375226"/>
                </a:cubicBezTo>
                <a:cubicBezTo>
                  <a:pt x="3721171" y="2229990"/>
                  <a:pt x="3579843" y="2190262"/>
                  <a:pt x="3456099" y="2287303"/>
                </a:cubicBezTo>
                <a:cubicBezTo>
                  <a:pt x="3424187" y="2312703"/>
                  <a:pt x="3394228" y="2342662"/>
                  <a:pt x="3370782" y="2375226"/>
                </a:cubicBezTo>
                <a:cubicBezTo>
                  <a:pt x="3342125" y="2414954"/>
                  <a:pt x="3345381" y="2461195"/>
                  <a:pt x="3346684" y="2510692"/>
                </a:cubicBezTo>
                <a:cubicBezTo>
                  <a:pt x="3349289" y="2592103"/>
                  <a:pt x="3392274" y="2637041"/>
                  <a:pt x="3452843" y="2674816"/>
                </a:cubicBezTo>
                <a:cubicBezTo>
                  <a:pt x="3525787" y="2720405"/>
                  <a:pt x="3525136" y="2827216"/>
                  <a:pt x="3435259" y="2857175"/>
                </a:cubicBezTo>
                <a:cubicBezTo>
                  <a:pt x="3303700" y="2901462"/>
                  <a:pt x="3262017" y="2997851"/>
                  <a:pt x="3273089" y="3128108"/>
                </a:cubicBezTo>
                <a:cubicBezTo>
                  <a:pt x="3280905" y="3221241"/>
                  <a:pt x="3288069" y="3315026"/>
                  <a:pt x="3290674" y="3408159"/>
                </a:cubicBezTo>
                <a:cubicBezTo>
                  <a:pt x="3291976" y="3437467"/>
                  <a:pt x="3282859" y="3468728"/>
                  <a:pt x="3273089" y="3497385"/>
                </a:cubicBezTo>
                <a:cubicBezTo>
                  <a:pt x="3262669" y="3527344"/>
                  <a:pt x="3242479" y="3553395"/>
                  <a:pt x="3232710" y="3583354"/>
                </a:cubicBezTo>
                <a:cubicBezTo>
                  <a:pt x="3226197" y="3602893"/>
                  <a:pt x="3224243" y="3628944"/>
                  <a:pt x="3232059" y="3646529"/>
                </a:cubicBezTo>
                <a:cubicBezTo>
                  <a:pt x="3254854" y="3694072"/>
                  <a:pt x="3252248" y="3740964"/>
                  <a:pt x="3242479" y="3790462"/>
                </a:cubicBezTo>
                <a:cubicBezTo>
                  <a:pt x="3207310" y="3974123"/>
                  <a:pt x="3174094" y="4158436"/>
                  <a:pt x="3135017" y="4344703"/>
                </a:cubicBezTo>
                <a:cubicBezTo>
                  <a:pt x="3125248" y="4274364"/>
                  <a:pt x="3112874" y="4203375"/>
                  <a:pt x="3107664" y="4132385"/>
                </a:cubicBezTo>
                <a:cubicBezTo>
                  <a:pt x="3104407" y="4088749"/>
                  <a:pt x="3110269" y="4043811"/>
                  <a:pt x="3112223" y="3999523"/>
                </a:cubicBezTo>
                <a:cubicBezTo>
                  <a:pt x="3112874" y="3990405"/>
                  <a:pt x="3110920" y="3974123"/>
                  <a:pt x="3115479" y="3972170"/>
                </a:cubicBezTo>
                <a:cubicBezTo>
                  <a:pt x="3163674" y="3953282"/>
                  <a:pt x="3146741" y="3907041"/>
                  <a:pt x="3155859" y="3873175"/>
                </a:cubicBezTo>
                <a:cubicBezTo>
                  <a:pt x="3221638" y="3626339"/>
                  <a:pt x="3186469" y="3382108"/>
                  <a:pt x="3135017" y="3138528"/>
                </a:cubicBezTo>
                <a:cubicBezTo>
                  <a:pt x="3119387" y="3064282"/>
                  <a:pt x="3103756" y="2990036"/>
                  <a:pt x="3080961" y="2918395"/>
                </a:cubicBezTo>
                <a:cubicBezTo>
                  <a:pt x="3073797" y="2896252"/>
                  <a:pt x="3045141" y="2874108"/>
                  <a:pt x="3021694" y="2866292"/>
                </a:cubicBezTo>
                <a:cubicBezTo>
                  <a:pt x="2946146" y="2841544"/>
                  <a:pt x="2869294" y="2822005"/>
                  <a:pt x="2792443" y="2804421"/>
                </a:cubicBezTo>
                <a:cubicBezTo>
                  <a:pt x="2680423" y="2778369"/>
                  <a:pt x="2679120" y="2717149"/>
                  <a:pt x="2713638" y="2633785"/>
                </a:cubicBezTo>
                <a:cubicBezTo>
                  <a:pt x="2733177" y="2586241"/>
                  <a:pt x="2752064" y="2545210"/>
                  <a:pt x="2731874" y="2494410"/>
                </a:cubicBezTo>
                <a:cubicBezTo>
                  <a:pt x="2726664" y="2480733"/>
                  <a:pt x="2730571" y="2463149"/>
                  <a:pt x="2730571" y="2446867"/>
                </a:cubicBezTo>
                <a:cubicBezTo>
                  <a:pt x="2729920" y="2321169"/>
                  <a:pt x="2608782" y="2235200"/>
                  <a:pt x="2488946" y="2274928"/>
                </a:cubicBezTo>
                <a:cubicBezTo>
                  <a:pt x="2409489" y="2300980"/>
                  <a:pt x="2374971" y="2347221"/>
                  <a:pt x="2367807" y="2432539"/>
                </a:cubicBezTo>
                <a:cubicBezTo>
                  <a:pt x="2365202" y="2462498"/>
                  <a:pt x="2353479" y="2491805"/>
                  <a:pt x="2356084" y="2521113"/>
                </a:cubicBezTo>
                <a:cubicBezTo>
                  <a:pt x="2359341" y="2554980"/>
                  <a:pt x="2371715" y="2588846"/>
                  <a:pt x="2383438" y="2622062"/>
                </a:cubicBezTo>
                <a:cubicBezTo>
                  <a:pt x="2398418" y="2664395"/>
                  <a:pt x="2418607" y="2704774"/>
                  <a:pt x="2430982" y="2747759"/>
                </a:cubicBezTo>
                <a:cubicBezTo>
                  <a:pt x="2434238" y="2758831"/>
                  <a:pt x="2419259" y="2780975"/>
                  <a:pt x="2406884" y="2788790"/>
                </a:cubicBezTo>
                <a:cubicBezTo>
                  <a:pt x="2372366" y="2810282"/>
                  <a:pt x="2334592" y="2827216"/>
                  <a:pt x="2299423" y="2845451"/>
                </a:cubicBezTo>
                <a:cubicBezTo>
                  <a:pt x="2279884" y="2820703"/>
                  <a:pt x="2260346" y="2799862"/>
                  <a:pt x="2246017" y="2776415"/>
                </a:cubicBezTo>
                <a:cubicBezTo>
                  <a:pt x="2231038" y="2752969"/>
                  <a:pt x="2220618" y="2726918"/>
                  <a:pt x="2207592" y="2700216"/>
                </a:cubicBezTo>
                <a:cubicBezTo>
                  <a:pt x="2303330" y="2624015"/>
                  <a:pt x="2311797" y="2519159"/>
                  <a:pt x="2288351" y="2408441"/>
                </a:cubicBezTo>
                <a:cubicBezTo>
                  <a:pt x="2264253" y="2297072"/>
                  <a:pt x="2174376" y="2279487"/>
                  <a:pt x="2064310" y="2284698"/>
                </a:cubicBezTo>
                <a:cubicBezTo>
                  <a:pt x="2028489" y="2286651"/>
                  <a:pt x="1993320" y="2297072"/>
                  <a:pt x="1957500" y="2302934"/>
                </a:cubicBezTo>
                <a:cubicBezTo>
                  <a:pt x="1922330" y="2308795"/>
                  <a:pt x="1906048" y="2334195"/>
                  <a:pt x="1915818" y="2368062"/>
                </a:cubicBezTo>
                <a:cubicBezTo>
                  <a:pt x="1919725" y="2381087"/>
                  <a:pt x="1928843" y="2398672"/>
                  <a:pt x="1923633" y="2407139"/>
                </a:cubicBezTo>
                <a:cubicBezTo>
                  <a:pt x="1900187" y="2448821"/>
                  <a:pt x="1880648" y="2488549"/>
                  <a:pt x="1886510" y="2539349"/>
                </a:cubicBezTo>
                <a:cubicBezTo>
                  <a:pt x="1890418" y="2571913"/>
                  <a:pt x="1881951" y="2605780"/>
                  <a:pt x="1882602" y="2639646"/>
                </a:cubicBezTo>
                <a:cubicBezTo>
                  <a:pt x="1883905" y="2676769"/>
                  <a:pt x="1889766" y="2713893"/>
                  <a:pt x="1894325" y="2759482"/>
                </a:cubicBezTo>
                <a:cubicBezTo>
                  <a:pt x="1876741" y="2754923"/>
                  <a:pt x="1864366" y="2751667"/>
                  <a:pt x="1851992" y="2748410"/>
                </a:cubicBezTo>
                <a:cubicBezTo>
                  <a:pt x="1835710" y="2744503"/>
                  <a:pt x="1817474" y="2743200"/>
                  <a:pt x="1803146" y="2735385"/>
                </a:cubicBezTo>
                <a:cubicBezTo>
                  <a:pt x="1775792" y="2719754"/>
                  <a:pt x="1742576" y="2706077"/>
                  <a:pt x="1725643" y="2681328"/>
                </a:cubicBezTo>
                <a:cubicBezTo>
                  <a:pt x="1662469" y="2590800"/>
                  <a:pt x="1601248" y="2498318"/>
                  <a:pt x="1547192" y="2401928"/>
                </a:cubicBezTo>
                <a:cubicBezTo>
                  <a:pt x="1510720" y="2336800"/>
                  <a:pt x="1487274" y="2264508"/>
                  <a:pt x="1461223" y="2194169"/>
                </a:cubicBezTo>
                <a:cubicBezTo>
                  <a:pt x="1448848" y="2160954"/>
                  <a:pt x="1442987" y="2125133"/>
                  <a:pt x="1434520" y="2089313"/>
                </a:cubicBezTo>
                <a:cubicBezTo>
                  <a:pt x="1395443" y="2095175"/>
                  <a:pt x="1398048" y="2067821"/>
                  <a:pt x="1404561" y="2038513"/>
                </a:cubicBezTo>
                <a:cubicBezTo>
                  <a:pt x="1431264" y="1925841"/>
                  <a:pt x="1458617" y="1813169"/>
                  <a:pt x="1485971" y="1700498"/>
                </a:cubicBezTo>
                <a:cubicBezTo>
                  <a:pt x="1586920" y="1281072"/>
                  <a:pt x="1687869" y="862297"/>
                  <a:pt x="1788166" y="442221"/>
                </a:cubicBezTo>
                <a:cubicBezTo>
                  <a:pt x="1807705" y="360810"/>
                  <a:pt x="1822684" y="278749"/>
                  <a:pt x="1841571" y="187569"/>
                </a:cubicBezTo>
                <a:cubicBezTo>
                  <a:pt x="1766674" y="172590"/>
                  <a:pt x="1691777" y="152400"/>
                  <a:pt x="1615576" y="143933"/>
                </a:cubicBezTo>
                <a:cubicBezTo>
                  <a:pt x="1443638" y="125046"/>
                  <a:pt x="1269094" y="85969"/>
                  <a:pt x="1099761" y="102903"/>
                </a:cubicBezTo>
                <a:cubicBezTo>
                  <a:pt x="832084" y="130256"/>
                  <a:pt x="578084" y="65779"/>
                  <a:pt x="318223" y="37123"/>
                </a:cubicBezTo>
                <a:cubicBezTo>
                  <a:pt x="235510" y="28005"/>
                  <a:pt x="148889" y="13677"/>
                  <a:pt x="50546" y="0"/>
                </a:cubicBezTo>
                <a:cubicBezTo>
                  <a:pt x="67479" y="22795"/>
                  <a:pt x="77248" y="36472"/>
                  <a:pt x="88320" y="49497"/>
                </a:cubicBezTo>
                <a:cubicBezTo>
                  <a:pt x="142376" y="116579"/>
                  <a:pt x="150192" y="185615"/>
                  <a:pt x="103951" y="260513"/>
                </a:cubicBezTo>
                <a:cubicBezTo>
                  <a:pt x="57710" y="336713"/>
                  <a:pt x="16028" y="414867"/>
                  <a:pt x="4305" y="505395"/>
                </a:cubicBezTo>
                <a:cubicBezTo>
                  <a:pt x="-8070" y="603738"/>
                  <a:pt x="7561" y="698826"/>
                  <a:pt x="34264" y="791959"/>
                </a:cubicBezTo>
                <a:cubicBezTo>
                  <a:pt x="38171" y="804985"/>
                  <a:pt x="56407" y="817359"/>
                  <a:pt x="70735" y="822569"/>
                </a:cubicBezTo>
                <a:cubicBezTo>
                  <a:pt x="333853" y="917656"/>
                  <a:pt x="604787" y="960641"/>
                  <a:pt x="884187" y="939800"/>
                </a:cubicBezTo>
                <a:cubicBezTo>
                  <a:pt x="936289" y="935892"/>
                  <a:pt x="981228" y="943708"/>
                  <a:pt x="1028120" y="971062"/>
                </a:cubicBezTo>
                <a:cubicBezTo>
                  <a:pt x="1175310" y="1058985"/>
                  <a:pt x="1338782" y="1075267"/>
                  <a:pt x="1506161" y="1066800"/>
                </a:cubicBezTo>
                <a:cubicBezTo>
                  <a:pt x="1539376" y="1064846"/>
                  <a:pt x="1572592" y="1063544"/>
                  <a:pt x="1613623" y="1061590"/>
                </a:cubicBezTo>
                <a:cubicBezTo>
                  <a:pt x="1521141" y="1390487"/>
                  <a:pt x="1429961" y="1713523"/>
                  <a:pt x="1336828" y="2043072"/>
                </a:cubicBezTo>
                <a:cubicBezTo>
                  <a:pt x="1325105" y="2032000"/>
                  <a:pt x="1316638" y="2024836"/>
                  <a:pt x="1302961" y="2011810"/>
                </a:cubicBezTo>
                <a:cubicBezTo>
                  <a:pt x="1302961" y="2069123"/>
                  <a:pt x="1302961" y="2119923"/>
                  <a:pt x="1302961" y="2174631"/>
                </a:cubicBezTo>
                <a:cubicBezTo>
                  <a:pt x="1282771" y="2174631"/>
                  <a:pt x="1265838" y="2175282"/>
                  <a:pt x="1248905" y="2174631"/>
                </a:cubicBezTo>
                <a:cubicBezTo>
                  <a:pt x="1174007" y="2172677"/>
                  <a:pt x="1120602" y="2203939"/>
                  <a:pt x="1093248" y="2274928"/>
                </a:cubicBezTo>
                <a:cubicBezTo>
                  <a:pt x="1076315" y="2317913"/>
                  <a:pt x="1051566" y="2359595"/>
                  <a:pt x="1046356" y="2403882"/>
                </a:cubicBezTo>
                <a:cubicBezTo>
                  <a:pt x="1041797" y="2444913"/>
                  <a:pt x="1056776" y="2489200"/>
                  <a:pt x="1067197" y="2530882"/>
                </a:cubicBezTo>
                <a:cubicBezTo>
                  <a:pt x="1071105" y="2546513"/>
                  <a:pt x="1086735" y="2559539"/>
                  <a:pt x="1095202" y="2574518"/>
                </a:cubicBezTo>
                <a:cubicBezTo>
                  <a:pt x="1122556" y="2625318"/>
                  <a:pt x="1112787" y="2672862"/>
                  <a:pt x="1063289" y="2699564"/>
                </a:cubicBezTo>
                <a:cubicBezTo>
                  <a:pt x="1000766" y="2733431"/>
                  <a:pt x="936289" y="2764041"/>
                  <a:pt x="869858" y="2790092"/>
                </a:cubicBezTo>
                <a:cubicBezTo>
                  <a:pt x="789751" y="2821354"/>
                  <a:pt x="729182" y="2861733"/>
                  <a:pt x="700525" y="2952262"/>
                </a:cubicBezTo>
                <a:cubicBezTo>
                  <a:pt x="661448" y="3074051"/>
                  <a:pt x="605438" y="3190631"/>
                  <a:pt x="556592" y="3309164"/>
                </a:cubicBezTo>
                <a:cubicBezTo>
                  <a:pt x="524028" y="3389272"/>
                  <a:pt x="518166" y="3465472"/>
                  <a:pt x="568966" y="3543626"/>
                </a:cubicBezTo>
                <a:cubicBezTo>
                  <a:pt x="617812" y="3619175"/>
                  <a:pt x="654935" y="3702539"/>
                  <a:pt x="701176" y="3780041"/>
                </a:cubicBezTo>
                <a:cubicBezTo>
                  <a:pt x="714202" y="3801534"/>
                  <a:pt x="740253" y="3815210"/>
                  <a:pt x="760443" y="3832144"/>
                </a:cubicBezTo>
                <a:cubicBezTo>
                  <a:pt x="765653" y="3830190"/>
                  <a:pt x="770864" y="3827585"/>
                  <a:pt x="776725" y="3825631"/>
                </a:cubicBezTo>
                <a:cubicBezTo>
                  <a:pt x="767607" y="3890759"/>
                  <a:pt x="757838" y="3955887"/>
                  <a:pt x="749371" y="4021667"/>
                </a:cubicBezTo>
                <a:cubicBezTo>
                  <a:pt x="740905" y="4084841"/>
                  <a:pt x="730484" y="4147364"/>
                  <a:pt x="725925" y="4210539"/>
                </a:cubicBezTo>
                <a:cubicBezTo>
                  <a:pt x="720715" y="4286739"/>
                  <a:pt x="741556" y="4303672"/>
                  <a:pt x="817756" y="4295857"/>
                </a:cubicBezTo>
                <a:cubicBezTo>
                  <a:pt x="830130" y="4294554"/>
                  <a:pt x="842505" y="4293252"/>
                  <a:pt x="860089" y="4291298"/>
                </a:cubicBezTo>
                <a:cubicBezTo>
                  <a:pt x="860089" y="4312790"/>
                  <a:pt x="860089" y="4331026"/>
                  <a:pt x="860089" y="4349913"/>
                </a:cubicBezTo>
                <a:cubicBezTo>
                  <a:pt x="862694" y="4605216"/>
                  <a:pt x="862694" y="4861170"/>
                  <a:pt x="869858" y="5116472"/>
                </a:cubicBezTo>
                <a:cubicBezTo>
                  <a:pt x="873766" y="5255846"/>
                  <a:pt x="888746" y="5395221"/>
                  <a:pt x="899817" y="5533944"/>
                </a:cubicBezTo>
                <a:cubicBezTo>
                  <a:pt x="901120" y="5547621"/>
                  <a:pt x="905679" y="5561949"/>
                  <a:pt x="912843" y="5573672"/>
                </a:cubicBezTo>
                <a:cubicBezTo>
                  <a:pt x="923915" y="5591257"/>
                  <a:pt x="952571" y="5612749"/>
                  <a:pt x="948664" y="5620564"/>
                </a:cubicBezTo>
                <a:cubicBezTo>
                  <a:pt x="930428" y="5658339"/>
                  <a:pt x="906330" y="5695462"/>
                  <a:pt x="878325" y="5726723"/>
                </a:cubicBezTo>
                <a:cubicBezTo>
                  <a:pt x="860089" y="5746913"/>
                  <a:pt x="828828" y="5755380"/>
                  <a:pt x="807335" y="5773616"/>
                </a:cubicBezTo>
                <a:cubicBezTo>
                  <a:pt x="782587" y="5794457"/>
                  <a:pt x="789100" y="5815949"/>
                  <a:pt x="820361" y="5817903"/>
                </a:cubicBezTo>
                <a:cubicBezTo>
                  <a:pt x="859438" y="5820508"/>
                  <a:pt x="899817" y="5816600"/>
                  <a:pt x="938894" y="5811390"/>
                </a:cubicBezTo>
                <a:cubicBezTo>
                  <a:pt x="976669" y="5806180"/>
                  <a:pt x="1013141" y="5794457"/>
                  <a:pt x="1050264" y="5786641"/>
                </a:cubicBezTo>
                <a:cubicBezTo>
                  <a:pt x="1114089" y="5772965"/>
                  <a:pt x="1159028" y="5754728"/>
                  <a:pt x="1169448" y="5670713"/>
                </a:cubicBezTo>
                <a:cubicBezTo>
                  <a:pt x="1176612" y="5613400"/>
                  <a:pt x="1182474" y="5556739"/>
                  <a:pt x="1181823" y="5499426"/>
                </a:cubicBezTo>
                <a:cubicBezTo>
                  <a:pt x="1178566" y="5298180"/>
                  <a:pt x="1172053" y="5096282"/>
                  <a:pt x="1174007" y="4895036"/>
                </a:cubicBezTo>
                <a:cubicBezTo>
                  <a:pt x="1174659" y="4814928"/>
                  <a:pt x="1192894" y="4734821"/>
                  <a:pt x="1204617" y="4654713"/>
                </a:cubicBezTo>
                <a:cubicBezTo>
                  <a:pt x="1207223" y="4635175"/>
                  <a:pt x="1215038" y="4616939"/>
                  <a:pt x="1222853" y="4590888"/>
                </a:cubicBezTo>
                <a:cubicBezTo>
                  <a:pt x="1276258" y="4787574"/>
                  <a:pt x="1293843" y="4977098"/>
                  <a:pt x="1283423" y="5170529"/>
                </a:cubicBezTo>
                <a:cubicBezTo>
                  <a:pt x="1276910" y="5292318"/>
                  <a:pt x="1273653" y="5414759"/>
                  <a:pt x="1273002" y="5537200"/>
                </a:cubicBezTo>
                <a:cubicBezTo>
                  <a:pt x="1273002" y="5567159"/>
                  <a:pt x="1288633" y="5596467"/>
                  <a:pt x="1294494" y="5626426"/>
                </a:cubicBezTo>
                <a:cubicBezTo>
                  <a:pt x="1300356" y="5653780"/>
                  <a:pt x="1300356" y="5683087"/>
                  <a:pt x="1306869" y="5710441"/>
                </a:cubicBezTo>
                <a:cubicBezTo>
                  <a:pt x="1312079" y="5730631"/>
                  <a:pt x="1318592" y="5757985"/>
                  <a:pt x="1333571" y="5765800"/>
                </a:cubicBezTo>
                <a:cubicBezTo>
                  <a:pt x="1428007" y="5815298"/>
                  <a:pt x="1530910" y="5827021"/>
                  <a:pt x="1650094" y="5831580"/>
                </a:cubicBezTo>
                <a:cubicBezTo>
                  <a:pt x="1632510" y="5802272"/>
                  <a:pt x="1622741" y="5782082"/>
                  <a:pt x="1609064" y="5764498"/>
                </a:cubicBezTo>
                <a:cubicBezTo>
                  <a:pt x="1589525" y="5737795"/>
                  <a:pt x="1564776" y="5714349"/>
                  <a:pt x="1547192" y="5686344"/>
                </a:cubicBezTo>
                <a:cubicBezTo>
                  <a:pt x="1539376" y="5673970"/>
                  <a:pt x="1537423" y="5653780"/>
                  <a:pt x="1540028" y="5638149"/>
                </a:cubicBezTo>
                <a:cubicBezTo>
                  <a:pt x="1545238" y="5606236"/>
                  <a:pt x="1562171" y="5574975"/>
                  <a:pt x="1562823" y="5543062"/>
                </a:cubicBezTo>
                <a:cubicBezTo>
                  <a:pt x="1574546" y="5214816"/>
                  <a:pt x="1584315" y="4886569"/>
                  <a:pt x="1594735" y="4558324"/>
                </a:cubicBezTo>
                <a:cubicBezTo>
                  <a:pt x="1597341" y="4471052"/>
                  <a:pt x="1597992" y="4383780"/>
                  <a:pt x="1603853" y="4296508"/>
                </a:cubicBezTo>
                <a:cubicBezTo>
                  <a:pt x="1605807" y="4270457"/>
                  <a:pt x="1623392" y="4245708"/>
                  <a:pt x="1630556" y="4219657"/>
                </a:cubicBezTo>
                <a:cubicBezTo>
                  <a:pt x="1636417" y="4200770"/>
                  <a:pt x="1641628" y="4179928"/>
                  <a:pt x="1640325" y="4160390"/>
                </a:cubicBezTo>
                <a:cubicBezTo>
                  <a:pt x="1631207" y="3998872"/>
                  <a:pt x="1620787" y="3837354"/>
                  <a:pt x="1611018" y="3675836"/>
                </a:cubicBezTo>
                <a:cubicBezTo>
                  <a:pt x="1609064" y="3645226"/>
                  <a:pt x="1611018" y="3613964"/>
                  <a:pt x="1611018" y="3582703"/>
                </a:cubicBezTo>
                <a:cubicBezTo>
                  <a:pt x="1614925" y="3582703"/>
                  <a:pt x="1618833" y="3582051"/>
                  <a:pt x="1622741" y="3582051"/>
                </a:cubicBezTo>
                <a:cubicBezTo>
                  <a:pt x="1637720" y="3702539"/>
                  <a:pt x="1654002" y="3822375"/>
                  <a:pt x="1667028" y="3942862"/>
                </a:cubicBezTo>
                <a:cubicBezTo>
                  <a:pt x="1674192" y="4007339"/>
                  <a:pt x="1673541" y="4073118"/>
                  <a:pt x="1681356" y="4137595"/>
                </a:cubicBezTo>
                <a:cubicBezTo>
                  <a:pt x="1684612" y="4164298"/>
                  <a:pt x="1699592" y="4189046"/>
                  <a:pt x="1709361" y="4215098"/>
                </a:cubicBezTo>
                <a:cubicBezTo>
                  <a:pt x="1713269" y="4213795"/>
                  <a:pt x="1716525" y="4212493"/>
                  <a:pt x="1720433" y="4211190"/>
                </a:cubicBezTo>
                <a:cubicBezTo>
                  <a:pt x="1710664" y="4271759"/>
                  <a:pt x="1700894" y="4332329"/>
                  <a:pt x="1693079" y="4392898"/>
                </a:cubicBezTo>
                <a:cubicBezTo>
                  <a:pt x="1691777" y="4402016"/>
                  <a:pt x="1700894" y="4416995"/>
                  <a:pt x="1709361" y="4421554"/>
                </a:cubicBezTo>
                <a:cubicBezTo>
                  <a:pt x="1748438" y="4442395"/>
                  <a:pt x="1789469" y="4458026"/>
                  <a:pt x="1831802" y="4405272"/>
                </a:cubicBezTo>
                <a:cubicBezTo>
                  <a:pt x="1833756" y="4448908"/>
                  <a:pt x="1837664" y="4479518"/>
                  <a:pt x="1836361" y="4510780"/>
                </a:cubicBezTo>
                <a:cubicBezTo>
                  <a:pt x="1831802" y="4666436"/>
                  <a:pt x="1821382" y="4821441"/>
                  <a:pt x="1822033" y="4977098"/>
                </a:cubicBezTo>
                <a:cubicBezTo>
                  <a:pt x="1822684" y="5070231"/>
                  <a:pt x="1838966" y="5163364"/>
                  <a:pt x="1849387" y="5256498"/>
                </a:cubicBezTo>
                <a:cubicBezTo>
                  <a:pt x="1854597" y="5306646"/>
                  <a:pt x="1864366" y="5355493"/>
                  <a:pt x="1837664" y="5404339"/>
                </a:cubicBezTo>
                <a:cubicBezTo>
                  <a:pt x="1820079" y="5436252"/>
                  <a:pt x="1823987" y="5469467"/>
                  <a:pt x="1860459" y="5481841"/>
                </a:cubicBezTo>
                <a:cubicBezTo>
                  <a:pt x="1843525" y="5511800"/>
                  <a:pt x="1831151" y="5544364"/>
                  <a:pt x="1809658" y="5569113"/>
                </a:cubicBezTo>
                <a:cubicBezTo>
                  <a:pt x="1784910" y="5597118"/>
                  <a:pt x="1754951" y="5623821"/>
                  <a:pt x="1722387" y="5641406"/>
                </a:cubicBezTo>
                <a:cubicBezTo>
                  <a:pt x="1692428" y="5657688"/>
                  <a:pt x="1655305" y="5660292"/>
                  <a:pt x="1622741" y="5671364"/>
                </a:cubicBezTo>
                <a:cubicBezTo>
                  <a:pt x="1608412" y="5676574"/>
                  <a:pt x="1596038" y="5687646"/>
                  <a:pt x="1575848" y="5701324"/>
                </a:cubicBezTo>
                <a:cubicBezTo>
                  <a:pt x="1709361" y="5757334"/>
                  <a:pt x="1829848" y="5760590"/>
                  <a:pt x="1945777" y="5676574"/>
                </a:cubicBezTo>
                <a:cubicBezTo>
                  <a:pt x="1944474" y="5683739"/>
                  <a:pt x="1943171" y="5691554"/>
                  <a:pt x="1941869" y="5698718"/>
                </a:cubicBezTo>
                <a:cubicBezTo>
                  <a:pt x="1964664" y="5708487"/>
                  <a:pt x="1987459" y="5722816"/>
                  <a:pt x="2011556" y="5726723"/>
                </a:cubicBezTo>
                <a:cubicBezTo>
                  <a:pt x="2046725" y="5733236"/>
                  <a:pt x="2079289" y="5731282"/>
                  <a:pt x="2096874" y="5688298"/>
                </a:cubicBezTo>
                <a:cubicBezTo>
                  <a:pt x="2112505" y="5650523"/>
                  <a:pt x="2120320" y="5613400"/>
                  <a:pt x="2126182" y="5572369"/>
                </a:cubicBezTo>
                <a:cubicBezTo>
                  <a:pt x="2142464" y="5455790"/>
                  <a:pt x="2171771" y="5341816"/>
                  <a:pt x="2194566" y="5233052"/>
                </a:cubicBezTo>
                <a:cubicBezTo>
                  <a:pt x="2234294" y="5314462"/>
                  <a:pt x="2278582" y="5402385"/>
                  <a:pt x="2320915" y="5491611"/>
                </a:cubicBezTo>
                <a:cubicBezTo>
                  <a:pt x="2338500" y="5528082"/>
                  <a:pt x="2356084" y="5562600"/>
                  <a:pt x="2395161" y="5558693"/>
                </a:cubicBezTo>
                <a:cubicBezTo>
                  <a:pt x="2386694" y="5591908"/>
                  <a:pt x="2378228" y="5624472"/>
                  <a:pt x="2369110" y="5656385"/>
                </a:cubicBezTo>
                <a:cubicBezTo>
                  <a:pt x="2367807" y="5662247"/>
                  <a:pt x="2363248" y="5668759"/>
                  <a:pt x="2358689" y="5671364"/>
                </a:cubicBezTo>
                <a:cubicBezTo>
                  <a:pt x="2317007" y="5692857"/>
                  <a:pt x="2275325" y="5714349"/>
                  <a:pt x="2232341" y="5735190"/>
                </a:cubicBezTo>
                <a:cubicBezTo>
                  <a:pt x="2206289" y="5747564"/>
                  <a:pt x="2178936" y="5758636"/>
                  <a:pt x="2154187" y="5776872"/>
                </a:cubicBezTo>
                <a:cubicBezTo>
                  <a:pt x="2267510" y="5830277"/>
                  <a:pt x="2380182" y="5843303"/>
                  <a:pt x="2496110" y="5800970"/>
                </a:cubicBezTo>
                <a:cubicBezTo>
                  <a:pt x="2509787" y="5795759"/>
                  <a:pt x="2526720" y="5796411"/>
                  <a:pt x="2541048" y="5798364"/>
                </a:cubicBezTo>
                <a:cubicBezTo>
                  <a:pt x="2597059" y="5808134"/>
                  <a:pt x="2629623" y="5792503"/>
                  <a:pt x="2660884" y="5744308"/>
                </a:cubicBezTo>
                <a:cubicBezTo>
                  <a:pt x="2672607" y="5726723"/>
                  <a:pt x="2692797" y="5715651"/>
                  <a:pt x="2714941" y="5696764"/>
                </a:cubicBezTo>
                <a:cubicBezTo>
                  <a:pt x="2714941" y="5668759"/>
                  <a:pt x="2712335" y="5629031"/>
                  <a:pt x="2716243" y="5590606"/>
                </a:cubicBezTo>
                <a:cubicBezTo>
                  <a:pt x="2718848" y="5567159"/>
                  <a:pt x="2735130" y="5545667"/>
                  <a:pt x="2739038" y="5522221"/>
                </a:cubicBezTo>
                <a:cubicBezTo>
                  <a:pt x="2747505" y="5473375"/>
                  <a:pt x="2763136" y="5421923"/>
                  <a:pt x="2756623" y="5374380"/>
                </a:cubicBezTo>
                <a:cubicBezTo>
                  <a:pt x="2742294" y="5272780"/>
                  <a:pt x="2709730" y="5173785"/>
                  <a:pt x="2696705" y="5071534"/>
                </a:cubicBezTo>
                <a:cubicBezTo>
                  <a:pt x="2684982" y="4975795"/>
                  <a:pt x="2688889" y="4878754"/>
                  <a:pt x="2688238" y="4781713"/>
                </a:cubicBezTo>
                <a:cubicBezTo>
                  <a:pt x="2686936" y="4613683"/>
                  <a:pt x="2688238" y="4445651"/>
                  <a:pt x="2696705" y="4272411"/>
                </a:cubicBezTo>
                <a:cubicBezTo>
                  <a:pt x="2705171" y="4285436"/>
                  <a:pt x="2716243" y="4297159"/>
                  <a:pt x="2722105" y="4311487"/>
                </a:cubicBezTo>
                <a:cubicBezTo>
                  <a:pt x="2766392" y="4415041"/>
                  <a:pt x="2811330" y="4518595"/>
                  <a:pt x="2853012" y="4622800"/>
                </a:cubicBezTo>
                <a:cubicBezTo>
                  <a:pt x="2861479" y="4643641"/>
                  <a:pt x="2860828" y="4669041"/>
                  <a:pt x="2860828" y="4692487"/>
                </a:cubicBezTo>
                <a:cubicBezTo>
                  <a:pt x="2863433" y="4895688"/>
                  <a:pt x="2863433" y="5098236"/>
                  <a:pt x="2867992" y="5301436"/>
                </a:cubicBezTo>
                <a:cubicBezTo>
                  <a:pt x="2869294" y="5375683"/>
                  <a:pt x="2891438" y="5444718"/>
                  <a:pt x="2932469" y="5509846"/>
                </a:cubicBezTo>
                <a:cubicBezTo>
                  <a:pt x="2952007" y="5541759"/>
                  <a:pt x="2945495" y="5590606"/>
                  <a:pt x="2949402" y="5631636"/>
                </a:cubicBezTo>
                <a:cubicBezTo>
                  <a:pt x="2951356" y="5656385"/>
                  <a:pt x="2950053" y="5681785"/>
                  <a:pt x="2950053" y="5710441"/>
                </a:cubicBezTo>
                <a:cubicBezTo>
                  <a:pt x="3008669" y="5710441"/>
                  <a:pt x="3066633" y="5715651"/>
                  <a:pt x="3121992" y="5708487"/>
                </a:cubicBezTo>
                <a:cubicBezTo>
                  <a:pt x="3155207" y="5703928"/>
                  <a:pt x="3192330" y="5685041"/>
                  <a:pt x="3215125" y="5660944"/>
                </a:cubicBezTo>
                <a:cubicBezTo>
                  <a:pt x="3226848" y="5649221"/>
                  <a:pt x="3214474" y="5609493"/>
                  <a:pt x="3206007" y="5584744"/>
                </a:cubicBezTo>
                <a:cubicBezTo>
                  <a:pt x="3200797" y="5570416"/>
                  <a:pt x="3181259" y="5560646"/>
                  <a:pt x="3169536" y="5548272"/>
                </a:cubicBezTo>
                <a:cubicBezTo>
                  <a:pt x="3150648" y="5528082"/>
                  <a:pt x="3145438" y="5510498"/>
                  <a:pt x="3156510" y="5477933"/>
                </a:cubicBezTo>
                <a:cubicBezTo>
                  <a:pt x="3177351" y="5414108"/>
                  <a:pt x="3191679" y="5345723"/>
                  <a:pt x="3193633" y="5278641"/>
                </a:cubicBezTo>
                <a:cubicBezTo>
                  <a:pt x="3198843" y="5113867"/>
                  <a:pt x="3195587" y="4949093"/>
                  <a:pt x="3195587" y="4777805"/>
                </a:cubicBezTo>
                <a:cubicBezTo>
                  <a:pt x="3246387" y="4787574"/>
                  <a:pt x="3293930" y="4795390"/>
                  <a:pt x="3340823" y="4807764"/>
                </a:cubicBezTo>
                <a:cubicBezTo>
                  <a:pt x="3349941" y="4810369"/>
                  <a:pt x="3359710" y="4827954"/>
                  <a:pt x="3361664" y="4839677"/>
                </a:cubicBezTo>
                <a:cubicBezTo>
                  <a:pt x="3391623" y="5011616"/>
                  <a:pt x="3422233" y="5183554"/>
                  <a:pt x="3446982" y="5356144"/>
                </a:cubicBezTo>
                <a:cubicBezTo>
                  <a:pt x="3454146" y="5406292"/>
                  <a:pt x="3442423" y="5459698"/>
                  <a:pt x="3438515" y="5511149"/>
                </a:cubicBezTo>
                <a:cubicBezTo>
                  <a:pt x="3435259" y="5555436"/>
                  <a:pt x="3426141" y="5599723"/>
                  <a:pt x="3427443" y="5643359"/>
                </a:cubicBezTo>
                <a:cubicBezTo>
                  <a:pt x="3428094" y="5664852"/>
                  <a:pt x="3447633" y="5685693"/>
                  <a:pt x="3458705" y="5707185"/>
                </a:cubicBezTo>
                <a:cubicBezTo>
                  <a:pt x="3479546" y="5694811"/>
                  <a:pt x="3507551" y="5686995"/>
                  <a:pt x="3519274" y="5668759"/>
                </a:cubicBezTo>
                <a:cubicBezTo>
                  <a:pt x="3544023" y="5629031"/>
                  <a:pt x="3563561" y="5584744"/>
                  <a:pt x="3578541" y="5540457"/>
                </a:cubicBezTo>
                <a:cubicBezTo>
                  <a:pt x="3588961" y="5509195"/>
                  <a:pt x="3598079" y="5496170"/>
                  <a:pt x="3634551" y="5505939"/>
                </a:cubicBezTo>
                <a:cubicBezTo>
                  <a:pt x="3655392" y="5511800"/>
                  <a:pt x="3688607" y="5507241"/>
                  <a:pt x="3702936" y="5492913"/>
                </a:cubicBezTo>
                <a:cubicBezTo>
                  <a:pt x="3712705" y="5483795"/>
                  <a:pt x="3702936" y="5447975"/>
                  <a:pt x="3694469" y="5427785"/>
                </a:cubicBezTo>
                <a:cubicBezTo>
                  <a:pt x="3682746" y="5400431"/>
                  <a:pt x="3665812" y="5374380"/>
                  <a:pt x="3646925" y="5351585"/>
                </a:cubicBezTo>
                <a:cubicBezTo>
                  <a:pt x="3608500" y="5305344"/>
                  <a:pt x="3596777" y="5252590"/>
                  <a:pt x="3606546" y="5195277"/>
                </a:cubicBezTo>
                <a:cubicBezTo>
                  <a:pt x="3628038" y="5068277"/>
                  <a:pt x="3650182" y="4941928"/>
                  <a:pt x="3674279" y="4816231"/>
                </a:cubicBezTo>
                <a:cubicBezTo>
                  <a:pt x="3677535" y="4799298"/>
                  <a:pt x="3695120" y="4780411"/>
                  <a:pt x="3710751" y="4772595"/>
                </a:cubicBezTo>
                <a:cubicBezTo>
                  <a:pt x="3741361" y="4756965"/>
                  <a:pt x="3775228" y="4748498"/>
                  <a:pt x="3811700" y="4735472"/>
                </a:cubicBezTo>
                <a:cubicBezTo>
                  <a:pt x="3807792" y="4803205"/>
                  <a:pt x="3801930" y="4866380"/>
                  <a:pt x="3801279" y="4929554"/>
                </a:cubicBezTo>
                <a:cubicBezTo>
                  <a:pt x="3800628" y="5099539"/>
                  <a:pt x="3801930" y="5268872"/>
                  <a:pt x="3803884" y="5438857"/>
                </a:cubicBezTo>
                <a:cubicBezTo>
                  <a:pt x="3803884" y="5453836"/>
                  <a:pt x="3816259" y="5468816"/>
                  <a:pt x="3826028" y="5492913"/>
                </a:cubicBezTo>
                <a:cubicBezTo>
                  <a:pt x="3800628" y="5525477"/>
                  <a:pt x="3766761" y="5563903"/>
                  <a:pt x="3739407" y="5605585"/>
                </a:cubicBezTo>
                <a:cubicBezTo>
                  <a:pt x="3726381" y="5625775"/>
                  <a:pt x="3716612" y="5656385"/>
                  <a:pt x="3721823" y="5677877"/>
                </a:cubicBezTo>
                <a:cubicBezTo>
                  <a:pt x="3725079" y="5690903"/>
                  <a:pt x="3759597" y="5700672"/>
                  <a:pt x="3781089" y="5704580"/>
                </a:cubicBezTo>
                <a:cubicBezTo>
                  <a:pt x="3842961" y="5715651"/>
                  <a:pt x="3903530" y="5718257"/>
                  <a:pt x="3953028" y="5664852"/>
                </a:cubicBezTo>
                <a:cubicBezTo>
                  <a:pt x="3966705" y="5649872"/>
                  <a:pt x="3993407" y="5645965"/>
                  <a:pt x="4019458" y="5644662"/>
                </a:cubicBezTo>
                <a:cubicBezTo>
                  <a:pt x="3955633" y="5693508"/>
                  <a:pt x="3891807" y="5743005"/>
                  <a:pt x="3827982" y="5791852"/>
                </a:cubicBezTo>
                <a:cubicBezTo>
                  <a:pt x="3829284" y="5796411"/>
                  <a:pt x="3830587" y="5800970"/>
                  <a:pt x="3831889" y="5805529"/>
                </a:cubicBezTo>
                <a:cubicBezTo>
                  <a:pt x="3854033" y="5809436"/>
                  <a:pt x="3877479" y="5818554"/>
                  <a:pt x="3898971" y="5815949"/>
                </a:cubicBezTo>
                <a:cubicBezTo>
                  <a:pt x="3992756" y="5801621"/>
                  <a:pt x="4086541" y="5784688"/>
                  <a:pt x="4179674" y="5767103"/>
                </a:cubicBezTo>
                <a:cubicBezTo>
                  <a:pt x="4212889" y="5760590"/>
                  <a:pt x="4219402" y="5734539"/>
                  <a:pt x="4226567" y="5703928"/>
                </a:cubicBezTo>
                <a:cubicBezTo>
                  <a:pt x="4255223" y="5586047"/>
                  <a:pt x="4288438" y="5468816"/>
                  <a:pt x="4318397" y="5358098"/>
                </a:cubicBezTo>
                <a:cubicBezTo>
                  <a:pt x="4329469" y="5405641"/>
                  <a:pt x="4341843" y="5458395"/>
                  <a:pt x="4354218" y="5511800"/>
                </a:cubicBezTo>
                <a:cubicBezTo>
                  <a:pt x="4354869" y="5515708"/>
                  <a:pt x="4352264" y="5520918"/>
                  <a:pt x="4350961" y="5525477"/>
                </a:cubicBezTo>
                <a:cubicBezTo>
                  <a:pt x="4336633" y="5614703"/>
                  <a:pt x="4336633" y="5614703"/>
                  <a:pt x="4422602" y="5642708"/>
                </a:cubicBezTo>
                <a:cubicBezTo>
                  <a:pt x="4437582" y="5647267"/>
                  <a:pt x="4454515" y="5651175"/>
                  <a:pt x="4466238" y="5660944"/>
                </a:cubicBezTo>
                <a:cubicBezTo>
                  <a:pt x="4568490" y="5745611"/>
                  <a:pt x="4683766" y="5737144"/>
                  <a:pt x="4800997" y="5705882"/>
                </a:cubicBezTo>
                <a:cubicBezTo>
                  <a:pt x="4866777" y="5688298"/>
                  <a:pt x="4930602" y="5664200"/>
                  <a:pt x="4994428" y="5640103"/>
                </a:cubicBezTo>
                <a:cubicBezTo>
                  <a:pt x="5008105" y="5634893"/>
                  <a:pt x="5026992" y="5615354"/>
                  <a:pt x="5025689" y="5604282"/>
                </a:cubicBezTo>
                <a:cubicBezTo>
                  <a:pt x="5018525" y="5539154"/>
                  <a:pt x="5038064" y="5474026"/>
                  <a:pt x="5010710" y="5408247"/>
                </a:cubicBezTo>
                <a:cubicBezTo>
                  <a:pt x="4905854" y="5156851"/>
                  <a:pt x="4806208" y="4902851"/>
                  <a:pt x="4703305" y="4650154"/>
                </a:cubicBezTo>
                <a:cubicBezTo>
                  <a:pt x="4676602" y="4584375"/>
                  <a:pt x="4672695" y="4519898"/>
                  <a:pt x="4711120" y="4458677"/>
                </a:cubicBezTo>
                <a:cubicBezTo>
                  <a:pt x="4728054" y="4431975"/>
                  <a:pt x="4752802" y="4405272"/>
                  <a:pt x="4780807" y="4390944"/>
                </a:cubicBezTo>
                <a:cubicBezTo>
                  <a:pt x="4839423" y="4360334"/>
                  <a:pt x="4868079" y="4316047"/>
                  <a:pt x="4872638" y="4252221"/>
                </a:cubicBezTo>
                <a:cubicBezTo>
                  <a:pt x="4881105" y="4134990"/>
                  <a:pt x="4890223" y="4018410"/>
                  <a:pt x="4898689" y="3901180"/>
                </a:cubicBezTo>
                <a:cubicBezTo>
                  <a:pt x="4899992" y="3884898"/>
                  <a:pt x="4901295" y="3869267"/>
                  <a:pt x="4913669" y="3853636"/>
                </a:cubicBezTo>
                <a:cubicBezTo>
                  <a:pt x="4915623" y="3879036"/>
                  <a:pt x="4920833" y="3905087"/>
                  <a:pt x="4919530" y="3930487"/>
                </a:cubicBezTo>
                <a:cubicBezTo>
                  <a:pt x="4903248" y="4166903"/>
                  <a:pt x="4964469" y="4389641"/>
                  <a:pt x="5032854" y="4611077"/>
                </a:cubicBezTo>
                <a:cubicBezTo>
                  <a:pt x="5119474" y="4890477"/>
                  <a:pt x="5178741" y="5175739"/>
                  <a:pt x="5206746" y="5467513"/>
                </a:cubicBezTo>
                <a:cubicBezTo>
                  <a:pt x="5210654" y="5506590"/>
                  <a:pt x="5229541" y="5544364"/>
                  <a:pt x="5239961" y="5576928"/>
                </a:cubicBezTo>
                <a:cubicBezTo>
                  <a:pt x="5223028" y="5594513"/>
                  <a:pt x="5208700" y="5604282"/>
                  <a:pt x="5202187" y="5617308"/>
                </a:cubicBezTo>
                <a:cubicBezTo>
                  <a:pt x="5167018" y="5686344"/>
                  <a:pt x="5090166" y="5723467"/>
                  <a:pt x="5011361" y="5703277"/>
                </a:cubicBezTo>
                <a:cubicBezTo>
                  <a:pt x="4980751" y="5695462"/>
                  <a:pt x="4957956" y="5692205"/>
                  <a:pt x="4949490" y="5729329"/>
                </a:cubicBezTo>
                <a:cubicBezTo>
                  <a:pt x="4942977" y="5759287"/>
                  <a:pt x="4968377" y="5800970"/>
                  <a:pt x="4997684" y="5806180"/>
                </a:cubicBezTo>
                <a:cubicBezTo>
                  <a:pt x="5010059" y="5808134"/>
                  <a:pt x="5023084" y="5807482"/>
                  <a:pt x="5035459" y="5808134"/>
                </a:cubicBezTo>
                <a:cubicBezTo>
                  <a:pt x="5167018" y="5811390"/>
                  <a:pt x="5298577" y="5815298"/>
                  <a:pt x="5430136" y="5818554"/>
                </a:cubicBezTo>
                <a:cubicBezTo>
                  <a:pt x="5431438" y="5818554"/>
                  <a:pt x="5433392" y="5818554"/>
                  <a:pt x="5434695" y="5818554"/>
                </a:cubicBezTo>
                <a:cubicBezTo>
                  <a:pt x="5525874" y="5819857"/>
                  <a:pt x="5543459" y="5806831"/>
                  <a:pt x="5567556" y="5718908"/>
                </a:cubicBezTo>
                <a:cubicBezTo>
                  <a:pt x="5591002" y="5717606"/>
                  <a:pt x="5615100" y="5715651"/>
                  <a:pt x="5645710" y="5713698"/>
                </a:cubicBezTo>
                <a:cubicBezTo>
                  <a:pt x="5639197" y="5730631"/>
                  <a:pt x="5635290" y="5741703"/>
                  <a:pt x="5630730" y="5752775"/>
                </a:cubicBezTo>
                <a:cubicBezTo>
                  <a:pt x="5613797" y="5800318"/>
                  <a:pt x="5633987" y="5830277"/>
                  <a:pt x="5684787" y="5829626"/>
                </a:cubicBezTo>
                <a:cubicBezTo>
                  <a:pt x="5722561" y="5828975"/>
                  <a:pt x="5760336" y="5825067"/>
                  <a:pt x="5798110" y="5821159"/>
                </a:cubicBezTo>
                <a:cubicBezTo>
                  <a:pt x="5824812" y="5818554"/>
                  <a:pt x="5835884" y="5792503"/>
                  <a:pt x="5852818" y="5780780"/>
                </a:cubicBezTo>
                <a:cubicBezTo>
                  <a:pt x="5934879" y="5722816"/>
                  <a:pt x="5893849" y="5639452"/>
                  <a:pt x="5903618" y="5569764"/>
                </a:cubicBezTo>
                <a:cubicBezTo>
                  <a:pt x="5914038" y="5494216"/>
                  <a:pt x="5911433" y="5412805"/>
                  <a:pt x="5894500" y="5338559"/>
                </a:cubicBezTo>
                <a:cubicBezTo>
                  <a:pt x="5858028" y="5173785"/>
                  <a:pt x="5850213" y="5009010"/>
                  <a:pt x="5855423" y="4841631"/>
                </a:cubicBezTo>
                <a:cubicBezTo>
                  <a:pt x="5861285" y="4656016"/>
                  <a:pt x="5867146" y="4470400"/>
                  <a:pt x="5873008" y="4284785"/>
                </a:cubicBezTo>
                <a:cubicBezTo>
                  <a:pt x="5873008" y="4277621"/>
                  <a:pt x="5874310" y="4269805"/>
                  <a:pt x="5886033" y="4261339"/>
                </a:cubicBezTo>
                <a:cubicBezTo>
                  <a:pt x="5895802" y="4312790"/>
                  <a:pt x="5910131" y="4363590"/>
                  <a:pt x="5915341" y="4415693"/>
                </a:cubicBezTo>
                <a:cubicBezTo>
                  <a:pt x="5934879" y="4606518"/>
                  <a:pt x="5957023" y="4797344"/>
                  <a:pt x="5966792" y="4989472"/>
                </a:cubicBezTo>
                <a:cubicBezTo>
                  <a:pt x="5972654" y="5109308"/>
                  <a:pt x="5957023" y="5229795"/>
                  <a:pt x="5951812" y="5349631"/>
                </a:cubicBezTo>
                <a:cubicBezTo>
                  <a:pt x="5948556" y="5440159"/>
                  <a:pt x="5945300" y="5530036"/>
                  <a:pt x="5945300" y="5620564"/>
                </a:cubicBezTo>
                <a:cubicBezTo>
                  <a:pt x="5945300" y="5658339"/>
                  <a:pt x="5948556" y="5698067"/>
                  <a:pt x="5960931" y="5732585"/>
                </a:cubicBezTo>
                <a:cubicBezTo>
                  <a:pt x="5970048" y="5757985"/>
                  <a:pt x="6000659" y="5775569"/>
                  <a:pt x="6015638" y="5800318"/>
                </a:cubicBezTo>
                <a:cubicBezTo>
                  <a:pt x="6053413" y="5860888"/>
                  <a:pt x="6106818" y="5873913"/>
                  <a:pt x="6173900" y="5867400"/>
                </a:cubicBezTo>
                <a:cubicBezTo>
                  <a:pt x="6257264" y="5858933"/>
                  <a:pt x="6319136" y="5858282"/>
                  <a:pt x="6403151" y="5852421"/>
                </a:cubicBezTo>
                <a:cubicBezTo>
                  <a:pt x="6442228" y="5849816"/>
                  <a:pt x="6515171" y="5853072"/>
                  <a:pt x="6530802" y="5814646"/>
                </a:cubicBezTo>
                <a:cubicBezTo>
                  <a:pt x="6609607" y="5629031"/>
                  <a:pt x="6519730" y="5405641"/>
                  <a:pt x="6552295" y="5216118"/>
                </a:cubicBezTo>
                <a:cubicBezTo>
                  <a:pt x="6577695" y="5068928"/>
                  <a:pt x="6532105" y="4923041"/>
                  <a:pt x="6514520" y="4777154"/>
                </a:cubicBezTo>
                <a:cubicBezTo>
                  <a:pt x="6500843" y="4663831"/>
                  <a:pt x="6496936" y="4549205"/>
                  <a:pt x="6487818" y="4435882"/>
                </a:cubicBezTo>
                <a:cubicBezTo>
                  <a:pt x="6485213" y="4402016"/>
                  <a:pt x="6498238" y="4386385"/>
                  <a:pt x="6532105" y="4384431"/>
                </a:cubicBezTo>
                <a:cubicBezTo>
                  <a:pt x="6563366" y="4382477"/>
                  <a:pt x="6594628" y="4376616"/>
                  <a:pt x="6633054" y="4371405"/>
                </a:cubicBezTo>
                <a:cubicBezTo>
                  <a:pt x="6630448" y="4410482"/>
                  <a:pt x="6626541" y="4445651"/>
                  <a:pt x="6625238" y="4481472"/>
                </a:cubicBezTo>
                <a:cubicBezTo>
                  <a:pt x="6621982" y="4570047"/>
                  <a:pt x="6621330" y="4659272"/>
                  <a:pt x="6616772" y="4747846"/>
                </a:cubicBezTo>
                <a:cubicBezTo>
                  <a:pt x="6615469" y="4779759"/>
                  <a:pt x="6628495" y="4794087"/>
                  <a:pt x="6657151" y="4799949"/>
                </a:cubicBezTo>
                <a:cubicBezTo>
                  <a:pt x="6719023" y="4812324"/>
                  <a:pt x="6782197" y="4824047"/>
                  <a:pt x="6843417" y="4840329"/>
                </a:cubicBezTo>
                <a:cubicBezTo>
                  <a:pt x="6857746" y="4844236"/>
                  <a:pt x="6875981" y="4863775"/>
                  <a:pt x="6878587" y="4878754"/>
                </a:cubicBezTo>
                <a:cubicBezTo>
                  <a:pt x="6906592" y="5033108"/>
                  <a:pt x="6931992" y="5188113"/>
                  <a:pt x="6958044" y="5343118"/>
                </a:cubicBezTo>
                <a:cubicBezTo>
                  <a:pt x="6973023" y="5432344"/>
                  <a:pt x="6929387" y="5514406"/>
                  <a:pt x="6847326" y="5552831"/>
                </a:cubicBezTo>
                <a:cubicBezTo>
                  <a:pt x="6810202" y="5570416"/>
                  <a:pt x="6772428" y="5587349"/>
                  <a:pt x="6737259" y="5608841"/>
                </a:cubicBezTo>
                <a:cubicBezTo>
                  <a:pt x="6724233" y="5617308"/>
                  <a:pt x="6709253" y="5638800"/>
                  <a:pt x="6711208" y="5651175"/>
                </a:cubicBezTo>
                <a:cubicBezTo>
                  <a:pt x="6713161" y="5665503"/>
                  <a:pt x="6734002" y="5686344"/>
                  <a:pt x="6747028" y="5686995"/>
                </a:cubicBezTo>
                <a:cubicBezTo>
                  <a:pt x="6800433" y="5688949"/>
                  <a:pt x="6853839" y="5683739"/>
                  <a:pt x="6907243" y="5681134"/>
                </a:cubicBezTo>
                <a:cubicBezTo>
                  <a:pt x="6913756" y="5681134"/>
                  <a:pt x="6919618" y="5679831"/>
                  <a:pt x="6925480" y="5678529"/>
                </a:cubicBezTo>
                <a:cubicBezTo>
                  <a:pt x="6952182" y="5748216"/>
                  <a:pt x="7006238" y="5761893"/>
                  <a:pt x="7040756" y="5698718"/>
                </a:cubicBezTo>
                <a:cubicBezTo>
                  <a:pt x="7078531" y="5630334"/>
                  <a:pt x="7139100" y="5617959"/>
                  <a:pt x="7198366" y="5597770"/>
                </a:cubicBezTo>
                <a:cubicBezTo>
                  <a:pt x="7237443" y="5584093"/>
                  <a:pt x="7235490" y="5564554"/>
                  <a:pt x="7229628" y="5533292"/>
                </a:cubicBezTo>
                <a:cubicBezTo>
                  <a:pt x="7226372" y="5515708"/>
                  <a:pt x="7232233" y="5496821"/>
                  <a:pt x="7235490" y="5477933"/>
                </a:cubicBezTo>
                <a:cubicBezTo>
                  <a:pt x="7238095" y="5461000"/>
                  <a:pt x="7243305" y="5444067"/>
                  <a:pt x="7243956" y="5427134"/>
                </a:cubicBezTo>
                <a:cubicBezTo>
                  <a:pt x="7252423" y="5233703"/>
                  <a:pt x="7260238" y="5040272"/>
                  <a:pt x="7268705" y="4846841"/>
                </a:cubicBezTo>
                <a:cubicBezTo>
                  <a:pt x="7269356" y="4834467"/>
                  <a:pt x="7271310" y="4821441"/>
                  <a:pt x="7272612" y="4804508"/>
                </a:cubicBezTo>
                <a:cubicBezTo>
                  <a:pt x="7300618" y="4797344"/>
                  <a:pt x="7328622" y="4790831"/>
                  <a:pt x="7358582" y="4783016"/>
                </a:cubicBezTo>
                <a:cubicBezTo>
                  <a:pt x="7442597" y="4995334"/>
                  <a:pt x="7472556" y="5207000"/>
                  <a:pt x="7398961" y="5425831"/>
                </a:cubicBezTo>
                <a:cubicBezTo>
                  <a:pt x="7384633" y="5469467"/>
                  <a:pt x="7376818" y="5515708"/>
                  <a:pt x="7359884" y="5558041"/>
                </a:cubicBezTo>
                <a:cubicBezTo>
                  <a:pt x="7341648" y="5604933"/>
                  <a:pt x="7341648" y="5638149"/>
                  <a:pt x="7412638" y="5652477"/>
                </a:cubicBezTo>
                <a:cubicBezTo>
                  <a:pt x="7344253" y="5702626"/>
                  <a:pt x="7284336" y="5746262"/>
                  <a:pt x="7214648" y="5797713"/>
                </a:cubicBezTo>
                <a:cubicBezTo>
                  <a:pt x="7303874" y="5832882"/>
                  <a:pt x="7376166" y="5813344"/>
                  <a:pt x="7458879" y="5802272"/>
                </a:cubicBezTo>
                <a:cubicBezTo>
                  <a:pt x="7436736" y="5826369"/>
                  <a:pt x="7418500" y="5844606"/>
                  <a:pt x="7402869" y="5864144"/>
                </a:cubicBezTo>
                <a:cubicBezTo>
                  <a:pt x="7375515" y="5898662"/>
                  <a:pt x="7383981" y="5926667"/>
                  <a:pt x="7427618" y="5937087"/>
                </a:cubicBezTo>
                <a:cubicBezTo>
                  <a:pt x="7535730" y="5963139"/>
                  <a:pt x="7628864" y="5944903"/>
                  <a:pt x="7708320" y="5858282"/>
                </a:cubicBezTo>
                <a:cubicBezTo>
                  <a:pt x="7739582" y="5824416"/>
                  <a:pt x="7782567" y="5797713"/>
                  <a:pt x="7839879" y="5798364"/>
                </a:cubicBezTo>
                <a:cubicBezTo>
                  <a:pt x="7984464" y="5800318"/>
                  <a:pt x="8128397" y="5793154"/>
                  <a:pt x="8272981" y="5789247"/>
                </a:cubicBezTo>
                <a:cubicBezTo>
                  <a:pt x="8323782" y="5787944"/>
                  <a:pt x="8344622" y="5750821"/>
                  <a:pt x="8331597" y="5685041"/>
                </a:cubicBezTo>
                <a:cubicBezTo>
                  <a:pt x="8333551" y="5683087"/>
                  <a:pt x="8335505" y="5679831"/>
                  <a:pt x="8338110" y="5678529"/>
                </a:cubicBezTo>
                <a:cubicBezTo>
                  <a:pt x="8433197" y="5642708"/>
                  <a:pt x="8432545" y="5642708"/>
                  <a:pt x="8407797" y="5543713"/>
                </a:cubicBezTo>
                <a:cubicBezTo>
                  <a:pt x="8403238" y="5525477"/>
                  <a:pt x="8409099" y="5504636"/>
                  <a:pt x="8409099" y="5484446"/>
                </a:cubicBezTo>
                <a:cubicBezTo>
                  <a:pt x="8409099" y="5467513"/>
                  <a:pt x="8411705" y="5449277"/>
                  <a:pt x="8405843" y="5434298"/>
                </a:cubicBezTo>
                <a:cubicBezTo>
                  <a:pt x="8336156" y="5255846"/>
                  <a:pt x="8264515" y="5078047"/>
                  <a:pt x="8194828" y="4898944"/>
                </a:cubicBezTo>
                <a:cubicBezTo>
                  <a:pt x="8185710" y="4875498"/>
                  <a:pt x="8181151" y="4845539"/>
                  <a:pt x="8187013" y="4822093"/>
                </a:cubicBezTo>
                <a:cubicBezTo>
                  <a:pt x="8215669" y="4713329"/>
                  <a:pt x="8248884" y="4605867"/>
                  <a:pt x="8291218" y="4495800"/>
                </a:cubicBezTo>
                <a:cubicBezTo>
                  <a:pt x="8308802" y="4572651"/>
                  <a:pt x="8329643" y="4648851"/>
                  <a:pt x="8343320" y="4727005"/>
                </a:cubicBezTo>
                <a:cubicBezTo>
                  <a:pt x="8356997" y="4801903"/>
                  <a:pt x="8362859" y="4878103"/>
                  <a:pt x="8373930" y="4953651"/>
                </a:cubicBezTo>
                <a:cubicBezTo>
                  <a:pt x="8377839" y="4981005"/>
                  <a:pt x="8388910" y="5007708"/>
                  <a:pt x="8396074" y="5035062"/>
                </a:cubicBezTo>
                <a:cubicBezTo>
                  <a:pt x="8399330" y="5048739"/>
                  <a:pt x="8401284" y="5062416"/>
                  <a:pt x="8402587" y="5076093"/>
                </a:cubicBezTo>
                <a:cubicBezTo>
                  <a:pt x="8406494" y="5127544"/>
                  <a:pt x="8409750" y="5178995"/>
                  <a:pt x="8414310" y="5230446"/>
                </a:cubicBezTo>
                <a:cubicBezTo>
                  <a:pt x="8416263" y="5253893"/>
                  <a:pt x="8420823" y="5277339"/>
                  <a:pt x="8423428" y="5300785"/>
                </a:cubicBezTo>
                <a:cubicBezTo>
                  <a:pt x="8424730" y="5309903"/>
                  <a:pt x="8420172" y="5321626"/>
                  <a:pt x="8423428" y="5328790"/>
                </a:cubicBezTo>
                <a:cubicBezTo>
                  <a:pt x="8472925" y="5427785"/>
                  <a:pt x="8447525" y="5540457"/>
                  <a:pt x="8480740" y="5643359"/>
                </a:cubicBezTo>
                <a:cubicBezTo>
                  <a:pt x="8485951" y="5658339"/>
                  <a:pt x="8476182" y="5683739"/>
                  <a:pt x="8465109" y="5697416"/>
                </a:cubicBezTo>
                <a:cubicBezTo>
                  <a:pt x="8444920" y="5723467"/>
                  <a:pt x="8415612" y="5742354"/>
                  <a:pt x="8396725" y="5769708"/>
                </a:cubicBezTo>
                <a:cubicBezTo>
                  <a:pt x="8385654" y="5785990"/>
                  <a:pt x="8381746" y="5812041"/>
                  <a:pt x="8385002" y="5831580"/>
                </a:cubicBezTo>
                <a:cubicBezTo>
                  <a:pt x="8386305" y="5839395"/>
                  <a:pt x="8416263" y="5845908"/>
                  <a:pt x="8433848" y="5846559"/>
                </a:cubicBezTo>
                <a:cubicBezTo>
                  <a:pt x="8478135" y="5849164"/>
                  <a:pt x="8523074" y="5851118"/>
                  <a:pt x="8567361" y="5847210"/>
                </a:cubicBezTo>
                <a:cubicBezTo>
                  <a:pt x="8609695" y="5843303"/>
                  <a:pt x="8651377" y="5832231"/>
                  <a:pt x="8693058" y="5821159"/>
                </a:cubicBezTo>
                <a:cubicBezTo>
                  <a:pt x="8700223" y="5819205"/>
                  <a:pt x="8706084" y="5804877"/>
                  <a:pt x="8708689" y="5795108"/>
                </a:cubicBezTo>
                <a:cubicBezTo>
                  <a:pt x="8713249" y="5775569"/>
                  <a:pt x="8715202" y="5754728"/>
                  <a:pt x="8717156" y="5742354"/>
                </a:cubicBezTo>
                <a:cubicBezTo>
                  <a:pt x="8779028" y="5731933"/>
                  <a:pt x="8836992" y="5722164"/>
                  <a:pt x="8897561" y="5712395"/>
                </a:cubicBezTo>
                <a:cubicBezTo>
                  <a:pt x="8903423" y="5750821"/>
                  <a:pt x="8898864" y="5798364"/>
                  <a:pt x="8919705" y="5824416"/>
                </a:cubicBezTo>
                <a:cubicBezTo>
                  <a:pt x="8938592" y="5847210"/>
                  <a:pt x="8987438" y="5849164"/>
                  <a:pt x="9023910" y="5850467"/>
                </a:cubicBezTo>
                <a:cubicBezTo>
                  <a:pt x="9074058" y="5852421"/>
                  <a:pt x="9124858" y="5846559"/>
                  <a:pt x="9175007" y="5840698"/>
                </a:cubicBezTo>
                <a:cubicBezTo>
                  <a:pt x="9209525" y="5836790"/>
                  <a:pt x="9221900" y="5814646"/>
                  <a:pt x="9203663" y="5782734"/>
                </a:cubicBezTo>
                <a:cubicBezTo>
                  <a:pt x="9186079" y="5752775"/>
                  <a:pt x="9166541" y="5724118"/>
                  <a:pt x="9145699" y="5696764"/>
                </a:cubicBezTo>
                <a:cubicBezTo>
                  <a:pt x="9133325" y="5679831"/>
                  <a:pt x="9117043" y="5667457"/>
                  <a:pt x="9141141" y="5645313"/>
                </a:cubicBezTo>
                <a:cubicBezTo>
                  <a:pt x="9149607" y="5637498"/>
                  <a:pt x="9146351" y="5616005"/>
                  <a:pt x="9145699" y="5600375"/>
                </a:cubicBezTo>
                <a:cubicBezTo>
                  <a:pt x="9139838" y="5457744"/>
                  <a:pt x="9123556" y="5314462"/>
                  <a:pt x="9130720" y="5172482"/>
                </a:cubicBezTo>
                <a:cubicBezTo>
                  <a:pt x="9135279" y="5078047"/>
                  <a:pt x="9171750" y="4984913"/>
                  <a:pt x="9198454" y="4892431"/>
                </a:cubicBezTo>
                <a:cubicBezTo>
                  <a:pt x="9201710" y="4880057"/>
                  <a:pt x="9231669" y="4868334"/>
                  <a:pt x="9249253" y="4868985"/>
                </a:cubicBezTo>
                <a:cubicBezTo>
                  <a:pt x="9312428" y="4871590"/>
                  <a:pt x="9376904" y="4874195"/>
                  <a:pt x="9438125" y="4887221"/>
                </a:cubicBezTo>
                <a:cubicBezTo>
                  <a:pt x="9464176" y="4892431"/>
                  <a:pt x="9496089" y="4918482"/>
                  <a:pt x="9507161" y="4943231"/>
                </a:cubicBezTo>
                <a:cubicBezTo>
                  <a:pt x="9578151" y="5098888"/>
                  <a:pt x="9643930" y="5257149"/>
                  <a:pt x="9710361" y="5414759"/>
                </a:cubicBezTo>
                <a:cubicBezTo>
                  <a:pt x="9715571" y="5427134"/>
                  <a:pt x="9712966" y="5445369"/>
                  <a:pt x="9708407" y="5458395"/>
                </a:cubicBezTo>
                <a:cubicBezTo>
                  <a:pt x="9686263" y="5514406"/>
                  <a:pt x="9660864" y="5569113"/>
                  <a:pt x="9638720" y="5624472"/>
                </a:cubicBezTo>
                <a:cubicBezTo>
                  <a:pt x="9609412" y="5697416"/>
                  <a:pt x="9629602" y="5730631"/>
                  <a:pt x="9706454" y="5735190"/>
                </a:cubicBezTo>
                <a:cubicBezTo>
                  <a:pt x="9740971" y="5737144"/>
                  <a:pt x="9767674" y="5737795"/>
                  <a:pt x="9781351" y="5780129"/>
                </a:cubicBezTo>
                <a:cubicBezTo>
                  <a:pt x="9793074" y="5816600"/>
                  <a:pt x="9849736" y="5815298"/>
                  <a:pt x="9867971" y="5773616"/>
                </a:cubicBezTo>
                <a:cubicBezTo>
                  <a:pt x="9895325" y="5709790"/>
                  <a:pt x="9944172" y="5703928"/>
                  <a:pt x="10001484" y="5699369"/>
                </a:cubicBezTo>
                <a:cubicBezTo>
                  <a:pt x="10064659" y="5694159"/>
                  <a:pt x="10127182" y="5683739"/>
                  <a:pt x="10189053" y="5672016"/>
                </a:cubicBezTo>
                <a:cubicBezTo>
                  <a:pt x="10203381" y="5669411"/>
                  <a:pt x="10225525" y="5651826"/>
                  <a:pt x="10225525" y="5641406"/>
                </a:cubicBezTo>
                <a:cubicBezTo>
                  <a:pt x="10224874" y="5595816"/>
                  <a:pt x="10250274" y="5567811"/>
                  <a:pt x="10291304" y="5537200"/>
                </a:cubicBezTo>
                <a:cubicBezTo>
                  <a:pt x="10311494" y="5563903"/>
                  <a:pt x="10336894" y="5589303"/>
                  <a:pt x="10353176" y="5619913"/>
                </a:cubicBezTo>
                <a:cubicBezTo>
                  <a:pt x="10393556" y="5696113"/>
                  <a:pt x="10471710" y="5724770"/>
                  <a:pt x="10549864" y="5688298"/>
                </a:cubicBezTo>
                <a:cubicBezTo>
                  <a:pt x="10578520" y="5674621"/>
                  <a:pt x="10596756" y="5654431"/>
                  <a:pt x="10584381" y="5620564"/>
                </a:cubicBezTo>
                <a:cubicBezTo>
                  <a:pt x="10573961" y="5592559"/>
                  <a:pt x="10562238" y="5565205"/>
                  <a:pt x="10548561" y="5539154"/>
                </a:cubicBezTo>
                <a:cubicBezTo>
                  <a:pt x="10519253" y="5483144"/>
                  <a:pt x="10484736" y="5429739"/>
                  <a:pt x="10458684" y="5372426"/>
                </a:cubicBezTo>
                <a:cubicBezTo>
                  <a:pt x="10450217" y="5352888"/>
                  <a:pt x="10457381" y="5322928"/>
                  <a:pt x="10464545" y="5300134"/>
                </a:cubicBezTo>
                <a:cubicBezTo>
                  <a:pt x="10483433" y="5239564"/>
                  <a:pt x="10488643" y="5181600"/>
                  <a:pt x="10473663" y="5117775"/>
                </a:cubicBezTo>
                <a:cubicBezTo>
                  <a:pt x="10459336" y="5055903"/>
                  <a:pt x="10460638" y="4990123"/>
                  <a:pt x="10454776" y="4925646"/>
                </a:cubicBezTo>
                <a:cubicBezTo>
                  <a:pt x="10551817" y="4917831"/>
                  <a:pt x="10558330" y="4924344"/>
                  <a:pt x="10573961" y="5007057"/>
                </a:cubicBezTo>
                <a:cubicBezTo>
                  <a:pt x="10596105" y="5122334"/>
                  <a:pt x="10616945" y="5238262"/>
                  <a:pt x="10645602" y="5351585"/>
                </a:cubicBezTo>
                <a:cubicBezTo>
                  <a:pt x="10674259" y="5464908"/>
                  <a:pt x="10683377" y="5575626"/>
                  <a:pt x="10654720" y="5689600"/>
                </a:cubicBezTo>
                <a:cubicBezTo>
                  <a:pt x="10647556" y="5716954"/>
                  <a:pt x="10646253" y="5746262"/>
                  <a:pt x="10648858" y="5774267"/>
                </a:cubicBezTo>
                <a:cubicBezTo>
                  <a:pt x="10652115" y="5812693"/>
                  <a:pt x="10684028" y="5830928"/>
                  <a:pt x="10712032" y="5806180"/>
                </a:cubicBezTo>
                <a:cubicBezTo>
                  <a:pt x="10743294" y="5778175"/>
                  <a:pt x="10768695" y="5739098"/>
                  <a:pt x="10784325" y="5700021"/>
                </a:cubicBezTo>
                <a:cubicBezTo>
                  <a:pt x="10799956" y="5662247"/>
                  <a:pt x="10816890" y="5640754"/>
                  <a:pt x="10859223" y="5644662"/>
                </a:cubicBezTo>
                <a:cubicBezTo>
                  <a:pt x="10867038" y="5645313"/>
                  <a:pt x="10874853" y="5643359"/>
                  <a:pt x="10882669" y="5642708"/>
                </a:cubicBezTo>
                <a:cubicBezTo>
                  <a:pt x="10932817" y="5634893"/>
                  <a:pt x="10938679" y="5621216"/>
                  <a:pt x="10910022" y="5577580"/>
                </a:cubicBezTo>
                <a:cubicBezTo>
                  <a:pt x="10904161" y="5568462"/>
                  <a:pt x="10898300" y="5558041"/>
                  <a:pt x="10889833" y="5550877"/>
                </a:cubicBezTo>
                <a:cubicBezTo>
                  <a:pt x="10812981" y="5484446"/>
                  <a:pt x="10804515" y="5401082"/>
                  <a:pt x="10822750" y="5307949"/>
                </a:cubicBezTo>
                <a:cubicBezTo>
                  <a:pt x="10846197" y="5186811"/>
                  <a:pt x="10865084" y="5064369"/>
                  <a:pt x="10889182" y="4942580"/>
                </a:cubicBezTo>
                <a:cubicBezTo>
                  <a:pt x="10892438" y="4926298"/>
                  <a:pt x="10912628" y="4908062"/>
                  <a:pt x="10929561" y="4900898"/>
                </a:cubicBezTo>
                <a:cubicBezTo>
                  <a:pt x="10979058" y="4880057"/>
                  <a:pt x="11030510" y="4864426"/>
                  <a:pt x="11081310" y="4846841"/>
                </a:cubicBezTo>
                <a:cubicBezTo>
                  <a:pt x="11104756" y="4838375"/>
                  <a:pt x="11115827" y="4824698"/>
                  <a:pt x="11113223" y="4797344"/>
                </a:cubicBezTo>
                <a:cubicBezTo>
                  <a:pt x="11085869" y="4484728"/>
                  <a:pt x="11087172" y="4168856"/>
                  <a:pt x="11000551" y="3863405"/>
                </a:cubicBezTo>
                <a:cubicBezTo>
                  <a:pt x="10991433" y="3831492"/>
                  <a:pt x="10999249" y="3811954"/>
                  <a:pt x="11030510" y="3799580"/>
                </a:cubicBezTo>
                <a:cubicBezTo>
                  <a:pt x="11051351" y="3791764"/>
                  <a:pt x="11071541" y="3781995"/>
                  <a:pt x="11091730" y="3774180"/>
                </a:cubicBezTo>
                <a:cubicBezTo>
                  <a:pt x="11098894" y="3771574"/>
                  <a:pt x="11106710" y="3770923"/>
                  <a:pt x="11121689" y="3767667"/>
                </a:cubicBezTo>
                <a:cubicBezTo>
                  <a:pt x="11115176" y="3830190"/>
                  <a:pt x="11152300" y="3856241"/>
                  <a:pt x="11201146" y="3876431"/>
                </a:cubicBezTo>
                <a:cubicBezTo>
                  <a:pt x="11216125" y="3882292"/>
                  <a:pt x="11227197" y="3911600"/>
                  <a:pt x="11230454" y="3931790"/>
                </a:cubicBezTo>
                <a:cubicBezTo>
                  <a:pt x="11251294" y="4049021"/>
                  <a:pt x="11268879" y="4166903"/>
                  <a:pt x="11287766" y="4284134"/>
                </a:cubicBezTo>
                <a:cubicBezTo>
                  <a:pt x="11294930" y="4329072"/>
                  <a:pt x="11292977" y="4384431"/>
                  <a:pt x="11374387" y="4356426"/>
                </a:cubicBezTo>
                <a:cubicBezTo>
                  <a:pt x="11367874" y="4393549"/>
                  <a:pt x="11364618" y="4421554"/>
                  <a:pt x="11357454" y="4448257"/>
                </a:cubicBezTo>
                <a:cubicBezTo>
                  <a:pt x="11341823" y="4508175"/>
                  <a:pt x="11328797" y="4569395"/>
                  <a:pt x="11306653" y="4626708"/>
                </a:cubicBezTo>
                <a:cubicBezTo>
                  <a:pt x="11216776" y="4860518"/>
                  <a:pt x="11205053" y="5109959"/>
                  <a:pt x="11152951" y="5351585"/>
                </a:cubicBezTo>
                <a:cubicBezTo>
                  <a:pt x="11143182" y="5397826"/>
                  <a:pt x="11136018" y="5445369"/>
                  <a:pt x="11123643" y="5490959"/>
                </a:cubicBezTo>
                <a:cubicBezTo>
                  <a:pt x="11115176" y="5522872"/>
                  <a:pt x="11113223" y="5546970"/>
                  <a:pt x="11167279" y="5561298"/>
                </a:cubicBezTo>
                <a:cubicBezTo>
                  <a:pt x="11094987" y="5617959"/>
                  <a:pt x="11032464" y="5666805"/>
                  <a:pt x="10969289" y="5715651"/>
                </a:cubicBezTo>
                <a:cubicBezTo>
                  <a:pt x="10971243" y="5720862"/>
                  <a:pt x="10973197" y="5725421"/>
                  <a:pt x="10975151" y="5730631"/>
                </a:cubicBezTo>
                <a:cubicBezTo>
                  <a:pt x="11013576" y="5730631"/>
                  <a:pt x="11052653" y="5736493"/>
                  <a:pt x="11089776" y="5729329"/>
                </a:cubicBezTo>
                <a:cubicBezTo>
                  <a:pt x="11169233" y="5714349"/>
                  <a:pt x="11248038" y="5694159"/>
                  <a:pt x="11325541" y="5672016"/>
                </a:cubicBezTo>
                <a:cubicBezTo>
                  <a:pt x="11339869" y="5668108"/>
                  <a:pt x="11354197" y="5645313"/>
                  <a:pt x="11358756" y="5628380"/>
                </a:cubicBezTo>
                <a:cubicBezTo>
                  <a:pt x="11366571" y="5599723"/>
                  <a:pt x="11363315" y="5569764"/>
                  <a:pt x="11397833" y="5552831"/>
                </a:cubicBezTo>
                <a:cubicBezTo>
                  <a:pt x="11409556" y="5546970"/>
                  <a:pt x="11415417" y="5523523"/>
                  <a:pt x="11418674" y="5506590"/>
                </a:cubicBezTo>
                <a:cubicBezTo>
                  <a:pt x="11444725" y="5380893"/>
                  <a:pt x="11464915" y="5253893"/>
                  <a:pt x="11497479" y="5129498"/>
                </a:cubicBezTo>
                <a:cubicBezTo>
                  <a:pt x="11524182" y="5027898"/>
                  <a:pt x="11565864" y="4930205"/>
                  <a:pt x="11601032" y="4830559"/>
                </a:cubicBezTo>
                <a:cubicBezTo>
                  <a:pt x="11606894" y="4830559"/>
                  <a:pt x="11612756" y="4830559"/>
                  <a:pt x="11619269" y="4831210"/>
                </a:cubicBezTo>
                <a:cubicBezTo>
                  <a:pt x="11631643" y="4846190"/>
                  <a:pt x="11646622" y="4859867"/>
                  <a:pt x="11655089" y="4876149"/>
                </a:cubicBezTo>
                <a:cubicBezTo>
                  <a:pt x="11716961" y="4995985"/>
                  <a:pt x="11778182" y="5115821"/>
                  <a:pt x="11837448" y="5236959"/>
                </a:cubicBezTo>
                <a:cubicBezTo>
                  <a:pt x="11847869" y="5257800"/>
                  <a:pt x="11855032" y="5281898"/>
                  <a:pt x="11857638" y="5304693"/>
                </a:cubicBezTo>
                <a:cubicBezTo>
                  <a:pt x="11864151" y="5359400"/>
                  <a:pt x="11881736" y="5406292"/>
                  <a:pt x="11931884" y="5430390"/>
                </a:cubicBezTo>
                <a:cubicBezTo>
                  <a:pt x="11926674" y="5461000"/>
                  <a:pt x="11925371" y="5489657"/>
                  <a:pt x="11916253" y="5514406"/>
                </a:cubicBezTo>
                <a:cubicBezTo>
                  <a:pt x="11909740" y="5531990"/>
                  <a:pt x="11894109" y="5547621"/>
                  <a:pt x="11879130" y="5559995"/>
                </a:cubicBezTo>
                <a:cubicBezTo>
                  <a:pt x="11852428" y="5582790"/>
                  <a:pt x="11823120" y="5602329"/>
                  <a:pt x="11798371" y="5629031"/>
                </a:cubicBezTo>
                <a:cubicBezTo>
                  <a:pt x="11939699" y="5652477"/>
                  <a:pt x="12062141" y="5586698"/>
                  <a:pt x="12191095" y="5559344"/>
                </a:cubicBezTo>
                <a:cubicBezTo>
                  <a:pt x="12191095" y="5546970"/>
                  <a:pt x="12191095" y="5533944"/>
                  <a:pt x="12191095" y="5521569"/>
                </a:cubicBezTo>
                <a:cubicBezTo>
                  <a:pt x="12178720" y="5451231"/>
                  <a:pt x="12168300" y="5373077"/>
                  <a:pt x="12151366" y="5296226"/>
                </a:cubicBezTo>
                <a:close/>
                <a:moveTo>
                  <a:pt x="835992" y="3481103"/>
                </a:moveTo>
                <a:cubicBezTo>
                  <a:pt x="830782" y="3482405"/>
                  <a:pt x="826223" y="3484359"/>
                  <a:pt x="821012" y="3485662"/>
                </a:cubicBezTo>
                <a:cubicBezTo>
                  <a:pt x="813848" y="3470031"/>
                  <a:pt x="796915" y="3451795"/>
                  <a:pt x="800823" y="3440072"/>
                </a:cubicBezTo>
                <a:cubicBezTo>
                  <a:pt x="819710" y="3379503"/>
                  <a:pt x="844459" y="3320236"/>
                  <a:pt x="866602" y="3260318"/>
                </a:cubicBezTo>
                <a:cubicBezTo>
                  <a:pt x="870510" y="3261621"/>
                  <a:pt x="874417" y="3262923"/>
                  <a:pt x="877674" y="3264226"/>
                </a:cubicBezTo>
                <a:cubicBezTo>
                  <a:pt x="863997" y="3336518"/>
                  <a:pt x="850320" y="3408811"/>
                  <a:pt x="835992" y="3481103"/>
                </a:cubicBezTo>
                <a:close/>
                <a:moveTo>
                  <a:pt x="1510720" y="2777718"/>
                </a:moveTo>
                <a:cubicBezTo>
                  <a:pt x="1469038" y="2752318"/>
                  <a:pt x="1426053" y="2728872"/>
                  <a:pt x="1386976" y="2699564"/>
                </a:cubicBezTo>
                <a:cubicBezTo>
                  <a:pt x="1377207" y="2691749"/>
                  <a:pt x="1375905" y="2663744"/>
                  <a:pt x="1381115" y="2647462"/>
                </a:cubicBezTo>
                <a:cubicBezTo>
                  <a:pt x="1386325" y="2629226"/>
                  <a:pt x="1402607" y="2613595"/>
                  <a:pt x="1416284" y="2593405"/>
                </a:cubicBezTo>
                <a:cubicBezTo>
                  <a:pt x="1450802" y="2654626"/>
                  <a:pt x="1483366" y="2711939"/>
                  <a:pt x="1515930" y="2769252"/>
                </a:cubicBezTo>
                <a:cubicBezTo>
                  <a:pt x="1513976" y="2772508"/>
                  <a:pt x="1512023" y="2775113"/>
                  <a:pt x="1510720" y="2777718"/>
                </a:cubicBezTo>
                <a:close/>
                <a:moveTo>
                  <a:pt x="4102823" y="5100841"/>
                </a:moveTo>
                <a:cubicBezTo>
                  <a:pt x="4099566" y="5098888"/>
                  <a:pt x="4106079" y="4946487"/>
                  <a:pt x="4102823" y="4944534"/>
                </a:cubicBezTo>
                <a:cubicBezTo>
                  <a:pt x="4145807" y="4786272"/>
                  <a:pt x="4093054" y="4628010"/>
                  <a:pt x="4136038" y="4470400"/>
                </a:cubicBezTo>
                <a:cubicBezTo>
                  <a:pt x="4139946" y="4471703"/>
                  <a:pt x="4179674" y="4469749"/>
                  <a:pt x="4183582" y="4470400"/>
                </a:cubicBezTo>
                <a:cubicBezTo>
                  <a:pt x="4140597" y="4629313"/>
                  <a:pt x="4146458" y="4942580"/>
                  <a:pt x="4102823" y="5100841"/>
                </a:cubicBezTo>
                <a:close/>
                <a:moveTo>
                  <a:pt x="4739777" y="5465559"/>
                </a:moveTo>
                <a:cubicBezTo>
                  <a:pt x="4748243" y="5486400"/>
                  <a:pt x="4767782" y="5503334"/>
                  <a:pt x="4789274" y="5531990"/>
                </a:cubicBezTo>
                <a:cubicBezTo>
                  <a:pt x="4783413" y="5558041"/>
                  <a:pt x="4774295" y="5596467"/>
                  <a:pt x="4762572" y="5649872"/>
                </a:cubicBezTo>
                <a:cubicBezTo>
                  <a:pt x="4690931" y="5592559"/>
                  <a:pt x="4634269" y="5546970"/>
                  <a:pt x="4585423" y="5507893"/>
                </a:cubicBezTo>
                <a:cubicBezTo>
                  <a:pt x="4592587" y="5474677"/>
                  <a:pt x="4599751" y="5454487"/>
                  <a:pt x="4601054" y="5434298"/>
                </a:cubicBezTo>
                <a:cubicBezTo>
                  <a:pt x="4605612" y="5367867"/>
                  <a:pt x="4607567" y="5301436"/>
                  <a:pt x="4610823" y="5235005"/>
                </a:cubicBezTo>
                <a:cubicBezTo>
                  <a:pt x="4611474" y="5218723"/>
                  <a:pt x="4615382" y="5202441"/>
                  <a:pt x="4617987" y="5186159"/>
                </a:cubicBezTo>
                <a:cubicBezTo>
                  <a:pt x="4623197" y="5185508"/>
                  <a:pt x="4627756" y="5184205"/>
                  <a:pt x="4632966" y="5183554"/>
                </a:cubicBezTo>
                <a:cubicBezTo>
                  <a:pt x="4668136" y="5277339"/>
                  <a:pt x="4702654" y="5371775"/>
                  <a:pt x="4739777" y="5465559"/>
                </a:cubicBezTo>
                <a:close/>
                <a:moveTo>
                  <a:pt x="4937115" y="3207564"/>
                </a:moveTo>
                <a:cubicBezTo>
                  <a:pt x="4911064" y="3115733"/>
                  <a:pt x="4822490" y="3066236"/>
                  <a:pt x="4824443" y="2971149"/>
                </a:cubicBezTo>
                <a:cubicBezTo>
                  <a:pt x="4888269" y="3033672"/>
                  <a:pt x="4957956" y="3092287"/>
                  <a:pt x="4937115" y="3207564"/>
                </a:cubicBezTo>
                <a:close/>
                <a:moveTo>
                  <a:pt x="6346490" y="5653780"/>
                </a:moveTo>
                <a:cubicBezTo>
                  <a:pt x="6341279" y="5677226"/>
                  <a:pt x="6270290" y="5390662"/>
                  <a:pt x="6270290" y="5196580"/>
                </a:cubicBezTo>
                <a:cubicBezTo>
                  <a:pt x="6270290" y="5002498"/>
                  <a:pt x="6298946" y="4891780"/>
                  <a:pt x="6313926" y="4845539"/>
                </a:cubicBezTo>
                <a:cubicBezTo>
                  <a:pt x="6321741" y="4822744"/>
                  <a:pt x="6373843" y="5095631"/>
                  <a:pt x="6373843" y="5289713"/>
                </a:cubicBezTo>
                <a:cubicBezTo>
                  <a:pt x="6373843" y="5483144"/>
                  <a:pt x="6366028" y="5562600"/>
                  <a:pt x="6346490" y="5653780"/>
                </a:cubicBezTo>
                <a:close/>
                <a:moveTo>
                  <a:pt x="8114720" y="5657036"/>
                </a:moveTo>
                <a:cubicBezTo>
                  <a:pt x="8088018" y="5598421"/>
                  <a:pt x="8013772" y="5557390"/>
                  <a:pt x="8074340" y="5475329"/>
                </a:cubicBezTo>
                <a:cubicBezTo>
                  <a:pt x="8090622" y="5453185"/>
                  <a:pt x="8084110" y="5414108"/>
                  <a:pt x="8087366" y="5383498"/>
                </a:cubicBezTo>
                <a:cubicBezTo>
                  <a:pt x="8117326" y="5429087"/>
                  <a:pt x="8147936" y="5473375"/>
                  <a:pt x="8176592" y="5518313"/>
                </a:cubicBezTo>
                <a:cubicBezTo>
                  <a:pt x="8185058" y="5531990"/>
                  <a:pt x="8137515" y="5638800"/>
                  <a:pt x="8114720" y="5657036"/>
                </a:cubicBezTo>
                <a:close/>
                <a:moveTo>
                  <a:pt x="8474228" y="2208498"/>
                </a:moveTo>
                <a:cubicBezTo>
                  <a:pt x="8256699" y="2246272"/>
                  <a:pt x="8240417" y="2476175"/>
                  <a:pt x="8355695" y="2685236"/>
                </a:cubicBezTo>
                <a:cubicBezTo>
                  <a:pt x="8271679" y="2713241"/>
                  <a:pt x="8188315" y="2739944"/>
                  <a:pt x="8102997" y="2768600"/>
                </a:cubicBezTo>
                <a:cubicBezTo>
                  <a:pt x="8089320" y="2716498"/>
                  <a:pt x="8082156" y="2680677"/>
                  <a:pt x="8123839" y="2647462"/>
                </a:cubicBezTo>
                <a:cubicBezTo>
                  <a:pt x="8139469" y="2635087"/>
                  <a:pt x="8144028" y="2597313"/>
                  <a:pt x="8139469" y="2574518"/>
                </a:cubicBezTo>
                <a:cubicBezTo>
                  <a:pt x="8124490" y="2498318"/>
                  <a:pt x="8102997" y="2423421"/>
                  <a:pt x="8037869" y="2370667"/>
                </a:cubicBezTo>
                <a:cubicBezTo>
                  <a:pt x="8030054" y="2364154"/>
                  <a:pt x="8029403" y="2343313"/>
                  <a:pt x="8031356" y="2329636"/>
                </a:cubicBezTo>
                <a:cubicBezTo>
                  <a:pt x="8035915" y="2294467"/>
                  <a:pt x="8034612" y="2264508"/>
                  <a:pt x="7985766" y="2249528"/>
                </a:cubicBezTo>
                <a:cubicBezTo>
                  <a:pt x="7990326" y="2268415"/>
                  <a:pt x="7992930" y="2281441"/>
                  <a:pt x="7996187" y="2295769"/>
                </a:cubicBezTo>
                <a:cubicBezTo>
                  <a:pt x="7991628" y="2295769"/>
                  <a:pt x="7985766" y="2297723"/>
                  <a:pt x="7983813" y="2295769"/>
                </a:cubicBezTo>
                <a:cubicBezTo>
                  <a:pt x="7938223" y="2256692"/>
                  <a:pt x="7889377" y="2261903"/>
                  <a:pt x="7849648" y="2297723"/>
                </a:cubicBezTo>
                <a:cubicBezTo>
                  <a:pt x="7807967" y="2335498"/>
                  <a:pt x="7775403" y="2383041"/>
                  <a:pt x="7738930" y="2426677"/>
                </a:cubicBezTo>
                <a:cubicBezTo>
                  <a:pt x="7727208" y="2441005"/>
                  <a:pt x="7717438" y="2459893"/>
                  <a:pt x="7702459" y="2467708"/>
                </a:cubicBezTo>
                <a:cubicBezTo>
                  <a:pt x="7611279" y="2517205"/>
                  <a:pt x="7580018" y="2596010"/>
                  <a:pt x="7586531" y="2694354"/>
                </a:cubicBezTo>
                <a:cubicBezTo>
                  <a:pt x="7588484" y="2721056"/>
                  <a:pt x="7591089" y="2747108"/>
                  <a:pt x="7593695" y="2777067"/>
                </a:cubicBezTo>
                <a:cubicBezTo>
                  <a:pt x="7503818" y="2752969"/>
                  <a:pt x="7419802" y="2736036"/>
                  <a:pt x="7363792" y="2656580"/>
                </a:cubicBezTo>
                <a:cubicBezTo>
                  <a:pt x="7339695" y="2621410"/>
                  <a:pt x="7330577" y="2589498"/>
                  <a:pt x="7348813" y="2556282"/>
                </a:cubicBezTo>
                <a:cubicBezTo>
                  <a:pt x="7391146" y="2480082"/>
                  <a:pt x="7376818" y="2401928"/>
                  <a:pt x="7360535" y="2325077"/>
                </a:cubicBezTo>
                <a:cubicBezTo>
                  <a:pt x="7349464" y="2275580"/>
                  <a:pt x="7309736" y="2247575"/>
                  <a:pt x="7263494" y="2227385"/>
                </a:cubicBezTo>
                <a:cubicBezTo>
                  <a:pt x="7174269" y="2188959"/>
                  <a:pt x="7071366" y="2214359"/>
                  <a:pt x="7011448" y="2289908"/>
                </a:cubicBezTo>
                <a:cubicBezTo>
                  <a:pt x="7000377" y="2304236"/>
                  <a:pt x="6983443" y="2314657"/>
                  <a:pt x="6967813" y="2325077"/>
                </a:cubicBezTo>
                <a:cubicBezTo>
                  <a:pt x="6904638" y="2367410"/>
                  <a:pt x="6842115" y="2411046"/>
                  <a:pt x="6836253" y="2495062"/>
                </a:cubicBezTo>
                <a:cubicBezTo>
                  <a:pt x="6832997" y="2541954"/>
                  <a:pt x="6835602" y="2590149"/>
                  <a:pt x="6844720" y="2635739"/>
                </a:cubicBezTo>
                <a:cubicBezTo>
                  <a:pt x="6848628" y="2654626"/>
                  <a:pt x="6874679" y="2670257"/>
                  <a:pt x="6892264" y="2685236"/>
                </a:cubicBezTo>
                <a:cubicBezTo>
                  <a:pt x="6910500" y="2700216"/>
                  <a:pt x="6931992" y="2711287"/>
                  <a:pt x="6949577" y="2727569"/>
                </a:cubicBezTo>
                <a:cubicBezTo>
                  <a:pt x="7010146" y="2784882"/>
                  <a:pt x="7004936" y="2822657"/>
                  <a:pt x="6934597" y="2867595"/>
                </a:cubicBezTo>
                <a:cubicBezTo>
                  <a:pt x="6804340" y="2950308"/>
                  <a:pt x="6749633" y="3072098"/>
                  <a:pt x="6758100" y="3223195"/>
                </a:cubicBezTo>
                <a:cubicBezTo>
                  <a:pt x="6760705" y="3272041"/>
                  <a:pt x="6767218" y="3320887"/>
                  <a:pt x="6773730" y="3369734"/>
                </a:cubicBezTo>
                <a:cubicBezTo>
                  <a:pt x="6786105" y="3458308"/>
                  <a:pt x="6773079" y="3540369"/>
                  <a:pt x="6719023" y="3613313"/>
                </a:cubicBezTo>
                <a:cubicBezTo>
                  <a:pt x="6690366" y="3651739"/>
                  <a:pt x="6696879" y="3688862"/>
                  <a:pt x="6723582" y="3727287"/>
                </a:cubicBezTo>
                <a:cubicBezTo>
                  <a:pt x="6734654" y="3743569"/>
                  <a:pt x="6743121" y="3768318"/>
                  <a:pt x="6739864" y="3787205"/>
                </a:cubicBezTo>
                <a:cubicBezTo>
                  <a:pt x="6709253" y="3950677"/>
                  <a:pt x="6675387" y="4114149"/>
                  <a:pt x="6642171" y="4276970"/>
                </a:cubicBezTo>
                <a:cubicBezTo>
                  <a:pt x="6641520" y="4281529"/>
                  <a:pt x="6638264" y="4285436"/>
                  <a:pt x="6635659" y="4291949"/>
                </a:cubicBezTo>
                <a:cubicBezTo>
                  <a:pt x="6570530" y="4070513"/>
                  <a:pt x="6606351" y="3856241"/>
                  <a:pt x="6661059" y="3641969"/>
                </a:cubicBezTo>
                <a:cubicBezTo>
                  <a:pt x="6688413" y="3534508"/>
                  <a:pt x="6709905" y="3424441"/>
                  <a:pt x="6717069" y="3314374"/>
                </a:cubicBezTo>
                <a:cubicBezTo>
                  <a:pt x="6722930" y="3229056"/>
                  <a:pt x="6717720" y="3136575"/>
                  <a:pt x="6688413" y="3057769"/>
                </a:cubicBezTo>
                <a:cubicBezTo>
                  <a:pt x="6660407" y="2982872"/>
                  <a:pt x="6601141" y="2916441"/>
                  <a:pt x="6543828" y="2856523"/>
                </a:cubicBezTo>
                <a:cubicBezTo>
                  <a:pt x="6506705" y="2818098"/>
                  <a:pt x="6488469" y="2781626"/>
                  <a:pt x="6493679" y="2731477"/>
                </a:cubicBezTo>
                <a:cubicBezTo>
                  <a:pt x="6496936" y="2703472"/>
                  <a:pt x="6506705" y="2674816"/>
                  <a:pt x="6504751" y="2646810"/>
                </a:cubicBezTo>
                <a:cubicBezTo>
                  <a:pt x="6502797" y="2620108"/>
                  <a:pt x="6491074" y="2593405"/>
                  <a:pt x="6481956" y="2567354"/>
                </a:cubicBezTo>
                <a:cubicBezTo>
                  <a:pt x="6474792" y="2548467"/>
                  <a:pt x="6463069" y="2530882"/>
                  <a:pt x="6455905" y="2511995"/>
                </a:cubicBezTo>
                <a:cubicBezTo>
                  <a:pt x="6429854" y="2444262"/>
                  <a:pt x="6364725" y="2396067"/>
                  <a:pt x="6301551" y="2398672"/>
                </a:cubicBezTo>
                <a:cubicBezTo>
                  <a:pt x="6225351" y="2401928"/>
                  <a:pt x="6150453" y="2458590"/>
                  <a:pt x="6134171" y="2529580"/>
                </a:cubicBezTo>
                <a:cubicBezTo>
                  <a:pt x="6124402" y="2572564"/>
                  <a:pt x="6114633" y="2616851"/>
                  <a:pt x="6116587" y="2660487"/>
                </a:cubicBezTo>
                <a:cubicBezTo>
                  <a:pt x="6117889" y="2702169"/>
                  <a:pt x="6134171" y="2742549"/>
                  <a:pt x="6144592" y="2787487"/>
                </a:cubicBezTo>
                <a:cubicBezTo>
                  <a:pt x="6083372" y="2772508"/>
                  <a:pt x="6037131" y="2741246"/>
                  <a:pt x="6014987" y="2685236"/>
                </a:cubicBezTo>
                <a:cubicBezTo>
                  <a:pt x="6006520" y="2663744"/>
                  <a:pt x="6007823" y="2631180"/>
                  <a:pt x="6017592" y="2610339"/>
                </a:cubicBezTo>
                <a:cubicBezTo>
                  <a:pt x="6041689" y="2561492"/>
                  <a:pt x="6052110" y="2515252"/>
                  <a:pt x="6035828" y="2460544"/>
                </a:cubicBezTo>
                <a:cubicBezTo>
                  <a:pt x="6026710" y="2429934"/>
                  <a:pt x="6028664" y="2394113"/>
                  <a:pt x="6031920" y="2361549"/>
                </a:cubicBezTo>
                <a:cubicBezTo>
                  <a:pt x="6039084" y="2293164"/>
                  <a:pt x="5994146" y="2256692"/>
                  <a:pt x="5947253" y="2230641"/>
                </a:cubicBezTo>
                <a:cubicBezTo>
                  <a:pt x="5867146" y="2185703"/>
                  <a:pt x="5716700" y="2227385"/>
                  <a:pt x="5673064" y="2309446"/>
                </a:cubicBezTo>
                <a:cubicBezTo>
                  <a:pt x="5653525" y="2345267"/>
                  <a:pt x="5656131" y="2394764"/>
                  <a:pt x="5655479" y="2438400"/>
                </a:cubicBezTo>
                <a:cubicBezTo>
                  <a:pt x="5654828" y="2476175"/>
                  <a:pt x="5662643" y="2513949"/>
                  <a:pt x="5670459" y="2551723"/>
                </a:cubicBezTo>
                <a:cubicBezTo>
                  <a:pt x="5674366" y="2570610"/>
                  <a:pt x="5682833" y="2590800"/>
                  <a:pt x="5694556" y="2605780"/>
                </a:cubicBezTo>
                <a:cubicBezTo>
                  <a:pt x="5739495" y="2661139"/>
                  <a:pt x="5741448" y="2713893"/>
                  <a:pt x="5697161" y="2767949"/>
                </a:cubicBezTo>
                <a:cubicBezTo>
                  <a:pt x="5685438" y="2782928"/>
                  <a:pt x="5674366" y="2798559"/>
                  <a:pt x="5661992" y="2812887"/>
                </a:cubicBezTo>
                <a:cubicBezTo>
                  <a:pt x="5630079" y="2850662"/>
                  <a:pt x="5596213" y="2853918"/>
                  <a:pt x="5553879" y="2829821"/>
                </a:cubicBezTo>
                <a:cubicBezTo>
                  <a:pt x="5532387" y="2817446"/>
                  <a:pt x="5506987" y="2810934"/>
                  <a:pt x="5482238" y="2806374"/>
                </a:cubicBezTo>
                <a:cubicBezTo>
                  <a:pt x="5447069" y="2799862"/>
                  <a:pt x="5411248" y="2797908"/>
                  <a:pt x="5374125" y="2794000"/>
                </a:cubicBezTo>
                <a:cubicBezTo>
                  <a:pt x="5413202" y="2774462"/>
                  <a:pt x="5451628" y="2760133"/>
                  <a:pt x="5484843" y="2737339"/>
                </a:cubicBezTo>
                <a:cubicBezTo>
                  <a:pt x="5570812" y="2677421"/>
                  <a:pt x="5601423" y="2586893"/>
                  <a:pt x="5561043" y="2491154"/>
                </a:cubicBezTo>
                <a:cubicBezTo>
                  <a:pt x="5538900" y="2438400"/>
                  <a:pt x="5505684" y="2387600"/>
                  <a:pt x="5467259" y="2344616"/>
                </a:cubicBezTo>
                <a:cubicBezTo>
                  <a:pt x="5407992" y="2277534"/>
                  <a:pt x="5365008" y="2274277"/>
                  <a:pt x="5284900" y="2316610"/>
                </a:cubicBezTo>
                <a:cubicBezTo>
                  <a:pt x="5288807" y="2300980"/>
                  <a:pt x="5292064" y="2288605"/>
                  <a:pt x="5297274" y="2266462"/>
                </a:cubicBezTo>
                <a:cubicBezTo>
                  <a:pt x="5249730" y="2281441"/>
                  <a:pt x="5246474" y="2310098"/>
                  <a:pt x="5249079" y="2345267"/>
                </a:cubicBezTo>
                <a:cubicBezTo>
                  <a:pt x="5250382" y="2362200"/>
                  <a:pt x="5245171" y="2384995"/>
                  <a:pt x="5234100" y="2396067"/>
                </a:cubicBezTo>
                <a:cubicBezTo>
                  <a:pt x="5170926" y="2457287"/>
                  <a:pt x="5149433" y="2536092"/>
                  <a:pt x="5138361" y="2618805"/>
                </a:cubicBezTo>
                <a:cubicBezTo>
                  <a:pt x="5136407" y="2634436"/>
                  <a:pt x="5146176" y="2659836"/>
                  <a:pt x="5158551" y="2668303"/>
                </a:cubicBezTo>
                <a:cubicBezTo>
                  <a:pt x="5201535" y="2697610"/>
                  <a:pt x="5191766" y="2734733"/>
                  <a:pt x="5181346" y="2780323"/>
                </a:cubicBezTo>
                <a:cubicBezTo>
                  <a:pt x="5152689" y="2774462"/>
                  <a:pt x="5125336" y="2769903"/>
                  <a:pt x="5098633" y="2762087"/>
                </a:cubicBezTo>
                <a:cubicBezTo>
                  <a:pt x="4966423" y="2724313"/>
                  <a:pt x="4839423" y="2676769"/>
                  <a:pt x="4753453" y="2560190"/>
                </a:cubicBezTo>
                <a:cubicBezTo>
                  <a:pt x="4743033" y="2546513"/>
                  <a:pt x="4737171" y="2526323"/>
                  <a:pt x="4735869" y="2508739"/>
                </a:cubicBezTo>
                <a:cubicBezTo>
                  <a:pt x="4724146" y="2334846"/>
                  <a:pt x="4749546" y="2164862"/>
                  <a:pt x="4802951" y="1999436"/>
                </a:cubicBezTo>
                <a:cubicBezTo>
                  <a:pt x="4824443" y="1934308"/>
                  <a:pt x="4810115" y="1897836"/>
                  <a:pt x="4755407" y="1857457"/>
                </a:cubicBezTo>
                <a:cubicBezTo>
                  <a:pt x="4745638" y="1850292"/>
                  <a:pt x="4735869" y="1835964"/>
                  <a:pt x="4735869" y="1824241"/>
                </a:cubicBezTo>
                <a:cubicBezTo>
                  <a:pt x="4734567" y="1673795"/>
                  <a:pt x="4735218" y="1523349"/>
                  <a:pt x="4735218" y="1368995"/>
                </a:cubicBezTo>
                <a:cubicBezTo>
                  <a:pt x="4752151" y="1367692"/>
                  <a:pt x="4765828" y="1365739"/>
                  <a:pt x="4778854" y="1365739"/>
                </a:cubicBezTo>
                <a:cubicBezTo>
                  <a:pt x="4912366" y="1368995"/>
                  <a:pt x="5045228" y="1371600"/>
                  <a:pt x="5178741" y="1375508"/>
                </a:cubicBezTo>
                <a:cubicBezTo>
                  <a:pt x="5192418" y="1376159"/>
                  <a:pt x="5208700" y="1378113"/>
                  <a:pt x="5218469" y="1385928"/>
                </a:cubicBezTo>
                <a:cubicBezTo>
                  <a:pt x="5288807" y="1441287"/>
                  <a:pt x="5372171" y="1456918"/>
                  <a:pt x="5456187" y="1453010"/>
                </a:cubicBezTo>
                <a:cubicBezTo>
                  <a:pt x="5585792" y="1447149"/>
                  <a:pt x="5715397" y="1435426"/>
                  <a:pt x="5845002" y="1419795"/>
                </a:cubicBezTo>
                <a:cubicBezTo>
                  <a:pt x="6014987" y="1399605"/>
                  <a:pt x="6177807" y="1406118"/>
                  <a:pt x="6338674" y="1477759"/>
                </a:cubicBezTo>
                <a:cubicBezTo>
                  <a:pt x="6485213" y="1542236"/>
                  <a:pt x="6643474" y="1565031"/>
                  <a:pt x="6803689" y="1559821"/>
                </a:cubicBezTo>
                <a:cubicBezTo>
                  <a:pt x="6844069" y="1558518"/>
                  <a:pt x="6886403" y="1550051"/>
                  <a:pt x="6924176" y="1536374"/>
                </a:cubicBezTo>
                <a:cubicBezTo>
                  <a:pt x="7072669" y="1481667"/>
                  <a:pt x="7225069" y="1456267"/>
                  <a:pt x="7382028" y="1484923"/>
                </a:cubicBezTo>
                <a:cubicBezTo>
                  <a:pt x="7448459" y="1497297"/>
                  <a:pt x="7511633" y="1525954"/>
                  <a:pt x="7576762" y="1546795"/>
                </a:cubicBezTo>
                <a:cubicBezTo>
                  <a:pt x="7729813" y="1596292"/>
                  <a:pt x="7885469" y="1620390"/>
                  <a:pt x="8045033" y="1580010"/>
                </a:cubicBezTo>
                <a:cubicBezTo>
                  <a:pt x="8072387" y="1572846"/>
                  <a:pt x="8101044" y="1564380"/>
                  <a:pt x="8123839" y="1548749"/>
                </a:cubicBezTo>
                <a:cubicBezTo>
                  <a:pt x="8229997" y="1475805"/>
                  <a:pt x="8349182" y="1462128"/>
                  <a:pt x="8473576" y="1459523"/>
                </a:cubicBezTo>
                <a:cubicBezTo>
                  <a:pt x="8474228" y="1707662"/>
                  <a:pt x="8474228" y="1957754"/>
                  <a:pt x="8474228" y="2208498"/>
                </a:cubicBezTo>
                <a:close/>
                <a:moveTo>
                  <a:pt x="8816802" y="5626426"/>
                </a:moveTo>
                <a:cubicBezTo>
                  <a:pt x="8788146" y="5656385"/>
                  <a:pt x="8758838" y="5685041"/>
                  <a:pt x="8729531" y="5713698"/>
                </a:cubicBezTo>
                <a:cubicBezTo>
                  <a:pt x="8727576" y="5715651"/>
                  <a:pt x="8723669" y="5715651"/>
                  <a:pt x="8724320" y="5715651"/>
                </a:cubicBezTo>
                <a:cubicBezTo>
                  <a:pt x="8728228" y="5683739"/>
                  <a:pt x="8734740" y="5653780"/>
                  <a:pt x="8736043" y="5623170"/>
                </a:cubicBezTo>
                <a:cubicBezTo>
                  <a:pt x="8739300" y="5550877"/>
                  <a:pt x="8748417" y="5477282"/>
                  <a:pt x="8741253" y="5405641"/>
                </a:cubicBezTo>
                <a:cubicBezTo>
                  <a:pt x="8725622" y="5251939"/>
                  <a:pt x="8699571" y="5099539"/>
                  <a:pt x="8679381" y="4946487"/>
                </a:cubicBezTo>
                <a:cubicBezTo>
                  <a:pt x="8668961" y="4869636"/>
                  <a:pt x="8660494" y="4792785"/>
                  <a:pt x="8653981" y="4715933"/>
                </a:cubicBezTo>
                <a:cubicBezTo>
                  <a:pt x="8643561" y="4593493"/>
                  <a:pt x="8635746" y="4470400"/>
                  <a:pt x="8626628" y="4347959"/>
                </a:cubicBezTo>
                <a:cubicBezTo>
                  <a:pt x="8631186" y="4347308"/>
                  <a:pt x="8636397" y="4346657"/>
                  <a:pt x="8640956" y="4345354"/>
                </a:cubicBezTo>
                <a:cubicBezTo>
                  <a:pt x="8659192" y="4422857"/>
                  <a:pt x="8681987" y="4499057"/>
                  <a:pt x="8695663" y="4577210"/>
                </a:cubicBezTo>
                <a:cubicBezTo>
                  <a:pt x="8719109" y="4711375"/>
                  <a:pt x="8735391" y="4846841"/>
                  <a:pt x="8756884" y="4981005"/>
                </a:cubicBezTo>
                <a:cubicBezTo>
                  <a:pt x="8771212" y="5072836"/>
                  <a:pt x="8779028" y="5167272"/>
                  <a:pt x="8807684" y="5253893"/>
                </a:cubicBezTo>
                <a:cubicBezTo>
                  <a:pt x="8828525" y="5317067"/>
                  <a:pt x="8829176" y="5376334"/>
                  <a:pt x="8827874" y="5438857"/>
                </a:cubicBezTo>
                <a:cubicBezTo>
                  <a:pt x="8827874" y="5447975"/>
                  <a:pt x="8829827" y="5457744"/>
                  <a:pt x="8834387" y="5465559"/>
                </a:cubicBezTo>
                <a:cubicBezTo>
                  <a:pt x="8872813" y="5532641"/>
                  <a:pt x="8869556" y="5571067"/>
                  <a:pt x="8816802" y="5626426"/>
                </a:cubicBezTo>
                <a:close/>
                <a:moveTo>
                  <a:pt x="8895607" y="5715000"/>
                </a:moveTo>
                <a:cubicBezTo>
                  <a:pt x="8894956" y="5713698"/>
                  <a:pt x="8895607" y="5714349"/>
                  <a:pt x="8895607" y="5715000"/>
                </a:cubicBezTo>
                <a:lnTo>
                  <a:pt x="8895607" y="5715000"/>
                </a:lnTo>
                <a:close/>
                <a:moveTo>
                  <a:pt x="9643279" y="4342098"/>
                </a:moveTo>
                <a:cubicBezTo>
                  <a:pt x="9638720" y="4342098"/>
                  <a:pt x="9634161" y="4342098"/>
                  <a:pt x="9629602" y="4341446"/>
                </a:cubicBezTo>
                <a:cubicBezTo>
                  <a:pt x="9637417" y="4237893"/>
                  <a:pt x="9595084" y="4133036"/>
                  <a:pt x="9643279" y="4031436"/>
                </a:cubicBezTo>
                <a:cubicBezTo>
                  <a:pt x="9643279" y="4134990"/>
                  <a:pt x="9643279" y="4238544"/>
                  <a:pt x="9643279" y="4342098"/>
                </a:cubicBezTo>
                <a:close/>
                <a:moveTo>
                  <a:pt x="9593130" y="3839308"/>
                </a:moveTo>
                <a:cubicBezTo>
                  <a:pt x="9561217" y="3724031"/>
                  <a:pt x="9612669" y="3635457"/>
                  <a:pt x="9658259" y="3544928"/>
                </a:cubicBezTo>
                <a:cubicBezTo>
                  <a:pt x="9649792" y="3642621"/>
                  <a:pt x="9678448" y="3748779"/>
                  <a:pt x="9593130" y="3839308"/>
                </a:cubicBezTo>
                <a:close/>
                <a:moveTo>
                  <a:pt x="9915515" y="5629683"/>
                </a:moveTo>
                <a:cubicBezTo>
                  <a:pt x="9894674" y="5578231"/>
                  <a:pt x="9902489" y="5573021"/>
                  <a:pt x="9987156" y="5582139"/>
                </a:cubicBezTo>
                <a:cubicBezTo>
                  <a:pt x="9956545" y="5602329"/>
                  <a:pt x="9936356" y="5616005"/>
                  <a:pt x="9915515" y="5629683"/>
                </a:cubicBezTo>
                <a:close/>
                <a:moveTo>
                  <a:pt x="10295864" y="2708682"/>
                </a:moveTo>
                <a:cubicBezTo>
                  <a:pt x="10260043" y="2685236"/>
                  <a:pt x="10251576" y="2653975"/>
                  <a:pt x="10258740" y="2614246"/>
                </a:cubicBezTo>
                <a:cubicBezTo>
                  <a:pt x="10262648" y="2593405"/>
                  <a:pt x="10258740" y="2570610"/>
                  <a:pt x="10263951" y="2550421"/>
                </a:cubicBezTo>
                <a:cubicBezTo>
                  <a:pt x="10283489" y="2481385"/>
                  <a:pt x="10244412" y="2427980"/>
                  <a:pt x="10221618" y="2368713"/>
                </a:cubicBezTo>
                <a:cubicBezTo>
                  <a:pt x="10186448" y="2278185"/>
                  <a:pt x="10129135" y="2239759"/>
                  <a:pt x="10030141" y="2253436"/>
                </a:cubicBezTo>
                <a:cubicBezTo>
                  <a:pt x="9953289" y="2263857"/>
                  <a:pt x="9882951" y="2338103"/>
                  <a:pt x="9885556" y="2418210"/>
                </a:cubicBezTo>
                <a:cubicBezTo>
                  <a:pt x="9888161" y="2487246"/>
                  <a:pt x="9901186" y="2556282"/>
                  <a:pt x="9915515" y="2624015"/>
                </a:cubicBezTo>
                <a:cubicBezTo>
                  <a:pt x="9931797" y="2698262"/>
                  <a:pt x="9925284" y="2760785"/>
                  <a:pt x="9851038" y="2799862"/>
                </a:cubicBezTo>
                <a:cubicBezTo>
                  <a:pt x="9765720" y="2768600"/>
                  <a:pt x="9677146" y="2755575"/>
                  <a:pt x="9584663" y="2763390"/>
                </a:cubicBezTo>
                <a:cubicBezTo>
                  <a:pt x="9560566" y="2765344"/>
                  <a:pt x="9533864" y="2744503"/>
                  <a:pt x="9509766" y="2734082"/>
                </a:cubicBezTo>
                <a:cubicBezTo>
                  <a:pt x="9530607" y="2599918"/>
                  <a:pt x="9499346" y="2490503"/>
                  <a:pt x="9395792" y="2405836"/>
                </a:cubicBezTo>
                <a:cubicBezTo>
                  <a:pt x="9388628" y="2399975"/>
                  <a:pt x="9384720" y="2383692"/>
                  <a:pt x="9387325" y="2374575"/>
                </a:cubicBezTo>
                <a:cubicBezTo>
                  <a:pt x="9397095" y="2338103"/>
                  <a:pt x="9408166" y="2301631"/>
                  <a:pt x="9422494" y="2266462"/>
                </a:cubicBezTo>
                <a:cubicBezTo>
                  <a:pt x="9442684" y="2216964"/>
                  <a:pt x="9465479" y="2168118"/>
                  <a:pt x="9489576" y="2120575"/>
                </a:cubicBezTo>
                <a:cubicBezTo>
                  <a:pt x="9496089" y="2108200"/>
                  <a:pt x="9513674" y="2093221"/>
                  <a:pt x="9526048" y="2093221"/>
                </a:cubicBezTo>
                <a:cubicBezTo>
                  <a:pt x="9857551" y="2091918"/>
                  <a:pt x="10189053" y="2091918"/>
                  <a:pt x="10514043" y="2091918"/>
                </a:cubicBezTo>
                <a:cubicBezTo>
                  <a:pt x="10536838" y="2142718"/>
                  <a:pt x="10557679" y="2185051"/>
                  <a:pt x="10573961" y="2228687"/>
                </a:cubicBezTo>
                <a:cubicBezTo>
                  <a:pt x="10581125" y="2246923"/>
                  <a:pt x="10579172" y="2269067"/>
                  <a:pt x="10579823" y="2289257"/>
                </a:cubicBezTo>
                <a:cubicBezTo>
                  <a:pt x="10581776" y="2321169"/>
                  <a:pt x="10579823" y="2353082"/>
                  <a:pt x="10585032" y="2384344"/>
                </a:cubicBezTo>
                <a:cubicBezTo>
                  <a:pt x="10593499" y="2437098"/>
                  <a:pt x="10587638" y="2482036"/>
                  <a:pt x="10561587" y="2532836"/>
                </a:cubicBezTo>
                <a:cubicBezTo>
                  <a:pt x="10540746" y="2572564"/>
                  <a:pt x="10547910" y="2627923"/>
                  <a:pt x="10547910" y="2676118"/>
                </a:cubicBezTo>
                <a:cubicBezTo>
                  <a:pt x="10547910" y="2705426"/>
                  <a:pt x="10544653" y="2722359"/>
                  <a:pt x="10513391" y="2732128"/>
                </a:cubicBezTo>
                <a:cubicBezTo>
                  <a:pt x="10485387" y="2741246"/>
                  <a:pt x="10458032" y="2756877"/>
                  <a:pt x="10433935" y="2773810"/>
                </a:cubicBezTo>
                <a:cubicBezTo>
                  <a:pt x="10403325" y="2795303"/>
                  <a:pt x="10383135" y="2785534"/>
                  <a:pt x="10360340" y="2762087"/>
                </a:cubicBezTo>
                <a:cubicBezTo>
                  <a:pt x="10340802" y="2741898"/>
                  <a:pt x="10318659" y="2723662"/>
                  <a:pt x="10295864" y="2708682"/>
                </a:cubicBezTo>
                <a:close/>
                <a:moveTo>
                  <a:pt x="10445007" y="3667369"/>
                </a:moveTo>
                <a:cubicBezTo>
                  <a:pt x="10433935" y="3692118"/>
                  <a:pt x="10422864" y="3716867"/>
                  <a:pt x="10417002" y="3742918"/>
                </a:cubicBezTo>
                <a:cubicBezTo>
                  <a:pt x="10412443" y="3762457"/>
                  <a:pt x="10406582" y="3789811"/>
                  <a:pt x="10416351" y="3802836"/>
                </a:cubicBezTo>
                <a:cubicBezTo>
                  <a:pt x="10478223" y="3882944"/>
                  <a:pt x="10425468" y="3959795"/>
                  <a:pt x="10418956" y="4039252"/>
                </a:cubicBezTo>
                <a:cubicBezTo>
                  <a:pt x="10309541" y="3823026"/>
                  <a:pt x="10387043" y="3621779"/>
                  <a:pt x="10464545" y="3421185"/>
                </a:cubicBezTo>
                <a:cubicBezTo>
                  <a:pt x="10474315" y="3504549"/>
                  <a:pt x="10480827" y="3587913"/>
                  <a:pt x="10445007" y="3667369"/>
                </a:cubicBezTo>
                <a:close/>
                <a:moveTo>
                  <a:pt x="10496458" y="3090985"/>
                </a:moveTo>
                <a:cubicBezTo>
                  <a:pt x="10479525" y="3022600"/>
                  <a:pt x="10481479" y="3027159"/>
                  <a:pt x="10538792" y="2999805"/>
                </a:cubicBezTo>
                <a:cubicBezTo>
                  <a:pt x="10591545" y="2974405"/>
                  <a:pt x="10639740" y="2939236"/>
                  <a:pt x="10687935" y="2909277"/>
                </a:cubicBezTo>
                <a:cubicBezTo>
                  <a:pt x="10693797" y="2965939"/>
                  <a:pt x="10642346" y="3016739"/>
                  <a:pt x="10496458" y="3090985"/>
                </a:cubicBezTo>
                <a:close/>
                <a:moveTo>
                  <a:pt x="11006412" y="3617221"/>
                </a:moveTo>
                <a:cubicBezTo>
                  <a:pt x="11021391" y="3570328"/>
                  <a:pt x="11035069" y="3526692"/>
                  <a:pt x="11051351" y="3475893"/>
                </a:cubicBezTo>
                <a:cubicBezTo>
                  <a:pt x="11085869" y="3567723"/>
                  <a:pt x="11074797" y="3602893"/>
                  <a:pt x="11006412" y="3617221"/>
                </a:cubicBezTo>
                <a:close/>
              </a:path>
            </a:pathLst>
          </a:custGeom>
          <a:solidFill>
            <a:schemeClr val="accent5"/>
          </a:solidFill>
          <a:ln w="6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347C9-24B9-4DF2-AD8A-1AFF8700A5F2}"/>
              </a:ext>
            </a:extLst>
          </p:cNvPr>
          <p:cNvSpPr/>
          <p:nvPr/>
        </p:nvSpPr>
        <p:spPr>
          <a:xfrm>
            <a:off x="958362" y="3991708"/>
            <a:ext cx="10515600" cy="1178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76A94-9A87-4AA0-BFEC-30DB15D2E1A3}"/>
              </a:ext>
            </a:extLst>
          </p:cNvPr>
          <p:cNvSpPr/>
          <p:nvPr/>
        </p:nvSpPr>
        <p:spPr>
          <a:xfrm>
            <a:off x="1731633" y="4119127"/>
            <a:ext cx="855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“What Is Windows</a:t>
            </a:r>
            <a:r>
              <a:rPr lang="th-TH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Server”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5273E-0228-4BAF-8D74-BAB54723F3EF}"/>
              </a:ext>
            </a:extLst>
          </p:cNvPr>
          <p:cNvSpPr txBox="1"/>
          <p:nvPr/>
        </p:nvSpPr>
        <p:spPr>
          <a:xfrm>
            <a:off x="873760" y="8483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88993-EE84-4F35-A010-F9AAE27E4061}"/>
              </a:ext>
            </a:extLst>
          </p:cNvPr>
          <p:cNvSpPr txBox="1"/>
          <p:nvPr/>
        </p:nvSpPr>
        <p:spPr>
          <a:xfrm>
            <a:off x="9043365" y="1965166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What is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CB471-3F8E-46B9-990D-474887AD59C8}"/>
              </a:ext>
            </a:extLst>
          </p:cNvPr>
          <p:cNvSpPr txBox="1"/>
          <p:nvPr/>
        </p:nvSpPr>
        <p:spPr>
          <a:xfrm>
            <a:off x="5667871" y="1345141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me know</a:t>
            </a:r>
          </a:p>
        </p:txBody>
      </p:sp>
    </p:spTree>
    <p:extLst>
      <p:ext uri="{BB962C8B-B14F-4D97-AF65-F5344CB8AC3E}">
        <p14:creationId xmlns:p14="http://schemas.microsoft.com/office/powerpoint/2010/main" val="28158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Windows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DD972-38D4-4712-A131-D029BB7A9FA9}"/>
              </a:ext>
            </a:extLst>
          </p:cNvPr>
          <p:cNvSpPr/>
          <p:nvPr/>
        </p:nvSpPr>
        <p:spPr>
          <a:xfrm>
            <a:off x="6107072" y="1924814"/>
            <a:ext cx="5789654" cy="1995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CFFB-D080-4623-9389-D5EC5FDCE2E5}"/>
              </a:ext>
            </a:extLst>
          </p:cNvPr>
          <p:cNvSpPr/>
          <p:nvPr/>
        </p:nvSpPr>
        <p:spPr>
          <a:xfrm>
            <a:off x="323529" y="2800858"/>
            <a:ext cx="5771960" cy="1803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C3481931-7FB5-4E5D-AF01-270C31AA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215E95-F81E-40CE-88AE-B99AA44D8C03}"/>
              </a:ext>
            </a:extLst>
          </p:cNvPr>
          <p:cNvGrpSpPr/>
          <p:nvPr/>
        </p:nvGrpSpPr>
        <p:grpSpPr>
          <a:xfrm>
            <a:off x="4780201" y="1863916"/>
            <a:ext cx="2700000" cy="2730217"/>
            <a:chOff x="7794000" y="1066107"/>
            <a:chExt cx="2700000" cy="2730217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0C701A30-39A4-40C1-88AE-3E59DA79A58A}"/>
                </a:ext>
              </a:extLst>
            </p:cNvPr>
            <p:cNvSpPr/>
            <p:nvPr/>
          </p:nvSpPr>
          <p:spPr>
            <a:xfrm>
              <a:off x="7794281" y="1726539"/>
              <a:ext cx="2699438" cy="714217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934E167D-8DA1-484F-9673-94ED6B014B0F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E0757E1-55DE-4989-B4D4-437F23682F32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BE19BADC-2E7C-4EA2-8002-120628EC3EB2}"/>
                </a:ext>
              </a:extLst>
            </p:cNvPr>
            <p:cNvSpPr/>
            <p:nvPr/>
          </p:nvSpPr>
          <p:spPr>
            <a:xfrm>
              <a:off x="7997800" y="1066107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BFF7B5-A126-4D02-A2E9-8FAC60FD3A1D}"/>
              </a:ext>
            </a:extLst>
          </p:cNvPr>
          <p:cNvSpPr txBox="1"/>
          <p:nvPr/>
        </p:nvSpPr>
        <p:spPr>
          <a:xfrm>
            <a:off x="7551052" y="2418483"/>
            <a:ext cx="434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คือระบบปฏิบัติการที่ออกแบบโดย 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Microsoft </a:t>
            </a:r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ซึ่ง 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Windows Server </a:t>
            </a:r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สนับสนุนการจัดการระดับองค์กรการจัดเก็บข้อมูลแอพพลิเคชันและการติดต่อสื่อสาร 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Windows Server </a:t>
            </a:r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มีความสำคัญต่อเสถียรภาพความปลอดภัยระบบเครือข่ายและการปรับปรุงระบบไฟล์ต่างๆ</a:t>
            </a:r>
            <a:endParaRPr lang="en-US" altLang="ko-KR" dirty="0">
              <a:solidFill>
                <a:schemeClr val="bg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8DF961-8674-4880-901C-6E60D11C02EB}"/>
              </a:ext>
            </a:extLst>
          </p:cNvPr>
          <p:cNvSpPr txBox="1"/>
          <p:nvPr/>
        </p:nvSpPr>
        <p:spPr>
          <a:xfrm>
            <a:off x="5125029" y="2172664"/>
            <a:ext cx="20826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is </a:t>
            </a:r>
          </a:p>
          <a:p>
            <a:pPr algn="ctr"/>
            <a:endParaRPr lang="th-TH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windows </a:t>
            </a:r>
            <a:endParaRPr lang="th-TH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0D906E-8A86-4451-9F8F-9908D00E1C82}"/>
              </a:ext>
            </a:extLst>
          </p:cNvPr>
          <p:cNvSpPr txBox="1"/>
          <p:nvPr/>
        </p:nvSpPr>
        <p:spPr>
          <a:xfrm>
            <a:off x="8444844" y="2030378"/>
            <a:ext cx="340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วินโดวส์เซอร์เวอร์คืออะไร?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068EBE-C2F0-4B17-AE9D-A391E81D6513}"/>
              </a:ext>
            </a:extLst>
          </p:cNvPr>
          <p:cNvSpPr txBox="1"/>
          <p:nvPr/>
        </p:nvSpPr>
        <p:spPr>
          <a:xfrm>
            <a:off x="456799" y="3159614"/>
            <a:ext cx="42178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รวมถึงการปรับปรุงเทคโนโลยีการติดตั้งรวมถึงการสนับสนุน</a:t>
            </a:r>
          </a:p>
          <a:p>
            <a:pPr algn="ctr"/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ฮาร์ดแวร์ที่เพิ่มขึ้นไมโครซอฟท์ยังได้สร้าง 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SKUs </a:t>
            </a:r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เฉพาะของ</a:t>
            </a:r>
          </a:p>
          <a:p>
            <a:pPr algn="ctr"/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Windows Server </a:t>
            </a:r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ที่มุ่งเน้นไปที่ตลาดที่บ้านและธุรกิจขนาดเล็ก</a:t>
            </a:r>
          </a:p>
          <a:p>
            <a:pPr algn="ctr"/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 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Windows Server 2012 R2</a:t>
            </a:r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เป็นรุ่นล่าสุดของ 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Windows Server </a:t>
            </a:r>
            <a:endParaRPr lang="th-TH" dirty="0">
              <a:solidFill>
                <a:schemeClr val="bg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ctr"/>
            <a:r>
              <a:rPr lang="th-TH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และมุ่งเน้นไปที่ </a:t>
            </a:r>
            <a:r>
              <a:rPr lang="en-US" dirty="0">
                <a:solidFill>
                  <a:schemeClr val="bg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cloud computing.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540D3F-D5BE-4522-B7D7-53C83E989710}"/>
              </a:ext>
            </a:extLst>
          </p:cNvPr>
          <p:cNvSpPr txBox="1"/>
          <p:nvPr/>
        </p:nvSpPr>
        <p:spPr>
          <a:xfrm>
            <a:off x="3541738" y="286923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(ต่อ)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9901B-A225-4EC4-BA13-BC9F7F3F57FA}"/>
              </a:ext>
            </a:extLst>
          </p:cNvPr>
          <p:cNvSpPr txBox="1"/>
          <p:nvPr/>
        </p:nvSpPr>
        <p:spPr>
          <a:xfrm>
            <a:off x="1225208" y="2830004"/>
            <a:ext cx="268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4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วินโดวส์เซอร์เวอร์คืออะไร?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72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/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EF2BFD6-D455-4B28-85BD-25BCDC7EE909}"/>
              </a:ext>
            </a:extLst>
          </p:cNvPr>
          <p:cNvSpPr/>
          <p:nvPr/>
        </p:nvSpPr>
        <p:spPr>
          <a:xfrm>
            <a:off x="-35429" y="4337193"/>
            <a:ext cx="2863977" cy="1950957"/>
          </a:xfrm>
          <a:custGeom>
            <a:avLst/>
            <a:gdLst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34017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30990 w 2863977"/>
              <a:gd name="connsiteY25" fmla="*/ 1323521 h 1950957"/>
              <a:gd name="connsiteX26" fmla="*/ 634017 w 2863977"/>
              <a:gd name="connsiteY26" fmla="*/ 1824659 h 1950957"/>
              <a:gd name="connsiteX27" fmla="*/ 540652 w 2863977"/>
              <a:gd name="connsiteY27" fmla="*/ 1813103 h 1950957"/>
              <a:gd name="connsiteX28" fmla="*/ 0 w 2863977"/>
              <a:gd name="connsiteY28" fmla="*/ 1688767 h 1950957"/>
              <a:gd name="connsiteX29" fmla="*/ 16059 w 2863977"/>
              <a:gd name="connsiteY29" fmla="*/ 525942 h 1950957"/>
              <a:gd name="connsiteX30" fmla="*/ 397400 w 2863977"/>
              <a:gd name="connsiteY30" fmla="*/ 507341 h 1950957"/>
              <a:gd name="connsiteX31" fmla="*/ 843849 w 2863977"/>
              <a:gd name="connsiteY31" fmla="*/ 70194 h 1950957"/>
              <a:gd name="connsiteX32" fmla="*/ 1356567 w 2863977"/>
              <a:gd name="connsiteY32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634017 w 2863977"/>
              <a:gd name="connsiteY25" fmla="*/ 1824659 h 1950957"/>
              <a:gd name="connsiteX26" fmla="*/ 540652 w 2863977"/>
              <a:gd name="connsiteY26" fmla="*/ 1813103 h 1950957"/>
              <a:gd name="connsiteX27" fmla="*/ 0 w 2863977"/>
              <a:gd name="connsiteY27" fmla="*/ 1688767 h 1950957"/>
              <a:gd name="connsiteX28" fmla="*/ 16059 w 2863977"/>
              <a:gd name="connsiteY28" fmla="*/ 525942 h 1950957"/>
              <a:gd name="connsiteX29" fmla="*/ 397400 w 2863977"/>
              <a:gd name="connsiteY29" fmla="*/ 507341 h 1950957"/>
              <a:gd name="connsiteX30" fmla="*/ 843849 w 2863977"/>
              <a:gd name="connsiteY30" fmla="*/ 70194 h 1950957"/>
              <a:gd name="connsiteX31" fmla="*/ 1356567 w 2863977"/>
              <a:gd name="connsiteY31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540652 w 2863977"/>
              <a:gd name="connsiteY25" fmla="*/ 1813103 h 1950957"/>
              <a:gd name="connsiteX26" fmla="*/ 0 w 2863977"/>
              <a:gd name="connsiteY26" fmla="*/ 1688767 h 1950957"/>
              <a:gd name="connsiteX27" fmla="*/ 16059 w 2863977"/>
              <a:gd name="connsiteY27" fmla="*/ 525942 h 1950957"/>
              <a:gd name="connsiteX28" fmla="*/ 397400 w 2863977"/>
              <a:gd name="connsiteY28" fmla="*/ 507341 h 1950957"/>
              <a:gd name="connsiteX29" fmla="*/ 843849 w 2863977"/>
              <a:gd name="connsiteY29" fmla="*/ 70194 h 1950957"/>
              <a:gd name="connsiteX30" fmla="*/ 1356567 w 2863977"/>
              <a:gd name="connsiteY30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540652 w 2863977"/>
              <a:gd name="connsiteY24" fmla="*/ 1813103 h 1950957"/>
              <a:gd name="connsiteX25" fmla="*/ 0 w 2863977"/>
              <a:gd name="connsiteY25" fmla="*/ 1688767 h 1950957"/>
              <a:gd name="connsiteX26" fmla="*/ 16059 w 2863977"/>
              <a:gd name="connsiteY26" fmla="*/ 525942 h 1950957"/>
              <a:gd name="connsiteX27" fmla="*/ 397400 w 2863977"/>
              <a:gd name="connsiteY27" fmla="*/ 507341 h 1950957"/>
              <a:gd name="connsiteX28" fmla="*/ 843849 w 2863977"/>
              <a:gd name="connsiteY28" fmla="*/ 70194 h 1950957"/>
              <a:gd name="connsiteX29" fmla="*/ 1356567 w 2863977"/>
              <a:gd name="connsiteY29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25942 h 1950957"/>
              <a:gd name="connsiteX26" fmla="*/ 397400 w 2863977"/>
              <a:gd name="connsiteY26" fmla="*/ 507341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25942 h 1950957"/>
              <a:gd name="connsiteX26" fmla="*/ 335853 w 2863977"/>
              <a:gd name="connsiteY26" fmla="*/ 560095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52319 h 1950957"/>
              <a:gd name="connsiteX26" fmla="*/ 335853 w 2863977"/>
              <a:gd name="connsiteY26" fmla="*/ 560095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63977" h="1950957">
                <a:moveTo>
                  <a:pt x="1356567" y="1"/>
                </a:moveTo>
                <a:cubicBezTo>
                  <a:pt x="1399585" y="50"/>
                  <a:pt x="1432138" y="4312"/>
                  <a:pt x="1448414" y="14388"/>
                </a:cubicBezTo>
                <a:lnTo>
                  <a:pt x="1615106" y="167418"/>
                </a:lnTo>
                <a:lnTo>
                  <a:pt x="2662603" y="167418"/>
                </a:lnTo>
                <a:cubicBezTo>
                  <a:pt x="2773819" y="167418"/>
                  <a:pt x="2863977" y="257576"/>
                  <a:pt x="2863977" y="368792"/>
                </a:cubicBezTo>
                <a:cubicBezTo>
                  <a:pt x="2863977" y="480008"/>
                  <a:pt x="2773819" y="570166"/>
                  <a:pt x="2662603" y="570166"/>
                </a:cubicBezTo>
                <a:lnTo>
                  <a:pt x="1967421" y="570166"/>
                </a:lnTo>
                <a:lnTo>
                  <a:pt x="1848356" y="656157"/>
                </a:lnTo>
                <a:cubicBezTo>
                  <a:pt x="1813478" y="665070"/>
                  <a:pt x="1780924" y="670060"/>
                  <a:pt x="1750496" y="671816"/>
                </a:cubicBezTo>
                <a:lnTo>
                  <a:pt x="1743560" y="671511"/>
                </a:lnTo>
                <a:cubicBezTo>
                  <a:pt x="1744280" y="687551"/>
                  <a:pt x="1745001" y="703591"/>
                  <a:pt x="1745721" y="719631"/>
                </a:cubicBezTo>
                <a:lnTo>
                  <a:pt x="2283695" y="811598"/>
                </a:lnTo>
                <a:cubicBezTo>
                  <a:pt x="2392566" y="830210"/>
                  <a:pt x="2465736" y="933555"/>
                  <a:pt x="2447124" y="1042426"/>
                </a:cubicBezTo>
                <a:cubicBezTo>
                  <a:pt x="2430839" y="1137689"/>
                  <a:pt x="2349680" y="1205616"/>
                  <a:pt x="2256709" y="1208642"/>
                </a:cubicBezTo>
                <a:lnTo>
                  <a:pt x="2251188" y="1208262"/>
                </a:lnTo>
                <a:lnTo>
                  <a:pt x="2293643" y="1248817"/>
                </a:lnTo>
                <a:cubicBezTo>
                  <a:pt x="2323217" y="1290589"/>
                  <a:pt x="2336857" y="1343643"/>
                  <a:pt x="2327551" y="1398078"/>
                </a:cubicBezTo>
                <a:cubicBezTo>
                  <a:pt x="2311266" y="1493341"/>
                  <a:pt x="2230107" y="1561268"/>
                  <a:pt x="2137135" y="1564294"/>
                </a:cubicBezTo>
                <a:lnTo>
                  <a:pt x="2133193" y="1564022"/>
                </a:lnTo>
                <a:lnTo>
                  <a:pt x="2135299" y="1564604"/>
                </a:lnTo>
                <a:cubicBezTo>
                  <a:pt x="2221985" y="1598342"/>
                  <a:pt x="2275969" y="1689374"/>
                  <a:pt x="2259684" y="1784636"/>
                </a:cubicBezTo>
                <a:cubicBezTo>
                  <a:pt x="2241073" y="1893507"/>
                  <a:pt x="2137727" y="1966677"/>
                  <a:pt x="2028856" y="1948065"/>
                </a:cubicBezTo>
                <a:lnTo>
                  <a:pt x="1478401" y="1944033"/>
                </a:lnTo>
                <a:cubicBezTo>
                  <a:pt x="1230367" y="1921539"/>
                  <a:pt x="787052" y="1855647"/>
                  <a:pt x="540652" y="1813103"/>
                </a:cubicBezTo>
                <a:cubicBezTo>
                  <a:pt x="353747" y="1783102"/>
                  <a:pt x="171166" y="1745090"/>
                  <a:pt x="0" y="1688767"/>
                </a:cubicBezTo>
                <a:lnTo>
                  <a:pt x="16059" y="552319"/>
                </a:lnTo>
                <a:lnTo>
                  <a:pt x="335853" y="560095"/>
                </a:lnTo>
                <a:cubicBezTo>
                  <a:pt x="512572" y="535292"/>
                  <a:pt x="704333" y="122901"/>
                  <a:pt x="843849" y="70194"/>
                </a:cubicBezTo>
                <a:cubicBezTo>
                  <a:pt x="1004292" y="37641"/>
                  <a:pt x="1227515" y="-145"/>
                  <a:pt x="1356567" y="1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C087C-E4C7-491F-9533-7D068E41EF8C}"/>
              </a:ext>
            </a:extLst>
          </p:cNvPr>
          <p:cNvGrpSpPr/>
          <p:nvPr/>
        </p:nvGrpSpPr>
        <p:grpSpPr>
          <a:xfrm>
            <a:off x="5140105" y="3674421"/>
            <a:ext cx="7047262" cy="207873"/>
            <a:chOff x="4328160" y="4227334"/>
            <a:chExt cx="7863840" cy="2535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BAB95A-2362-468E-B175-E89BB4C9281C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301EA6-C6E4-4B83-85A5-886CC190B992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B757F5-40C5-4F45-9184-01FB4995AACF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7C775-45CC-4A2D-BB58-578041E327CC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DB61BEE-BCFE-42CE-844B-09B4ABFA25F1}"/>
              </a:ext>
            </a:extLst>
          </p:cNvPr>
          <p:cNvSpPr/>
          <p:nvPr/>
        </p:nvSpPr>
        <p:spPr>
          <a:xfrm flipH="1">
            <a:off x="622949" y="3511815"/>
            <a:ext cx="4496607" cy="2960214"/>
          </a:xfrm>
          <a:custGeom>
            <a:avLst/>
            <a:gdLst>
              <a:gd name="connsiteX0" fmla="*/ 3531973 w 3682936"/>
              <a:gd name="connsiteY0" fmla="*/ 2288855 h 2424557"/>
              <a:gd name="connsiteX1" fmla="*/ 3584354 w 3682936"/>
              <a:gd name="connsiteY1" fmla="*/ 2341237 h 2424557"/>
              <a:gd name="connsiteX2" fmla="*/ 3531973 w 3682936"/>
              <a:gd name="connsiteY2" fmla="*/ 2393619 h 2424557"/>
              <a:gd name="connsiteX3" fmla="*/ 3479591 w 3682936"/>
              <a:gd name="connsiteY3" fmla="*/ 2341237 h 2424557"/>
              <a:gd name="connsiteX4" fmla="*/ 3531973 w 3682936"/>
              <a:gd name="connsiteY4" fmla="*/ 2288855 h 2424557"/>
              <a:gd name="connsiteX5" fmla="*/ 3176977 w 3682936"/>
              <a:gd name="connsiteY5" fmla="*/ 1938277 h 2424557"/>
              <a:gd name="connsiteX6" fmla="*/ 3243874 w 3682936"/>
              <a:gd name="connsiteY6" fmla="*/ 2004227 h 2424557"/>
              <a:gd name="connsiteX7" fmla="*/ 3178239 w 3682936"/>
              <a:gd name="connsiteY7" fmla="*/ 2072702 h 2424557"/>
              <a:gd name="connsiteX8" fmla="*/ 3109449 w 3682936"/>
              <a:gd name="connsiteY8" fmla="*/ 2004858 h 2424557"/>
              <a:gd name="connsiteX9" fmla="*/ 3176977 w 3682936"/>
              <a:gd name="connsiteY9" fmla="*/ 1938277 h 2424557"/>
              <a:gd name="connsiteX10" fmla="*/ 2642432 w 3682936"/>
              <a:gd name="connsiteY10" fmla="*/ 1183476 h 2424557"/>
              <a:gd name="connsiteX11" fmla="*/ 2685347 w 3682936"/>
              <a:gd name="connsiteY11" fmla="*/ 1228284 h 2424557"/>
              <a:gd name="connsiteX12" fmla="*/ 2642116 w 3682936"/>
              <a:gd name="connsiteY12" fmla="*/ 1270884 h 2424557"/>
              <a:gd name="connsiteX13" fmla="*/ 2598570 w 3682936"/>
              <a:gd name="connsiteY13" fmla="*/ 1227653 h 2424557"/>
              <a:gd name="connsiteX14" fmla="*/ 2642432 w 3682936"/>
              <a:gd name="connsiteY14" fmla="*/ 1183476 h 2424557"/>
              <a:gd name="connsiteX15" fmla="*/ 3022672 w 3682936"/>
              <a:gd name="connsiteY15" fmla="*/ 1162650 h 2424557"/>
              <a:gd name="connsiteX16" fmla="*/ 3197488 w 3682936"/>
              <a:gd name="connsiteY16" fmla="*/ 1342199 h 2424557"/>
              <a:gd name="connsiteX17" fmla="*/ 3019516 w 3682936"/>
              <a:gd name="connsiteY17" fmla="*/ 1514175 h 2424557"/>
              <a:gd name="connsiteX18" fmla="*/ 2845331 w 3682936"/>
              <a:gd name="connsiteY18" fmla="*/ 1337465 h 2424557"/>
              <a:gd name="connsiteX19" fmla="*/ 3022672 w 3682936"/>
              <a:gd name="connsiteY19" fmla="*/ 1162650 h 2424557"/>
              <a:gd name="connsiteX20" fmla="*/ 1860494 w 3682936"/>
              <a:gd name="connsiteY20" fmla="*/ 843311 h 2424557"/>
              <a:gd name="connsiteX21" fmla="*/ 2045408 w 3682936"/>
              <a:gd name="connsiteY21" fmla="*/ 847728 h 2424557"/>
              <a:gd name="connsiteX22" fmla="*/ 2076016 w 3682936"/>
              <a:gd name="connsiteY22" fmla="*/ 876444 h 2424557"/>
              <a:gd name="connsiteX23" fmla="*/ 2087692 w 3682936"/>
              <a:gd name="connsiteY23" fmla="*/ 969216 h 2424557"/>
              <a:gd name="connsiteX24" fmla="*/ 1969991 w 3682936"/>
              <a:gd name="connsiteY24" fmla="*/ 1191365 h 2424557"/>
              <a:gd name="connsiteX25" fmla="*/ 1916662 w 3682936"/>
              <a:gd name="connsiteY25" fmla="*/ 1223551 h 2424557"/>
              <a:gd name="connsiteX26" fmla="*/ 1902147 w 3682936"/>
              <a:gd name="connsiteY26" fmla="*/ 1253213 h 2424557"/>
              <a:gd name="connsiteX27" fmla="*/ 1914769 w 3682936"/>
              <a:gd name="connsiteY27" fmla="*/ 1262364 h 2424557"/>
              <a:gd name="connsiteX28" fmla="*/ 1994288 w 3682936"/>
              <a:gd name="connsiteY28" fmla="*/ 1230178 h 2424557"/>
              <a:gd name="connsiteX29" fmla="*/ 2128082 w 3682936"/>
              <a:gd name="connsiteY29" fmla="*/ 1087864 h 2424557"/>
              <a:gd name="connsiteX30" fmla="*/ 2142913 w 3682936"/>
              <a:gd name="connsiteY30" fmla="*/ 1055677 h 2424557"/>
              <a:gd name="connsiteX31" fmla="*/ 2166264 w 3682936"/>
              <a:gd name="connsiteY31" fmla="*/ 1031380 h 2424557"/>
              <a:gd name="connsiteX32" fmla="*/ 2188668 w 3682936"/>
              <a:gd name="connsiteY32" fmla="*/ 986887 h 2424557"/>
              <a:gd name="connsiteX33" fmla="*/ 2180464 w 3682936"/>
              <a:gd name="connsiteY33" fmla="*/ 923145 h 2424557"/>
              <a:gd name="connsiteX34" fmla="*/ 2187406 w 3682936"/>
              <a:gd name="connsiteY34" fmla="*/ 904212 h 2424557"/>
              <a:gd name="connsiteX35" fmla="*/ 2245467 w 3682936"/>
              <a:gd name="connsiteY35" fmla="*/ 854670 h 2424557"/>
              <a:gd name="connsiteX36" fmla="*/ 2345498 w 3682936"/>
              <a:gd name="connsiteY36" fmla="*/ 875497 h 2424557"/>
              <a:gd name="connsiteX37" fmla="*/ 2366955 w 3682936"/>
              <a:gd name="connsiteY37" fmla="*/ 887804 h 2424557"/>
              <a:gd name="connsiteX38" fmla="*/ 2456887 w 3682936"/>
              <a:gd name="connsiteY38" fmla="*/ 993198 h 2424557"/>
              <a:gd name="connsiteX39" fmla="*/ 2378630 w 3682936"/>
              <a:gd name="connsiteY39" fmla="*/ 1269622 h 2424557"/>
              <a:gd name="connsiteX40" fmla="*/ 2283649 w 3682936"/>
              <a:gd name="connsiteY40" fmla="*/ 1309066 h 2424557"/>
              <a:gd name="connsiteX41" fmla="*/ 1968729 w 3682936"/>
              <a:gd name="connsiteY41" fmla="*/ 1336519 h 2424557"/>
              <a:gd name="connsiteX42" fmla="*/ 1771193 w 3682936"/>
              <a:gd name="connsiteY42" fmla="*/ 1288239 h 2424557"/>
              <a:gd name="connsiteX43" fmla="*/ 1627617 w 3682936"/>
              <a:gd name="connsiteY43" fmla="*/ 1125730 h 2424557"/>
              <a:gd name="connsiteX44" fmla="*/ 1656332 w 3682936"/>
              <a:gd name="connsiteY44" fmla="*/ 946812 h 2424557"/>
              <a:gd name="connsiteX45" fmla="*/ 1716603 w 3682936"/>
              <a:gd name="connsiteY45" fmla="*/ 882755 h 2424557"/>
              <a:gd name="connsiteX46" fmla="*/ 1860494 w 3682936"/>
              <a:gd name="connsiteY46" fmla="*/ 843311 h 2424557"/>
              <a:gd name="connsiteX47" fmla="*/ 2953566 w 3682936"/>
              <a:gd name="connsiteY47" fmla="*/ 793454 h 2424557"/>
              <a:gd name="connsiteX48" fmla="*/ 2942206 w 3682936"/>
              <a:gd name="connsiteY48" fmla="*/ 802604 h 2424557"/>
              <a:gd name="connsiteX49" fmla="*/ 2878780 w 3682936"/>
              <a:gd name="connsiteY49" fmla="*/ 863822 h 2424557"/>
              <a:gd name="connsiteX50" fmla="*/ 2795474 w 3682936"/>
              <a:gd name="connsiteY50" fmla="*/ 805445 h 2424557"/>
              <a:gd name="connsiteX51" fmla="*/ 2784430 w 3682936"/>
              <a:gd name="connsiteY51" fmla="*/ 796294 h 2424557"/>
              <a:gd name="connsiteX52" fmla="*/ 2634543 w 3682936"/>
              <a:gd name="connsiteY52" fmla="*/ 796609 h 2424557"/>
              <a:gd name="connsiteX53" fmla="*/ 2623183 w 3682936"/>
              <a:gd name="connsiteY53" fmla="*/ 797871 h 2424557"/>
              <a:gd name="connsiteX54" fmla="*/ 2623814 w 3682936"/>
              <a:gd name="connsiteY54" fmla="*/ 802289 h 2424557"/>
              <a:gd name="connsiteX55" fmla="*/ 2693551 w 3682936"/>
              <a:gd name="connsiteY55" fmla="*/ 1061673 h 2424557"/>
              <a:gd name="connsiteX56" fmla="*/ 2720058 w 3682936"/>
              <a:gd name="connsiteY56" fmla="*/ 1097961 h 2424557"/>
              <a:gd name="connsiteX57" fmla="*/ 2782221 w 3682936"/>
              <a:gd name="connsiteY57" fmla="*/ 1243747 h 2424557"/>
              <a:gd name="connsiteX58" fmla="*/ 2756977 w 3682936"/>
              <a:gd name="connsiteY58" fmla="*/ 1317585 h 2424557"/>
              <a:gd name="connsiteX59" fmla="*/ 2755084 w 3682936"/>
              <a:gd name="connsiteY59" fmla="*/ 1336834 h 2424557"/>
              <a:gd name="connsiteX60" fmla="*/ 2837758 w 3682936"/>
              <a:gd name="connsiteY60" fmla="*/ 1632822 h 2424557"/>
              <a:gd name="connsiteX61" fmla="*/ 2972184 w 3682936"/>
              <a:gd name="connsiteY61" fmla="*/ 2142754 h 2424557"/>
              <a:gd name="connsiteX62" fmla="*/ 2988277 w 3682936"/>
              <a:gd name="connsiteY62" fmla="*/ 2156323 h 2424557"/>
              <a:gd name="connsiteX63" fmla="*/ 3528186 w 3682936"/>
              <a:gd name="connsiteY63" fmla="*/ 2155692 h 2424557"/>
              <a:gd name="connsiteX64" fmla="*/ 3543017 w 3682936"/>
              <a:gd name="connsiteY64" fmla="*/ 2143070 h 2424557"/>
              <a:gd name="connsiteX65" fmla="*/ 3545857 w 3682936"/>
              <a:gd name="connsiteY65" fmla="*/ 2117510 h 2424557"/>
              <a:gd name="connsiteX66" fmla="*/ 3521244 w 3682936"/>
              <a:gd name="connsiteY66" fmla="*/ 1952476 h 2424557"/>
              <a:gd name="connsiteX67" fmla="*/ 3437623 w 3682936"/>
              <a:gd name="connsiteY67" fmla="*/ 1728119 h 2424557"/>
              <a:gd name="connsiteX68" fmla="*/ 3323078 w 3682936"/>
              <a:gd name="connsiteY68" fmla="*/ 1446015 h 2424557"/>
              <a:gd name="connsiteX69" fmla="*/ 3222416 w 3682936"/>
              <a:gd name="connsiteY69" fmla="*/ 1194520 h 2424557"/>
              <a:gd name="connsiteX70" fmla="*/ 3186128 w 3682936"/>
              <a:gd name="connsiteY70" fmla="*/ 1074610 h 2424557"/>
              <a:gd name="connsiteX71" fmla="*/ 3182972 w 3682936"/>
              <a:gd name="connsiteY71" fmla="*/ 991305 h 2424557"/>
              <a:gd name="connsiteX72" fmla="*/ 3173821 w 3682936"/>
              <a:gd name="connsiteY72" fmla="*/ 966061 h 2424557"/>
              <a:gd name="connsiteX73" fmla="*/ 3131222 w 3682936"/>
              <a:gd name="connsiteY73" fmla="*/ 917781 h 2424557"/>
              <a:gd name="connsiteX74" fmla="*/ 3023934 w 3682936"/>
              <a:gd name="connsiteY74" fmla="*/ 823431 h 2424557"/>
              <a:gd name="connsiteX75" fmla="*/ 2953566 w 3682936"/>
              <a:gd name="connsiteY75" fmla="*/ 793454 h 2424557"/>
              <a:gd name="connsiteX76" fmla="*/ 2125242 w 3682936"/>
              <a:gd name="connsiteY76" fmla="*/ 724979 h 2424557"/>
              <a:gd name="connsiteX77" fmla="*/ 2159953 w 3682936"/>
              <a:gd name="connsiteY77" fmla="*/ 761267 h 2424557"/>
              <a:gd name="connsiteX78" fmla="*/ 2119562 w 3682936"/>
              <a:gd name="connsiteY78" fmla="*/ 796609 h 2424557"/>
              <a:gd name="connsiteX79" fmla="*/ 2088954 w 3682936"/>
              <a:gd name="connsiteY79" fmla="*/ 757796 h 2424557"/>
              <a:gd name="connsiteX80" fmla="*/ 2125242 w 3682936"/>
              <a:gd name="connsiteY80" fmla="*/ 724979 h 2424557"/>
              <a:gd name="connsiteX81" fmla="*/ 2868801 w 3682936"/>
              <a:gd name="connsiteY81" fmla="*/ 711094 h 2424557"/>
              <a:gd name="connsiteX82" fmla="*/ 2929584 w 3682936"/>
              <a:gd name="connsiteY82" fmla="*/ 742649 h 2424557"/>
              <a:gd name="connsiteX83" fmla="*/ 2936842 w 3682936"/>
              <a:gd name="connsiteY83" fmla="*/ 756218 h 2424557"/>
              <a:gd name="connsiteX84" fmla="*/ 2961455 w 3682936"/>
              <a:gd name="connsiteY84" fmla="*/ 770733 h 2424557"/>
              <a:gd name="connsiteX85" fmla="*/ 2969975 w 3682936"/>
              <a:gd name="connsiteY85" fmla="*/ 770733 h 2424557"/>
              <a:gd name="connsiteX86" fmla="*/ 3030561 w 3682936"/>
              <a:gd name="connsiteY86" fmla="*/ 798818 h 2424557"/>
              <a:gd name="connsiteX87" fmla="*/ 3072529 w 3682936"/>
              <a:gd name="connsiteY87" fmla="*/ 836684 h 2424557"/>
              <a:gd name="connsiteX88" fmla="*/ 3156466 w 3682936"/>
              <a:gd name="connsiteY88" fmla="*/ 910839 h 2424557"/>
              <a:gd name="connsiteX89" fmla="*/ 3200328 w 3682936"/>
              <a:gd name="connsiteY89" fmla="*/ 961643 h 2424557"/>
              <a:gd name="connsiteX90" fmla="*/ 3203483 w 3682936"/>
              <a:gd name="connsiteY90" fmla="*/ 973002 h 2424557"/>
              <a:gd name="connsiteX91" fmla="*/ 3206954 w 3682936"/>
              <a:gd name="connsiteY91" fmla="*/ 1058202 h 2424557"/>
              <a:gd name="connsiteX92" fmla="*/ 3239140 w 3682936"/>
              <a:gd name="connsiteY92" fmla="*/ 1176218 h 2424557"/>
              <a:gd name="connsiteX93" fmla="*/ 3294677 w 3682936"/>
              <a:gd name="connsiteY93" fmla="*/ 1312852 h 2424557"/>
              <a:gd name="connsiteX94" fmla="*/ 3381770 w 3682936"/>
              <a:gd name="connsiteY94" fmla="*/ 1532792 h 2424557"/>
              <a:gd name="connsiteX95" fmla="*/ 3496946 w 3682936"/>
              <a:gd name="connsiteY95" fmla="*/ 1818998 h 2424557"/>
              <a:gd name="connsiteX96" fmla="*/ 3565106 w 3682936"/>
              <a:gd name="connsiteY96" fmla="*/ 2041147 h 2424557"/>
              <a:gd name="connsiteX97" fmla="*/ 3564790 w 3682936"/>
              <a:gd name="connsiteY97" fmla="*/ 2154746 h 2424557"/>
              <a:gd name="connsiteX98" fmla="*/ 3549959 w 3682936"/>
              <a:gd name="connsiteY98" fmla="*/ 2177781 h 2424557"/>
              <a:gd name="connsiteX99" fmla="*/ 2975339 w 3682936"/>
              <a:gd name="connsiteY99" fmla="*/ 2177150 h 2424557"/>
              <a:gd name="connsiteX100" fmla="*/ 2952303 w 3682936"/>
              <a:gd name="connsiteY100" fmla="*/ 2160110 h 2424557"/>
              <a:gd name="connsiteX101" fmla="*/ 2879412 w 3682936"/>
              <a:gd name="connsiteY101" fmla="*/ 1889051 h 2424557"/>
              <a:gd name="connsiteX102" fmla="*/ 2738044 w 3682936"/>
              <a:gd name="connsiteY102" fmla="*/ 1350719 h 2424557"/>
              <a:gd name="connsiteX103" fmla="*/ 2743093 w 3682936"/>
              <a:gd name="connsiteY103" fmla="*/ 1301493 h 2424557"/>
              <a:gd name="connsiteX104" fmla="*/ 2753822 w 3682936"/>
              <a:gd name="connsiteY104" fmla="*/ 1174009 h 2424557"/>
              <a:gd name="connsiteX105" fmla="*/ 2704911 w 3682936"/>
              <a:gd name="connsiteY105" fmla="*/ 1114370 h 2424557"/>
              <a:gd name="connsiteX106" fmla="*/ 2668623 w 3682936"/>
              <a:gd name="connsiteY106" fmla="*/ 1063566 h 2424557"/>
              <a:gd name="connsiteX107" fmla="*/ 2606459 w 3682936"/>
              <a:gd name="connsiteY107" fmla="*/ 809546 h 2424557"/>
              <a:gd name="connsiteX108" fmla="*/ 2602988 w 3682936"/>
              <a:gd name="connsiteY108" fmla="*/ 790613 h 2424557"/>
              <a:gd name="connsiteX109" fmla="*/ 2615610 w 3682936"/>
              <a:gd name="connsiteY109" fmla="*/ 775151 h 2424557"/>
              <a:gd name="connsiteX110" fmla="*/ 2717218 w 3682936"/>
              <a:gd name="connsiteY110" fmla="*/ 772942 h 2424557"/>
              <a:gd name="connsiteX111" fmla="*/ 2784430 w 3682936"/>
              <a:gd name="connsiteY111" fmla="*/ 772627 h 2424557"/>
              <a:gd name="connsiteX112" fmla="*/ 2796737 w 3682936"/>
              <a:gd name="connsiteY112" fmla="*/ 765054 h 2424557"/>
              <a:gd name="connsiteX113" fmla="*/ 2807781 w 3682936"/>
              <a:gd name="connsiteY113" fmla="*/ 743912 h 2424557"/>
              <a:gd name="connsiteX114" fmla="*/ 2868801 w 3682936"/>
              <a:gd name="connsiteY114" fmla="*/ 711094 h 2424557"/>
              <a:gd name="connsiteX115" fmla="*/ 2685663 w 3682936"/>
              <a:gd name="connsiteY115" fmla="*/ 566887 h 2424557"/>
              <a:gd name="connsiteX116" fmla="*/ 2685663 w 3682936"/>
              <a:gd name="connsiteY116" fmla="*/ 568465 h 2424557"/>
              <a:gd name="connsiteX117" fmla="*/ 2685663 w 3682936"/>
              <a:gd name="connsiteY117" fmla="*/ 581403 h 2424557"/>
              <a:gd name="connsiteX118" fmla="*/ 2685663 w 3682936"/>
              <a:gd name="connsiteY118" fmla="*/ 583296 h 2424557"/>
              <a:gd name="connsiteX119" fmla="*/ 2598255 w 3682936"/>
              <a:gd name="connsiteY119" fmla="*/ 583296 h 2424557"/>
              <a:gd name="connsiteX120" fmla="*/ 2590050 w 3682936"/>
              <a:gd name="connsiteY120" fmla="*/ 575092 h 2424557"/>
              <a:gd name="connsiteX121" fmla="*/ 2598255 w 3682936"/>
              <a:gd name="connsiteY121" fmla="*/ 566887 h 2424557"/>
              <a:gd name="connsiteX122" fmla="*/ 1824837 w 3682936"/>
              <a:gd name="connsiteY122" fmla="*/ 530283 h 2424557"/>
              <a:gd name="connsiteX123" fmla="*/ 1678105 w 3682936"/>
              <a:gd name="connsiteY123" fmla="*/ 536278 h 2424557"/>
              <a:gd name="connsiteX124" fmla="*/ 1636137 w 3682936"/>
              <a:gd name="connsiteY124" fmla="*/ 581718 h 2424557"/>
              <a:gd name="connsiteX125" fmla="*/ 1637083 w 3682936"/>
              <a:gd name="connsiteY125" fmla="*/ 680170 h 2424557"/>
              <a:gd name="connsiteX126" fmla="*/ 1644657 w 3682936"/>
              <a:gd name="connsiteY126" fmla="*/ 686166 h 2424557"/>
              <a:gd name="connsiteX127" fmla="*/ 1697038 w 3682936"/>
              <a:gd name="connsiteY127" fmla="*/ 714566 h 2424557"/>
              <a:gd name="connsiteX128" fmla="*/ 1703665 w 3682936"/>
              <a:gd name="connsiteY128" fmla="*/ 717721 h 2424557"/>
              <a:gd name="connsiteX129" fmla="*/ 1766776 w 3682936"/>
              <a:gd name="connsiteY129" fmla="*/ 699419 h 2424557"/>
              <a:gd name="connsiteX130" fmla="*/ 1817895 w 3682936"/>
              <a:gd name="connsiteY130" fmla="*/ 635993 h 2424557"/>
              <a:gd name="connsiteX131" fmla="*/ 1824837 w 3682936"/>
              <a:gd name="connsiteY131" fmla="*/ 530283 h 2424557"/>
              <a:gd name="connsiteX132" fmla="*/ 2667045 w 3682936"/>
              <a:gd name="connsiteY132" fmla="*/ 509772 h 2424557"/>
              <a:gd name="connsiteX133" fmla="*/ 2424701 w 3682936"/>
              <a:gd name="connsiteY133" fmla="*/ 510719 h 2424557"/>
              <a:gd name="connsiteX134" fmla="*/ 2379577 w 3682936"/>
              <a:gd name="connsiteY134" fmla="*/ 526812 h 2424557"/>
              <a:gd name="connsiteX135" fmla="*/ 2357804 w 3682936"/>
              <a:gd name="connsiteY135" fmla="*/ 534070 h 2424557"/>
              <a:gd name="connsiteX136" fmla="*/ 2155851 w 3682936"/>
              <a:gd name="connsiteY136" fmla="*/ 537225 h 2424557"/>
              <a:gd name="connsiteX137" fmla="*/ 2127451 w 3682936"/>
              <a:gd name="connsiteY137" fmla="*/ 541012 h 2424557"/>
              <a:gd name="connsiteX138" fmla="*/ 2081065 w 3682936"/>
              <a:gd name="connsiteY138" fmla="*/ 586136 h 2424557"/>
              <a:gd name="connsiteX139" fmla="*/ 2078856 w 3682936"/>
              <a:gd name="connsiteY139" fmla="*/ 634731 h 2424557"/>
              <a:gd name="connsiteX140" fmla="*/ 2119247 w 3682936"/>
              <a:gd name="connsiteY140" fmla="*/ 679224 h 2424557"/>
              <a:gd name="connsiteX141" fmla="*/ 2146069 w 3682936"/>
              <a:gd name="connsiteY141" fmla="*/ 681117 h 2424557"/>
              <a:gd name="connsiteX142" fmla="*/ 2472034 w 3682936"/>
              <a:gd name="connsiteY142" fmla="*/ 675437 h 2424557"/>
              <a:gd name="connsiteX143" fmla="*/ 2529149 w 3682936"/>
              <a:gd name="connsiteY143" fmla="*/ 652402 h 2424557"/>
              <a:gd name="connsiteX144" fmla="*/ 2604250 w 3682936"/>
              <a:gd name="connsiteY144" fmla="*/ 619900 h 2424557"/>
              <a:gd name="connsiteX145" fmla="*/ 2715325 w 3682936"/>
              <a:gd name="connsiteY145" fmla="*/ 616113 h 2424557"/>
              <a:gd name="connsiteX146" fmla="*/ 2730156 w 3682936"/>
              <a:gd name="connsiteY146" fmla="*/ 605384 h 2424557"/>
              <a:gd name="connsiteX147" fmla="*/ 2728262 w 3682936"/>
              <a:gd name="connsiteY147" fmla="*/ 534701 h 2424557"/>
              <a:gd name="connsiteX148" fmla="*/ 2724476 w 3682936"/>
              <a:gd name="connsiteY148" fmla="*/ 528705 h 2424557"/>
              <a:gd name="connsiteX149" fmla="*/ 2667045 w 3682936"/>
              <a:gd name="connsiteY149" fmla="*/ 509772 h 2424557"/>
              <a:gd name="connsiteX150" fmla="*/ 423786 w 3682936"/>
              <a:gd name="connsiteY150" fmla="*/ 500305 h 2424557"/>
              <a:gd name="connsiteX151" fmla="*/ 423786 w 3682936"/>
              <a:gd name="connsiteY151" fmla="*/ 619899 h 2424557"/>
              <a:gd name="connsiteX152" fmla="*/ 1202568 w 3682936"/>
              <a:gd name="connsiteY152" fmla="*/ 625580 h 2424557"/>
              <a:gd name="connsiteX153" fmla="*/ 1493507 w 3682936"/>
              <a:gd name="connsiteY153" fmla="*/ 783040 h 2424557"/>
              <a:gd name="connsiteX154" fmla="*/ 1870276 w 3682936"/>
              <a:gd name="connsiteY154" fmla="*/ 787458 h 2424557"/>
              <a:gd name="connsiteX155" fmla="*/ 1945693 w 3682936"/>
              <a:gd name="connsiteY155" fmla="*/ 785880 h 2424557"/>
              <a:gd name="connsiteX156" fmla="*/ 1955791 w 3682936"/>
              <a:gd name="connsiteY156" fmla="*/ 775151 h 2424557"/>
              <a:gd name="connsiteX157" fmla="*/ 1956738 w 3682936"/>
              <a:gd name="connsiteY157" fmla="*/ 750223 h 2424557"/>
              <a:gd name="connsiteX158" fmla="*/ 1960209 w 3682936"/>
              <a:gd name="connsiteY158" fmla="*/ 622740 h 2424557"/>
              <a:gd name="connsiteX159" fmla="*/ 1960209 w 3682936"/>
              <a:gd name="connsiteY159" fmla="*/ 609802 h 2424557"/>
              <a:gd name="connsiteX160" fmla="*/ 1975355 w 3682936"/>
              <a:gd name="connsiteY160" fmla="*/ 610117 h 2424557"/>
              <a:gd name="connsiteX161" fmla="*/ 1974724 w 3682936"/>
              <a:gd name="connsiteY161" fmla="*/ 642935 h 2424557"/>
              <a:gd name="connsiteX162" fmla="*/ 1973146 w 3682936"/>
              <a:gd name="connsiteY162" fmla="*/ 730027 h 2424557"/>
              <a:gd name="connsiteX163" fmla="*/ 1972831 w 3682936"/>
              <a:gd name="connsiteY163" fmla="*/ 777360 h 2424557"/>
              <a:gd name="connsiteX164" fmla="*/ 1950427 w 3682936"/>
              <a:gd name="connsiteY164" fmla="*/ 801973 h 2424557"/>
              <a:gd name="connsiteX165" fmla="*/ 1928338 w 3682936"/>
              <a:gd name="connsiteY165" fmla="*/ 802920 h 2424557"/>
              <a:gd name="connsiteX166" fmla="*/ 1491298 w 3682936"/>
              <a:gd name="connsiteY166" fmla="*/ 797871 h 2424557"/>
              <a:gd name="connsiteX167" fmla="*/ 1192786 w 3682936"/>
              <a:gd name="connsiteY167" fmla="*/ 640410 h 2424557"/>
              <a:gd name="connsiteX168" fmla="*/ 423786 w 3682936"/>
              <a:gd name="connsiteY168" fmla="*/ 635993 h 2424557"/>
              <a:gd name="connsiteX169" fmla="*/ 423786 w 3682936"/>
              <a:gd name="connsiteY169" fmla="*/ 737285 h 2424557"/>
              <a:gd name="connsiteX170" fmla="*/ 1091179 w 3682936"/>
              <a:gd name="connsiteY170" fmla="*/ 755587 h 2424557"/>
              <a:gd name="connsiteX171" fmla="*/ 1272305 w 3682936"/>
              <a:gd name="connsiteY171" fmla="*/ 770418 h 2424557"/>
              <a:gd name="connsiteX172" fmla="*/ 1422508 w 3682936"/>
              <a:gd name="connsiteY172" fmla="*/ 827848 h 2424557"/>
              <a:gd name="connsiteX173" fmla="*/ 1546520 w 3682936"/>
              <a:gd name="connsiteY173" fmla="*/ 981838 h 2424557"/>
              <a:gd name="connsiteX174" fmla="*/ 1567978 w 3682936"/>
              <a:gd name="connsiteY174" fmla="*/ 1044948 h 2424557"/>
              <a:gd name="connsiteX175" fmla="*/ 1574920 w 3682936"/>
              <a:gd name="connsiteY175" fmla="*/ 1244377 h 2424557"/>
              <a:gd name="connsiteX176" fmla="*/ 1590382 w 3682936"/>
              <a:gd name="connsiteY176" fmla="*/ 1272461 h 2424557"/>
              <a:gd name="connsiteX177" fmla="*/ 1810953 w 3682936"/>
              <a:gd name="connsiteY177" fmla="*/ 1346616 h 2424557"/>
              <a:gd name="connsiteX178" fmla="*/ 2062448 w 3682936"/>
              <a:gd name="connsiteY178" fmla="*/ 1379434 h 2424557"/>
              <a:gd name="connsiteX179" fmla="*/ 2306369 w 3682936"/>
              <a:gd name="connsiteY179" fmla="*/ 1348825 h 2424557"/>
              <a:gd name="connsiteX180" fmla="*/ 2485918 w 3682936"/>
              <a:gd name="connsiteY180" fmla="*/ 1370914 h 2424557"/>
              <a:gd name="connsiteX181" fmla="*/ 2577744 w 3682936"/>
              <a:gd name="connsiteY181" fmla="*/ 1496504 h 2424557"/>
              <a:gd name="connsiteX182" fmla="*/ 2594784 w 3682936"/>
              <a:gd name="connsiteY182" fmla="*/ 1570343 h 2424557"/>
              <a:gd name="connsiteX183" fmla="*/ 2673356 w 3682936"/>
              <a:gd name="connsiteY183" fmla="*/ 1870433 h 2424557"/>
              <a:gd name="connsiteX184" fmla="*/ 2701124 w 3682936"/>
              <a:gd name="connsiteY184" fmla="*/ 2150959 h 2424557"/>
              <a:gd name="connsiteX185" fmla="*/ 2699547 w 3682936"/>
              <a:gd name="connsiteY185" fmla="*/ 2287593 h 2424557"/>
              <a:gd name="connsiteX186" fmla="*/ 3419952 w 3682936"/>
              <a:gd name="connsiteY186" fmla="*/ 2287593 h 2424557"/>
              <a:gd name="connsiteX187" fmla="*/ 3419952 w 3682936"/>
              <a:gd name="connsiteY187" fmla="*/ 2303686 h 2424557"/>
              <a:gd name="connsiteX188" fmla="*/ 2707751 w 3682936"/>
              <a:gd name="connsiteY188" fmla="*/ 2303686 h 2424557"/>
              <a:gd name="connsiteX189" fmla="*/ 2697338 w 3682936"/>
              <a:gd name="connsiteY189" fmla="*/ 2313153 h 2424557"/>
              <a:gd name="connsiteX190" fmla="*/ 2699862 w 3682936"/>
              <a:gd name="connsiteY190" fmla="*/ 2383837 h 2424557"/>
              <a:gd name="connsiteX191" fmla="*/ 2727947 w 3682936"/>
              <a:gd name="connsiteY191" fmla="*/ 2417916 h 2424557"/>
              <a:gd name="connsiteX192" fmla="*/ 3394392 w 3682936"/>
              <a:gd name="connsiteY192" fmla="*/ 2370899 h 2424557"/>
              <a:gd name="connsiteX193" fmla="*/ 3429418 w 3682936"/>
              <a:gd name="connsiteY193" fmla="*/ 2340290 h 2424557"/>
              <a:gd name="connsiteX194" fmla="*/ 3437307 w 3682936"/>
              <a:gd name="connsiteY194" fmla="*/ 2348495 h 2424557"/>
              <a:gd name="connsiteX195" fmla="*/ 3515564 w 3682936"/>
              <a:gd name="connsiteY195" fmla="*/ 2424227 h 2424557"/>
              <a:gd name="connsiteX196" fmla="*/ 3569208 w 3682936"/>
              <a:gd name="connsiteY196" fmla="*/ 2419494 h 2424557"/>
              <a:gd name="connsiteX197" fmla="*/ 3610229 w 3682936"/>
              <a:gd name="connsiteY197" fmla="*/ 2368690 h 2424557"/>
              <a:gd name="connsiteX198" fmla="*/ 3619065 w 3682936"/>
              <a:gd name="connsiteY198" fmla="*/ 2318202 h 2424557"/>
              <a:gd name="connsiteX199" fmla="*/ 3630740 w 3682936"/>
              <a:gd name="connsiteY199" fmla="*/ 2304948 h 2424557"/>
              <a:gd name="connsiteX200" fmla="*/ 3651567 w 3682936"/>
              <a:gd name="connsiteY200" fmla="*/ 2286962 h 2424557"/>
              <a:gd name="connsiteX201" fmla="*/ 3670816 w 3682936"/>
              <a:gd name="connsiteY201" fmla="*/ 2168946 h 2424557"/>
              <a:gd name="connsiteX202" fmla="*/ 3625692 w 3682936"/>
              <a:gd name="connsiteY202" fmla="*/ 1855918 h 2424557"/>
              <a:gd name="connsiteX203" fmla="*/ 3395654 w 3682936"/>
              <a:gd name="connsiteY203" fmla="*/ 1248164 h 2424557"/>
              <a:gd name="connsiteX204" fmla="*/ 3342957 w 3682936"/>
              <a:gd name="connsiteY204" fmla="*/ 1096383 h 2424557"/>
              <a:gd name="connsiteX205" fmla="*/ 3333491 w 3682936"/>
              <a:gd name="connsiteY205" fmla="*/ 1032326 h 2424557"/>
              <a:gd name="connsiteX206" fmla="*/ 3364414 w 3682936"/>
              <a:gd name="connsiteY206" fmla="*/ 927879 h 2424557"/>
              <a:gd name="connsiteX207" fmla="*/ 3513039 w 3682936"/>
              <a:gd name="connsiteY207" fmla="*/ 805129 h 2424557"/>
              <a:gd name="connsiteX208" fmla="*/ 3617487 w 3682936"/>
              <a:gd name="connsiteY208" fmla="*/ 792507 h 2424557"/>
              <a:gd name="connsiteX209" fmla="*/ 3645887 w 3682936"/>
              <a:gd name="connsiteY209" fmla="*/ 788720 h 2424557"/>
              <a:gd name="connsiteX210" fmla="*/ 3672709 w 3682936"/>
              <a:gd name="connsiteY210" fmla="*/ 712356 h 2424557"/>
              <a:gd name="connsiteX211" fmla="*/ 3640207 w 3682936"/>
              <a:gd name="connsiteY211" fmla="*/ 689321 h 2424557"/>
              <a:gd name="connsiteX212" fmla="*/ 3457502 w 3682936"/>
              <a:gd name="connsiteY212" fmla="*/ 556158 h 2424557"/>
              <a:gd name="connsiteX213" fmla="*/ 3446458 w 3682936"/>
              <a:gd name="connsiteY213" fmla="*/ 548585 h 2424557"/>
              <a:gd name="connsiteX214" fmla="*/ 3384294 w 3682936"/>
              <a:gd name="connsiteY214" fmla="*/ 547007 h 2424557"/>
              <a:gd name="connsiteX215" fmla="*/ 2996166 w 3682936"/>
              <a:gd name="connsiteY215" fmla="*/ 540380 h 2424557"/>
              <a:gd name="connsiteX216" fmla="*/ 2757608 w 3682936"/>
              <a:gd name="connsiteY216" fmla="*/ 538803 h 2424557"/>
              <a:gd name="connsiteX217" fmla="*/ 2743724 w 3682936"/>
              <a:gd name="connsiteY217" fmla="*/ 552687 h 2424557"/>
              <a:gd name="connsiteX218" fmla="*/ 2743409 w 3682936"/>
              <a:gd name="connsiteY218" fmla="*/ 611064 h 2424557"/>
              <a:gd name="connsiteX219" fmla="*/ 2726053 w 3682936"/>
              <a:gd name="connsiteY219" fmla="*/ 630313 h 2424557"/>
              <a:gd name="connsiteX220" fmla="*/ 2713747 w 3682936"/>
              <a:gd name="connsiteY220" fmla="*/ 631259 h 2424557"/>
              <a:gd name="connsiteX221" fmla="*/ 2597939 w 3682936"/>
              <a:gd name="connsiteY221" fmla="*/ 635046 h 2424557"/>
              <a:gd name="connsiteX222" fmla="*/ 2557549 w 3682936"/>
              <a:gd name="connsiteY222" fmla="*/ 647984 h 2424557"/>
              <a:gd name="connsiteX223" fmla="*/ 2528202 w 3682936"/>
              <a:gd name="connsiteY223" fmla="*/ 675121 h 2424557"/>
              <a:gd name="connsiteX224" fmla="*/ 2502958 w 3682936"/>
              <a:gd name="connsiteY224" fmla="*/ 686796 h 2424557"/>
              <a:gd name="connsiteX225" fmla="*/ 2165633 w 3682936"/>
              <a:gd name="connsiteY225" fmla="*/ 696894 h 2424557"/>
              <a:gd name="connsiteX226" fmla="*/ 2116091 w 3682936"/>
              <a:gd name="connsiteY226" fmla="*/ 692792 h 2424557"/>
              <a:gd name="connsiteX227" fmla="*/ 2064972 w 3682936"/>
              <a:gd name="connsiteY227" fmla="*/ 639148 h 2424557"/>
              <a:gd name="connsiteX228" fmla="*/ 2063394 w 3682936"/>
              <a:gd name="connsiteY228" fmla="*/ 618953 h 2424557"/>
              <a:gd name="connsiteX229" fmla="*/ 2115460 w 3682936"/>
              <a:gd name="connsiteY229" fmla="*/ 529336 h 2424557"/>
              <a:gd name="connsiteX230" fmla="*/ 2122718 w 3682936"/>
              <a:gd name="connsiteY230" fmla="*/ 524918 h 2424557"/>
              <a:gd name="connsiteX231" fmla="*/ 1839037 w 3682936"/>
              <a:gd name="connsiteY231" fmla="*/ 521132 h 2424557"/>
              <a:gd name="connsiteX232" fmla="*/ 1838721 w 3682936"/>
              <a:gd name="connsiteY232" fmla="*/ 523972 h 2424557"/>
              <a:gd name="connsiteX233" fmla="*/ 1839352 w 3682936"/>
              <a:gd name="connsiteY233" fmla="*/ 540380 h 2424557"/>
              <a:gd name="connsiteX234" fmla="*/ 1829255 w 3682936"/>
              <a:gd name="connsiteY234" fmla="*/ 647668 h 2424557"/>
              <a:gd name="connsiteX235" fmla="*/ 1787602 w 3682936"/>
              <a:gd name="connsiteY235" fmla="*/ 705099 h 2424557"/>
              <a:gd name="connsiteX236" fmla="*/ 1719127 w 3682936"/>
              <a:gd name="connsiteY236" fmla="*/ 729081 h 2424557"/>
              <a:gd name="connsiteX237" fmla="*/ 1699247 w 3682936"/>
              <a:gd name="connsiteY237" fmla="*/ 746436 h 2424557"/>
              <a:gd name="connsiteX238" fmla="*/ 1695776 w 3682936"/>
              <a:gd name="connsiteY238" fmla="*/ 754325 h 2424557"/>
              <a:gd name="connsiteX239" fmla="*/ 1652230 w 3682936"/>
              <a:gd name="connsiteY239" fmla="*/ 780516 h 2424557"/>
              <a:gd name="connsiteX240" fmla="*/ 1610892 w 3682936"/>
              <a:gd name="connsiteY240" fmla="*/ 751169 h 2424557"/>
              <a:gd name="connsiteX241" fmla="*/ 1620044 w 3682936"/>
              <a:gd name="connsiteY241" fmla="*/ 702574 h 2424557"/>
              <a:gd name="connsiteX242" fmla="*/ 1625092 w 3682936"/>
              <a:gd name="connsiteY242" fmla="*/ 684272 h 2424557"/>
              <a:gd name="connsiteX243" fmla="*/ 1623830 w 3682936"/>
              <a:gd name="connsiteY243" fmla="*/ 676699 h 2424557"/>
              <a:gd name="connsiteX244" fmla="*/ 1622252 w 3682936"/>
              <a:gd name="connsiteY244" fmla="*/ 581087 h 2424557"/>
              <a:gd name="connsiteX245" fmla="*/ 1663274 w 3682936"/>
              <a:gd name="connsiteY245" fmla="*/ 526180 h 2424557"/>
              <a:gd name="connsiteX246" fmla="*/ 1671163 w 3682936"/>
              <a:gd name="connsiteY246" fmla="*/ 523341 h 2424557"/>
              <a:gd name="connsiteX247" fmla="*/ 1670532 w 3682936"/>
              <a:gd name="connsiteY247" fmla="*/ 520501 h 2424557"/>
              <a:gd name="connsiteX248" fmla="*/ 423786 w 3682936"/>
              <a:gd name="connsiteY248" fmla="*/ 500305 h 2424557"/>
              <a:gd name="connsiteX249" fmla="*/ 405485 w 3682936"/>
              <a:gd name="connsiteY249" fmla="*/ 499990 h 2424557"/>
              <a:gd name="connsiteX250" fmla="*/ 142630 w 3682936"/>
              <a:gd name="connsiteY250" fmla="*/ 499990 h 2424557"/>
              <a:gd name="connsiteX251" fmla="*/ 142630 w 3682936"/>
              <a:gd name="connsiteY251" fmla="*/ 670073 h 2424557"/>
              <a:gd name="connsiteX252" fmla="*/ 171661 w 3682936"/>
              <a:gd name="connsiteY252" fmla="*/ 699104 h 2424557"/>
              <a:gd name="connsiteX253" fmla="*/ 405485 w 3682936"/>
              <a:gd name="connsiteY253" fmla="*/ 699104 h 2424557"/>
              <a:gd name="connsiteX254" fmla="*/ 3008040 w 3682936"/>
              <a:gd name="connsiteY254" fmla="*/ 412796 h 2424557"/>
              <a:gd name="connsiteX255" fmla="*/ 3026499 w 3682936"/>
              <a:gd name="connsiteY255" fmla="*/ 420432 h 2424557"/>
              <a:gd name="connsiteX256" fmla="*/ 3034348 w 3682936"/>
              <a:gd name="connsiteY256" fmla="*/ 439405 h 2424557"/>
              <a:gd name="connsiteX257" fmla="*/ 3007526 w 3682936"/>
              <a:gd name="connsiteY257" fmla="*/ 466227 h 2424557"/>
              <a:gd name="connsiteX258" fmla="*/ 3007373 w 3682936"/>
              <a:gd name="connsiteY258" fmla="*/ 466157 h 2424557"/>
              <a:gd name="connsiteX259" fmla="*/ 3025828 w 3682936"/>
              <a:gd name="connsiteY259" fmla="*/ 458259 h 2424557"/>
              <a:gd name="connsiteX260" fmla="*/ 3034032 w 3682936"/>
              <a:gd name="connsiteY260" fmla="*/ 439404 h 2424557"/>
              <a:gd name="connsiteX261" fmla="*/ 3026459 w 3682936"/>
              <a:gd name="connsiteY261" fmla="*/ 420432 h 2424557"/>
              <a:gd name="connsiteX262" fmla="*/ 3382401 w 3682936"/>
              <a:gd name="connsiteY262" fmla="*/ 170554 h 2424557"/>
              <a:gd name="connsiteX263" fmla="*/ 3419005 w 3682936"/>
              <a:gd name="connsiteY263" fmla="*/ 207789 h 2424557"/>
              <a:gd name="connsiteX264" fmla="*/ 3383032 w 3682936"/>
              <a:gd name="connsiteY264" fmla="*/ 245340 h 2424557"/>
              <a:gd name="connsiteX265" fmla="*/ 3346428 w 3682936"/>
              <a:gd name="connsiteY265" fmla="*/ 208736 h 2424557"/>
              <a:gd name="connsiteX266" fmla="*/ 3382401 w 3682936"/>
              <a:gd name="connsiteY266" fmla="*/ 170554 h 2424557"/>
              <a:gd name="connsiteX267" fmla="*/ 3389891 w 3682936"/>
              <a:gd name="connsiteY267" fmla="*/ 144412 h 2424557"/>
              <a:gd name="connsiteX268" fmla="*/ 3355895 w 3682936"/>
              <a:gd name="connsiteY268" fmla="*/ 149096 h 2424557"/>
              <a:gd name="connsiteX269" fmla="*/ 3334753 w 3682936"/>
              <a:gd name="connsiteY269" fmla="*/ 157932 h 2424557"/>
              <a:gd name="connsiteX270" fmla="*/ 3246714 w 3682936"/>
              <a:gd name="connsiteY270" fmla="*/ 157616 h 2424557"/>
              <a:gd name="connsiteX271" fmla="*/ 3224625 w 3682936"/>
              <a:gd name="connsiteY271" fmla="*/ 149096 h 2424557"/>
              <a:gd name="connsiteX272" fmla="*/ 3222732 w 3682936"/>
              <a:gd name="connsiteY272" fmla="*/ 151305 h 2424557"/>
              <a:gd name="connsiteX273" fmla="*/ 3400072 w 3682936"/>
              <a:gd name="connsiteY273" fmla="*/ 372823 h 2424557"/>
              <a:gd name="connsiteX274" fmla="*/ 3402597 w 3682936"/>
              <a:gd name="connsiteY274" fmla="*/ 371561 h 2424557"/>
              <a:gd name="connsiteX275" fmla="*/ 3404490 w 3682936"/>
              <a:gd name="connsiteY275" fmla="*/ 366512 h 2424557"/>
              <a:gd name="connsiteX276" fmla="*/ 3438885 w 3682936"/>
              <a:gd name="connsiteY276" fmla="*/ 257962 h 2424557"/>
              <a:gd name="connsiteX277" fmla="*/ 3447090 w 3682936"/>
              <a:gd name="connsiteY277" fmla="*/ 218518 h 2424557"/>
              <a:gd name="connsiteX278" fmla="*/ 3389891 w 3682936"/>
              <a:gd name="connsiteY278" fmla="*/ 144412 h 2424557"/>
              <a:gd name="connsiteX279" fmla="*/ 132532 w 3682936"/>
              <a:gd name="connsiteY279" fmla="*/ 96399 h 2424557"/>
              <a:gd name="connsiteX280" fmla="*/ 33449 w 3682936"/>
              <a:gd name="connsiteY280" fmla="*/ 96399 h 2424557"/>
              <a:gd name="connsiteX281" fmla="*/ 0 w 3682936"/>
              <a:gd name="connsiteY281" fmla="*/ 129848 h 2424557"/>
              <a:gd name="connsiteX282" fmla="*/ 0 w 3682936"/>
              <a:gd name="connsiteY282" fmla="*/ 310344 h 2424557"/>
              <a:gd name="connsiteX283" fmla="*/ 33449 w 3682936"/>
              <a:gd name="connsiteY283" fmla="*/ 344108 h 2424557"/>
              <a:gd name="connsiteX284" fmla="*/ 132532 w 3682936"/>
              <a:gd name="connsiteY284" fmla="*/ 344108 h 2424557"/>
              <a:gd name="connsiteX285" fmla="*/ 404222 w 3682936"/>
              <a:gd name="connsiteY285" fmla="*/ 83832 h 2424557"/>
              <a:gd name="connsiteX286" fmla="*/ 473959 w 3682936"/>
              <a:gd name="connsiteY286" fmla="*/ 156409 h 2424557"/>
              <a:gd name="connsiteX287" fmla="*/ 512772 w 3682936"/>
              <a:gd name="connsiteY287" fmla="*/ 175973 h 2424557"/>
              <a:gd name="connsiteX288" fmla="*/ 582509 w 3682936"/>
              <a:gd name="connsiteY288" fmla="*/ 181337 h 2424557"/>
              <a:gd name="connsiteX289" fmla="*/ 1222764 w 3682936"/>
              <a:gd name="connsiteY289" fmla="*/ 191120 h 2424557"/>
              <a:gd name="connsiteX290" fmla="*/ 1651283 w 3682936"/>
              <a:gd name="connsiteY290" fmla="*/ 198377 h 2424557"/>
              <a:gd name="connsiteX291" fmla="*/ 1681892 w 3682936"/>
              <a:gd name="connsiteY291" fmla="*/ 209737 h 2424557"/>
              <a:gd name="connsiteX292" fmla="*/ 1750682 w 3682936"/>
              <a:gd name="connsiteY292" fmla="*/ 231195 h 2424557"/>
              <a:gd name="connsiteX293" fmla="*/ 2054559 w 3682936"/>
              <a:gd name="connsiteY293" fmla="*/ 232457 h 2424557"/>
              <a:gd name="connsiteX294" fmla="*/ 2064025 w 3682936"/>
              <a:gd name="connsiteY294" fmla="*/ 229302 h 2424557"/>
              <a:gd name="connsiteX295" fmla="*/ 2087376 w 3682936"/>
              <a:gd name="connsiteY295" fmla="*/ 187964 h 2424557"/>
              <a:gd name="connsiteX296" fmla="*/ 2090847 w 3682936"/>
              <a:gd name="connsiteY296" fmla="*/ 122014 h 2424557"/>
              <a:gd name="connsiteX297" fmla="*/ 2090847 w 3682936"/>
              <a:gd name="connsiteY297" fmla="*/ 104028 h 2424557"/>
              <a:gd name="connsiteX298" fmla="*/ 404222 w 3682936"/>
              <a:gd name="connsiteY298" fmla="*/ 83832 h 2424557"/>
              <a:gd name="connsiteX299" fmla="*/ 168505 w 3682936"/>
              <a:gd name="connsiteY299" fmla="*/ 59479 h 2424557"/>
              <a:gd name="connsiteX300" fmla="*/ 157776 w 3682936"/>
              <a:gd name="connsiteY300" fmla="*/ 66421 h 2424557"/>
              <a:gd name="connsiteX301" fmla="*/ 155252 w 3682936"/>
              <a:gd name="connsiteY301" fmla="*/ 350103 h 2424557"/>
              <a:gd name="connsiteX302" fmla="*/ 137265 w 3682936"/>
              <a:gd name="connsiteY302" fmla="*/ 370614 h 2424557"/>
              <a:gd name="connsiteX303" fmla="*/ 135056 w 3682936"/>
              <a:gd name="connsiteY303" fmla="*/ 461809 h 2424557"/>
              <a:gd name="connsiteX304" fmla="*/ 147363 w 3682936"/>
              <a:gd name="connsiteY304" fmla="*/ 474431 h 2424557"/>
              <a:gd name="connsiteX305" fmla="*/ 261277 w 3682936"/>
              <a:gd name="connsiteY305" fmla="*/ 475062 h 2424557"/>
              <a:gd name="connsiteX306" fmla="*/ 488475 w 3682936"/>
              <a:gd name="connsiteY306" fmla="*/ 481373 h 2424557"/>
              <a:gd name="connsiteX307" fmla="*/ 934034 w 3682936"/>
              <a:gd name="connsiteY307" fmla="*/ 490524 h 2424557"/>
              <a:gd name="connsiteX308" fmla="*/ 1759518 w 3682936"/>
              <a:gd name="connsiteY308" fmla="*/ 501884 h 2424557"/>
              <a:gd name="connsiteX309" fmla="*/ 2178255 w 3682936"/>
              <a:gd name="connsiteY309" fmla="*/ 508195 h 2424557"/>
              <a:gd name="connsiteX310" fmla="*/ 2136603 w 3682936"/>
              <a:gd name="connsiteY310" fmla="*/ 294251 h 2424557"/>
              <a:gd name="connsiteX311" fmla="*/ 2142914 w 3682936"/>
              <a:gd name="connsiteY311" fmla="*/ 284153 h 2424557"/>
              <a:gd name="connsiteX312" fmla="*/ 2159638 w 3682936"/>
              <a:gd name="connsiteY312" fmla="*/ 280366 h 2424557"/>
              <a:gd name="connsiteX313" fmla="*/ 2169105 w 3682936"/>
              <a:gd name="connsiteY313" fmla="*/ 286993 h 2424557"/>
              <a:gd name="connsiteX314" fmla="*/ 2212335 w 3682936"/>
              <a:gd name="connsiteY314" fmla="*/ 508826 h 2424557"/>
              <a:gd name="connsiteX315" fmla="*/ 2237895 w 3682936"/>
              <a:gd name="connsiteY315" fmla="*/ 509142 h 2424557"/>
              <a:gd name="connsiteX316" fmla="*/ 2195926 w 3682936"/>
              <a:gd name="connsiteY316" fmla="*/ 294251 h 2424557"/>
              <a:gd name="connsiteX317" fmla="*/ 2202237 w 3682936"/>
              <a:gd name="connsiteY317" fmla="*/ 284153 h 2424557"/>
              <a:gd name="connsiteX318" fmla="*/ 2218962 w 3682936"/>
              <a:gd name="connsiteY318" fmla="*/ 280366 h 2424557"/>
              <a:gd name="connsiteX319" fmla="*/ 2228428 w 3682936"/>
              <a:gd name="connsiteY319" fmla="*/ 286993 h 2424557"/>
              <a:gd name="connsiteX320" fmla="*/ 2271975 w 3682936"/>
              <a:gd name="connsiteY320" fmla="*/ 509773 h 2424557"/>
              <a:gd name="connsiteX321" fmla="*/ 2302267 w 3682936"/>
              <a:gd name="connsiteY321" fmla="*/ 510089 h 2424557"/>
              <a:gd name="connsiteX322" fmla="*/ 2260299 w 3682936"/>
              <a:gd name="connsiteY322" fmla="*/ 294251 h 2424557"/>
              <a:gd name="connsiteX323" fmla="*/ 2266610 w 3682936"/>
              <a:gd name="connsiteY323" fmla="*/ 284153 h 2424557"/>
              <a:gd name="connsiteX324" fmla="*/ 2283334 w 3682936"/>
              <a:gd name="connsiteY324" fmla="*/ 280366 h 2424557"/>
              <a:gd name="connsiteX325" fmla="*/ 2292801 w 3682936"/>
              <a:gd name="connsiteY325" fmla="*/ 286993 h 2424557"/>
              <a:gd name="connsiteX326" fmla="*/ 2336347 w 3682936"/>
              <a:gd name="connsiteY326" fmla="*/ 510720 h 2424557"/>
              <a:gd name="connsiteX327" fmla="*/ 2361276 w 3682936"/>
              <a:gd name="connsiteY327" fmla="*/ 511035 h 2424557"/>
              <a:gd name="connsiteX328" fmla="*/ 2366324 w 3682936"/>
              <a:gd name="connsiteY328" fmla="*/ 509773 h 2424557"/>
              <a:gd name="connsiteX329" fmla="*/ 2324356 w 3682936"/>
              <a:gd name="connsiteY329" fmla="*/ 294566 h 2424557"/>
              <a:gd name="connsiteX330" fmla="*/ 2330667 w 3682936"/>
              <a:gd name="connsiteY330" fmla="*/ 284468 h 2424557"/>
              <a:gd name="connsiteX331" fmla="*/ 2347391 w 3682936"/>
              <a:gd name="connsiteY331" fmla="*/ 280682 h 2424557"/>
              <a:gd name="connsiteX332" fmla="*/ 2356858 w 3682936"/>
              <a:gd name="connsiteY332" fmla="*/ 287308 h 2424557"/>
              <a:gd name="connsiteX333" fmla="*/ 2396933 w 3682936"/>
              <a:gd name="connsiteY333" fmla="*/ 493680 h 2424557"/>
              <a:gd name="connsiteX334" fmla="*/ 2425332 w 3682936"/>
              <a:gd name="connsiteY334" fmla="*/ 493680 h 2424557"/>
              <a:gd name="connsiteX335" fmla="*/ 2386520 w 3682936"/>
              <a:gd name="connsiteY335" fmla="*/ 294566 h 2424557"/>
              <a:gd name="connsiteX336" fmla="*/ 2392831 w 3682936"/>
              <a:gd name="connsiteY336" fmla="*/ 284468 h 2424557"/>
              <a:gd name="connsiteX337" fmla="*/ 2409555 w 3682936"/>
              <a:gd name="connsiteY337" fmla="*/ 280682 h 2424557"/>
              <a:gd name="connsiteX338" fmla="*/ 2419021 w 3682936"/>
              <a:gd name="connsiteY338" fmla="*/ 287308 h 2424557"/>
              <a:gd name="connsiteX339" fmla="*/ 2459097 w 3682936"/>
              <a:gd name="connsiteY339" fmla="*/ 493680 h 2424557"/>
              <a:gd name="connsiteX340" fmla="*/ 2490652 w 3682936"/>
              <a:gd name="connsiteY340" fmla="*/ 493680 h 2424557"/>
              <a:gd name="connsiteX341" fmla="*/ 2451839 w 3682936"/>
              <a:gd name="connsiteY341" fmla="*/ 294566 h 2424557"/>
              <a:gd name="connsiteX342" fmla="*/ 2458150 w 3682936"/>
              <a:gd name="connsiteY342" fmla="*/ 284468 h 2424557"/>
              <a:gd name="connsiteX343" fmla="*/ 2474874 w 3682936"/>
              <a:gd name="connsiteY343" fmla="*/ 280682 h 2424557"/>
              <a:gd name="connsiteX344" fmla="*/ 2484341 w 3682936"/>
              <a:gd name="connsiteY344" fmla="*/ 287308 h 2424557"/>
              <a:gd name="connsiteX345" fmla="*/ 2524416 w 3682936"/>
              <a:gd name="connsiteY345" fmla="*/ 493680 h 2424557"/>
              <a:gd name="connsiteX346" fmla="*/ 2551869 w 3682936"/>
              <a:gd name="connsiteY346" fmla="*/ 493680 h 2424557"/>
              <a:gd name="connsiteX347" fmla="*/ 2513056 w 3682936"/>
              <a:gd name="connsiteY347" fmla="*/ 294566 h 2424557"/>
              <a:gd name="connsiteX348" fmla="*/ 2519367 w 3682936"/>
              <a:gd name="connsiteY348" fmla="*/ 284468 h 2424557"/>
              <a:gd name="connsiteX349" fmla="*/ 2536092 w 3682936"/>
              <a:gd name="connsiteY349" fmla="*/ 280682 h 2424557"/>
              <a:gd name="connsiteX350" fmla="*/ 2545558 w 3682936"/>
              <a:gd name="connsiteY350" fmla="*/ 287308 h 2424557"/>
              <a:gd name="connsiteX351" fmla="*/ 2585633 w 3682936"/>
              <a:gd name="connsiteY351" fmla="*/ 493680 h 2424557"/>
              <a:gd name="connsiteX352" fmla="*/ 2615294 w 3682936"/>
              <a:gd name="connsiteY352" fmla="*/ 493680 h 2424557"/>
              <a:gd name="connsiteX353" fmla="*/ 2576482 w 3682936"/>
              <a:gd name="connsiteY353" fmla="*/ 294566 h 2424557"/>
              <a:gd name="connsiteX354" fmla="*/ 2582793 w 3682936"/>
              <a:gd name="connsiteY354" fmla="*/ 284468 h 2424557"/>
              <a:gd name="connsiteX355" fmla="*/ 2599517 w 3682936"/>
              <a:gd name="connsiteY355" fmla="*/ 280682 h 2424557"/>
              <a:gd name="connsiteX356" fmla="*/ 2608984 w 3682936"/>
              <a:gd name="connsiteY356" fmla="*/ 287308 h 2424557"/>
              <a:gd name="connsiteX357" fmla="*/ 2649059 w 3682936"/>
              <a:gd name="connsiteY357" fmla="*/ 493680 h 2424557"/>
              <a:gd name="connsiteX358" fmla="*/ 2685347 w 3682936"/>
              <a:gd name="connsiteY358" fmla="*/ 493680 h 2424557"/>
              <a:gd name="connsiteX359" fmla="*/ 2646535 w 3682936"/>
              <a:gd name="connsiteY359" fmla="*/ 294566 h 2424557"/>
              <a:gd name="connsiteX360" fmla="*/ 2652846 w 3682936"/>
              <a:gd name="connsiteY360" fmla="*/ 284468 h 2424557"/>
              <a:gd name="connsiteX361" fmla="*/ 2669570 w 3682936"/>
              <a:gd name="connsiteY361" fmla="*/ 280682 h 2424557"/>
              <a:gd name="connsiteX362" fmla="*/ 2679036 w 3682936"/>
              <a:gd name="connsiteY362" fmla="*/ 287308 h 2424557"/>
              <a:gd name="connsiteX363" fmla="*/ 2722583 w 3682936"/>
              <a:gd name="connsiteY363" fmla="*/ 511035 h 2424557"/>
              <a:gd name="connsiteX364" fmla="*/ 2738360 w 3682936"/>
              <a:gd name="connsiteY364" fmla="*/ 517977 h 2424557"/>
              <a:gd name="connsiteX365" fmla="*/ 2748458 w 3682936"/>
              <a:gd name="connsiteY365" fmla="*/ 517977 h 2424557"/>
              <a:gd name="connsiteX366" fmla="*/ 2705227 w 3682936"/>
              <a:gd name="connsiteY366" fmla="*/ 294882 h 2424557"/>
              <a:gd name="connsiteX367" fmla="*/ 2711538 w 3682936"/>
              <a:gd name="connsiteY367" fmla="*/ 284784 h 2424557"/>
              <a:gd name="connsiteX368" fmla="*/ 2728262 w 3682936"/>
              <a:gd name="connsiteY368" fmla="*/ 280998 h 2424557"/>
              <a:gd name="connsiteX369" fmla="*/ 2737729 w 3682936"/>
              <a:gd name="connsiteY369" fmla="*/ 287624 h 2424557"/>
              <a:gd name="connsiteX370" fmla="*/ 2782537 w 3682936"/>
              <a:gd name="connsiteY370" fmla="*/ 518293 h 2424557"/>
              <a:gd name="connsiteX371" fmla="*/ 2782853 w 3682936"/>
              <a:gd name="connsiteY371" fmla="*/ 518293 h 2424557"/>
              <a:gd name="connsiteX372" fmla="*/ 2782853 w 3682936"/>
              <a:gd name="connsiteY372" fmla="*/ 519239 h 2424557"/>
              <a:gd name="connsiteX373" fmla="*/ 3446774 w 3682936"/>
              <a:gd name="connsiteY373" fmla="*/ 530915 h 2424557"/>
              <a:gd name="connsiteX374" fmla="*/ 3446459 w 3682936"/>
              <a:gd name="connsiteY374" fmla="*/ 523657 h 2424557"/>
              <a:gd name="connsiteX375" fmla="*/ 3400703 w 3682936"/>
              <a:gd name="connsiteY375" fmla="*/ 393650 h 2424557"/>
              <a:gd name="connsiteX376" fmla="*/ 3395024 w 3682936"/>
              <a:gd name="connsiteY376" fmla="*/ 386076 h 2424557"/>
              <a:gd name="connsiteX377" fmla="*/ 3373882 w 3682936"/>
              <a:gd name="connsiteY377" fmla="*/ 362095 h 2424557"/>
              <a:gd name="connsiteX378" fmla="*/ 3261545 w 3682936"/>
              <a:gd name="connsiteY378" fmla="*/ 215994 h 2424557"/>
              <a:gd name="connsiteX379" fmla="*/ 3195279 w 3682936"/>
              <a:gd name="connsiteY379" fmla="*/ 151937 h 2424557"/>
              <a:gd name="connsiteX380" fmla="*/ 3156151 w 3682936"/>
              <a:gd name="connsiteY380" fmla="*/ 116910 h 2424557"/>
              <a:gd name="connsiteX381" fmla="*/ 3145738 w 3682936"/>
              <a:gd name="connsiteY381" fmla="*/ 112808 h 2424557"/>
              <a:gd name="connsiteX382" fmla="*/ 3084521 w 3682936"/>
              <a:gd name="connsiteY382" fmla="*/ 111546 h 2424557"/>
              <a:gd name="connsiteX383" fmla="*/ 3063694 w 3682936"/>
              <a:gd name="connsiteY383" fmla="*/ 120066 h 2424557"/>
              <a:gd name="connsiteX384" fmla="*/ 3055490 w 3682936"/>
              <a:gd name="connsiteY384" fmla="*/ 124168 h 2424557"/>
              <a:gd name="connsiteX385" fmla="*/ 2948202 w 3682936"/>
              <a:gd name="connsiteY385" fmla="*/ 144363 h 2424557"/>
              <a:gd name="connsiteX386" fmla="*/ 2928007 w 3682936"/>
              <a:gd name="connsiteY386" fmla="*/ 127955 h 2424557"/>
              <a:gd name="connsiteX387" fmla="*/ 2926745 w 3682936"/>
              <a:gd name="connsiteY387" fmla="*/ 117541 h 2424557"/>
              <a:gd name="connsiteX388" fmla="*/ 2916332 w 3682936"/>
              <a:gd name="connsiteY388" fmla="*/ 108706 h 2424557"/>
              <a:gd name="connsiteX389" fmla="*/ 2743725 w 3682936"/>
              <a:gd name="connsiteY389" fmla="*/ 104919 h 2424557"/>
              <a:gd name="connsiteX390" fmla="*/ 2315205 w 3682936"/>
              <a:gd name="connsiteY390" fmla="*/ 97977 h 2424557"/>
              <a:gd name="connsiteX391" fmla="*/ 2111043 w 3682936"/>
              <a:gd name="connsiteY391" fmla="*/ 96715 h 2424557"/>
              <a:gd name="connsiteX392" fmla="*/ 2099368 w 3682936"/>
              <a:gd name="connsiteY392" fmla="*/ 101764 h 2424557"/>
              <a:gd name="connsiteX393" fmla="*/ 2099683 w 3682936"/>
              <a:gd name="connsiteY393" fmla="*/ 118488 h 2424557"/>
              <a:gd name="connsiteX394" fmla="*/ 2105994 w 3682936"/>
              <a:gd name="connsiteY394" fmla="*/ 140261 h 2424557"/>
              <a:gd name="connsiteX395" fmla="*/ 2103154 w 3682936"/>
              <a:gd name="connsiteY395" fmla="*/ 178443 h 2424557"/>
              <a:gd name="connsiteX396" fmla="*/ 2094319 w 3682936"/>
              <a:gd name="connsiteY396" fmla="*/ 233034 h 2424557"/>
              <a:gd name="connsiteX397" fmla="*/ 2044777 w 3682936"/>
              <a:gd name="connsiteY397" fmla="*/ 268060 h 2424557"/>
              <a:gd name="connsiteX398" fmla="*/ 1753207 w 3682936"/>
              <a:gd name="connsiteY398" fmla="*/ 266798 h 2424557"/>
              <a:gd name="connsiteX399" fmla="*/ 1676213 w 3682936"/>
              <a:gd name="connsiteY399" fmla="*/ 244078 h 2424557"/>
              <a:gd name="connsiteX400" fmla="*/ 1645919 w 3682936"/>
              <a:gd name="connsiteY400" fmla="*/ 234611 h 2424557"/>
              <a:gd name="connsiteX401" fmla="*/ 1573027 w 3682936"/>
              <a:gd name="connsiteY401" fmla="*/ 232087 h 2424557"/>
              <a:gd name="connsiteX402" fmla="*/ 535808 w 3682936"/>
              <a:gd name="connsiteY402" fmla="*/ 213785 h 2424557"/>
              <a:gd name="connsiteX403" fmla="*/ 463862 w 3682936"/>
              <a:gd name="connsiteY403" fmla="*/ 185701 h 2424557"/>
              <a:gd name="connsiteX404" fmla="*/ 391285 w 3682936"/>
              <a:gd name="connsiteY404" fmla="*/ 108075 h 2424557"/>
              <a:gd name="connsiteX405" fmla="*/ 374245 w 3682936"/>
              <a:gd name="connsiteY405" fmla="*/ 71786 h 2424557"/>
              <a:gd name="connsiteX406" fmla="*/ 354365 w 3682936"/>
              <a:gd name="connsiteY406" fmla="*/ 60742 h 2424557"/>
              <a:gd name="connsiteX407" fmla="*/ 168505 w 3682936"/>
              <a:gd name="connsiteY407" fmla="*/ 59479 h 2424557"/>
              <a:gd name="connsiteX408" fmla="*/ 2995140 w 3682936"/>
              <a:gd name="connsiteY408" fmla="*/ 27490 h 2424557"/>
              <a:gd name="connsiteX409" fmla="*/ 2969028 w 3682936"/>
              <a:gd name="connsiteY409" fmla="*/ 37390 h 2424557"/>
              <a:gd name="connsiteX410" fmla="*/ 2941259 w 3682936"/>
              <a:gd name="connsiteY410" fmla="*/ 114386 h 2424557"/>
              <a:gd name="connsiteX411" fmla="*/ 2954512 w 3682936"/>
              <a:gd name="connsiteY411" fmla="*/ 127323 h 2424557"/>
              <a:gd name="connsiteX412" fmla="*/ 3040027 w 3682936"/>
              <a:gd name="connsiteY412" fmla="*/ 110599 h 2424557"/>
              <a:gd name="connsiteX413" fmla="*/ 3060538 w 3682936"/>
              <a:gd name="connsiteY413" fmla="*/ 104604 h 2424557"/>
              <a:gd name="connsiteX414" fmla="*/ 3024565 w 3682936"/>
              <a:gd name="connsiteY414" fmla="*/ 32972 h 2424557"/>
              <a:gd name="connsiteX415" fmla="*/ 2995140 w 3682936"/>
              <a:gd name="connsiteY415" fmla="*/ 27490 h 2424557"/>
              <a:gd name="connsiteX416" fmla="*/ 276345 w 3682936"/>
              <a:gd name="connsiteY416" fmla="*/ 589 h 2424557"/>
              <a:gd name="connsiteX417" fmla="*/ 260962 w 3682936"/>
              <a:gd name="connsiteY417" fmla="*/ 2049 h 2424557"/>
              <a:gd name="connsiteX418" fmla="*/ 177026 w 3682936"/>
              <a:gd name="connsiteY418" fmla="*/ 45595 h 2424557"/>
              <a:gd name="connsiteX419" fmla="*/ 325966 w 3682936"/>
              <a:gd name="connsiteY419" fmla="*/ 45595 h 2424557"/>
              <a:gd name="connsiteX420" fmla="*/ 319024 w 3682936"/>
              <a:gd name="connsiteY420" fmla="*/ 27924 h 2424557"/>
              <a:gd name="connsiteX421" fmla="*/ 290309 w 3682936"/>
              <a:gd name="connsiteY421" fmla="*/ 7413 h 2424557"/>
              <a:gd name="connsiteX422" fmla="*/ 276345 w 3682936"/>
              <a:gd name="connsiteY422" fmla="*/ 589 h 24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</a:cxnLst>
            <a:rect l="l" t="t" r="r" b="b"/>
            <a:pathLst>
              <a:path w="3682936" h="2424557">
                <a:moveTo>
                  <a:pt x="3531973" y="2288855"/>
                </a:moveTo>
                <a:cubicBezTo>
                  <a:pt x="3561003" y="2288855"/>
                  <a:pt x="3584354" y="2312206"/>
                  <a:pt x="3584354" y="2341237"/>
                </a:cubicBezTo>
                <a:cubicBezTo>
                  <a:pt x="3584354" y="2370268"/>
                  <a:pt x="3561003" y="2393619"/>
                  <a:pt x="3531973" y="2393619"/>
                </a:cubicBezTo>
                <a:cubicBezTo>
                  <a:pt x="3502942" y="2393619"/>
                  <a:pt x="3479591" y="2370268"/>
                  <a:pt x="3479591" y="2341237"/>
                </a:cubicBezTo>
                <a:cubicBezTo>
                  <a:pt x="3479591" y="2312206"/>
                  <a:pt x="3502942" y="2288855"/>
                  <a:pt x="3531973" y="2288855"/>
                </a:cubicBezTo>
                <a:close/>
                <a:moveTo>
                  <a:pt x="3176977" y="1938277"/>
                </a:moveTo>
                <a:cubicBezTo>
                  <a:pt x="3213266" y="1937645"/>
                  <a:pt x="3243558" y="1967623"/>
                  <a:pt x="3243874" y="2004227"/>
                </a:cubicBezTo>
                <a:cubicBezTo>
                  <a:pt x="3244505" y="2041147"/>
                  <a:pt x="3214843" y="2072071"/>
                  <a:pt x="3178239" y="2072702"/>
                </a:cubicBezTo>
                <a:cubicBezTo>
                  <a:pt x="3141004" y="2073333"/>
                  <a:pt x="3110080" y="2042724"/>
                  <a:pt x="3109449" y="2004858"/>
                </a:cubicBezTo>
                <a:cubicBezTo>
                  <a:pt x="3109133" y="1969201"/>
                  <a:pt x="3139742" y="1938908"/>
                  <a:pt x="3176977" y="1938277"/>
                </a:cubicBezTo>
                <a:close/>
                <a:moveTo>
                  <a:pt x="2642432" y="1183476"/>
                </a:moveTo>
                <a:cubicBezTo>
                  <a:pt x="2666098" y="1183160"/>
                  <a:pt x="2685347" y="1203356"/>
                  <a:pt x="2685347" y="1228284"/>
                </a:cubicBezTo>
                <a:cubicBezTo>
                  <a:pt x="2685662" y="1252266"/>
                  <a:pt x="2667045" y="1270568"/>
                  <a:pt x="2642116" y="1270884"/>
                </a:cubicBezTo>
                <a:cubicBezTo>
                  <a:pt x="2619081" y="1271200"/>
                  <a:pt x="2598570" y="1250689"/>
                  <a:pt x="2598570" y="1227653"/>
                </a:cubicBezTo>
                <a:cubicBezTo>
                  <a:pt x="2598570" y="1203987"/>
                  <a:pt x="2618765" y="1183476"/>
                  <a:pt x="2642432" y="1183476"/>
                </a:cubicBezTo>
                <a:close/>
                <a:moveTo>
                  <a:pt x="3022672" y="1162650"/>
                </a:moveTo>
                <a:cubicBezTo>
                  <a:pt x="3120178" y="1164859"/>
                  <a:pt x="3200012" y="1246902"/>
                  <a:pt x="3197488" y="1342199"/>
                </a:cubicBezTo>
                <a:cubicBezTo>
                  <a:pt x="3194963" y="1437496"/>
                  <a:pt x="3113235" y="1516384"/>
                  <a:pt x="3019516" y="1514175"/>
                </a:cubicBezTo>
                <a:cubicBezTo>
                  <a:pt x="2924220" y="1514806"/>
                  <a:pt x="2844385" y="1432131"/>
                  <a:pt x="2845331" y="1337465"/>
                </a:cubicBezTo>
                <a:cubicBezTo>
                  <a:pt x="2846594" y="1240906"/>
                  <a:pt x="2928953" y="1160756"/>
                  <a:pt x="3022672" y="1162650"/>
                </a:cubicBezTo>
                <a:close/>
                <a:moveTo>
                  <a:pt x="1860494" y="843311"/>
                </a:moveTo>
                <a:cubicBezTo>
                  <a:pt x="1887001" y="843311"/>
                  <a:pt x="2010381" y="844888"/>
                  <a:pt x="2045408" y="847728"/>
                </a:cubicBezTo>
                <a:cubicBezTo>
                  <a:pt x="2066865" y="849306"/>
                  <a:pt x="2072230" y="855617"/>
                  <a:pt x="2076016" y="876444"/>
                </a:cubicBezTo>
                <a:cubicBezTo>
                  <a:pt x="2081696" y="907052"/>
                  <a:pt x="2088323" y="937661"/>
                  <a:pt x="2087692" y="969216"/>
                </a:cubicBezTo>
                <a:cubicBezTo>
                  <a:pt x="2086114" y="1063566"/>
                  <a:pt x="2044777" y="1136459"/>
                  <a:pt x="1969991" y="1191365"/>
                </a:cubicBezTo>
                <a:cubicBezTo>
                  <a:pt x="1953267" y="1203671"/>
                  <a:pt x="1934965" y="1213453"/>
                  <a:pt x="1916662" y="1223551"/>
                </a:cubicBezTo>
                <a:cubicBezTo>
                  <a:pt x="1904671" y="1230493"/>
                  <a:pt x="1900885" y="1240275"/>
                  <a:pt x="1902147" y="1253213"/>
                </a:cubicBezTo>
                <a:cubicBezTo>
                  <a:pt x="1902778" y="1261417"/>
                  <a:pt x="1906565" y="1265519"/>
                  <a:pt x="1914769" y="1262364"/>
                </a:cubicBezTo>
                <a:cubicBezTo>
                  <a:pt x="1941591" y="1251951"/>
                  <a:pt x="1968729" y="1242800"/>
                  <a:pt x="1994288" y="1230178"/>
                </a:cubicBezTo>
                <a:cubicBezTo>
                  <a:pt x="2056767" y="1199885"/>
                  <a:pt x="2098736" y="1149396"/>
                  <a:pt x="2128082" y="1087864"/>
                </a:cubicBezTo>
                <a:cubicBezTo>
                  <a:pt x="2133131" y="1077135"/>
                  <a:pt x="2138180" y="1066406"/>
                  <a:pt x="2142913" y="1055677"/>
                </a:cubicBezTo>
                <a:cubicBezTo>
                  <a:pt x="2147646" y="1044633"/>
                  <a:pt x="2155220" y="1035797"/>
                  <a:pt x="2166264" y="1031380"/>
                </a:cubicBezTo>
                <a:cubicBezTo>
                  <a:pt x="2187406" y="1023175"/>
                  <a:pt x="2190877" y="1006451"/>
                  <a:pt x="2188668" y="986887"/>
                </a:cubicBezTo>
                <a:cubicBezTo>
                  <a:pt x="2186459" y="965745"/>
                  <a:pt x="2183935" y="944287"/>
                  <a:pt x="2180464" y="923145"/>
                </a:cubicBezTo>
                <a:cubicBezTo>
                  <a:pt x="2179202" y="914941"/>
                  <a:pt x="2180779" y="909576"/>
                  <a:pt x="2187406" y="904212"/>
                </a:cubicBezTo>
                <a:cubicBezTo>
                  <a:pt x="2206970" y="888119"/>
                  <a:pt x="2226219" y="871079"/>
                  <a:pt x="2245467" y="854670"/>
                </a:cubicBezTo>
                <a:cubicBezTo>
                  <a:pt x="2247676" y="852777"/>
                  <a:pt x="2318991" y="861297"/>
                  <a:pt x="2345498" y="875497"/>
                </a:cubicBezTo>
                <a:cubicBezTo>
                  <a:pt x="2352440" y="879284"/>
                  <a:pt x="2360959" y="882439"/>
                  <a:pt x="2366955" y="887804"/>
                </a:cubicBezTo>
                <a:cubicBezTo>
                  <a:pt x="2401981" y="918412"/>
                  <a:pt x="2438270" y="948390"/>
                  <a:pt x="2456887" y="993198"/>
                </a:cubicBezTo>
                <a:cubicBezTo>
                  <a:pt x="2499802" y="1099224"/>
                  <a:pt x="2468878" y="1204933"/>
                  <a:pt x="2378630" y="1269622"/>
                </a:cubicBezTo>
                <a:cubicBezTo>
                  <a:pt x="2350231" y="1289817"/>
                  <a:pt x="2316782" y="1300230"/>
                  <a:pt x="2283649" y="1309066"/>
                </a:cubicBezTo>
                <a:cubicBezTo>
                  <a:pt x="2180464" y="1337150"/>
                  <a:pt x="2075385" y="1347879"/>
                  <a:pt x="1968729" y="1336519"/>
                </a:cubicBezTo>
                <a:cubicBezTo>
                  <a:pt x="1900885" y="1329261"/>
                  <a:pt x="1833988" y="1314746"/>
                  <a:pt x="1771193" y="1288239"/>
                </a:cubicBezTo>
                <a:cubicBezTo>
                  <a:pt x="1698301" y="1257631"/>
                  <a:pt x="1646234" y="1204302"/>
                  <a:pt x="1627617" y="1125730"/>
                </a:cubicBezTo>
                <a:cubicBezTo>
                  <a:pt x="1612786" y="1063250"/>
                  <a:pt x="1616888" y="1001087"/>
                  <a:pt x="1656332" y="946812"/>
                </a:cubicBezTo>
                <a:cubicBezTo>
                  <a:pt x="1672425" y="924407"/>
                  <a:pt x="1715340" y="883701"/>
                  <a:pt x="1716603" y="882755"/>
                </a:cubicBezTo>
                <a:cubicBezTo>
                  <a:pt x="1760149" y="851199"/>
                  <a:pt x="1803064" y="843311"/>
                  <a:pt x="1860494" y="843311"/>
                </a:cubicBezTo>
                <a:close/>
                <a:moveTo>
                  <a:pt x="2953566" y="793454"/>
                </a:moveTo>
                <a:cubicBezTo>
                  <a:pt x="2946939" y="794400"/>
                  <a:pt x="2943784" y="795347"/>
                  <a:pt x="2942206" y="802604"/>
                </a:cubicBezTo>
                <a:cubicBezTo>
                  <a:pt x="2936211" y="834160"/>
                  <a:pt x="2908758" y="860035"/>
                  <a:pt x="2878780" y="863822"/>
                </a:cubicBezTo>
                <a:cubicBezTo>
                  <a:pt x="2840283" y="868871"/>
                  <a:pt x="2803994" y="845204"/>
                  <a:pt x="2795474" y="805445"/>
                </a:cubicBezTo>
                <a:cubicBezTo>
                  <a:pt x="2793897" y="798187"/>
                  <a:pt x="2791688" y="795978"/>
                  <a:pt x="2784430" y="796294"/>
                </a:cubicBezTo>
                <a:cubicBezTo>
                  <a:pt x="2732364" y="797556"/>
                  <a:pt x="2686609" y="795347"/>
                  <a:pt x="2634543" y="796609"/>
                </a:cubicBezTo>
                <a:cubicBezTo>
                  <a:pt x="2630756" y="796609"/>
                  <a:pt x="2627285" y="797240"/>
                  <a:pt x="2623183" y="797871"/>
                </a:cubicBezTo>
                <a:cubicBezTo>
                  <a:pt x="2623499" y="800080"/>
                  <a:pt x="2623499" y="801342"/>
                  <a:pt x="2623814" y="802289"/>
                </a:cubicBezTo>
                <a:cubicBezTo>
                  <a:pt x="2646218" y="890959"/>
                  <a:pt x="2671778" y="973003"/>
                  <a:pt x="2693551" y="1061673"/>
                </a:cubicBezTo>
                <a:cubicBezTo>
                  <a:pt x="2697969" y="1080290"/>
                  <a:pt x="2703649" y="1087233"/>
                  <a:pt x="2720058" y="1097961"/>
                </a:cubicBezTo>
                <a:cubicBezTo>
                  <a:pt x="2770230" y="1130779"/>
                  <a:pt x="2786323" y="1186316"/>
                  <a:pt x="2782221" y="1243747"/>
                </a:cubicBezTo>
                <a:cubicBezTo>
                  <a:pt x="2780328" y="1270253"/>
                  <a:pt x="2768337" y="1293919"/>
                  <a:pt x="2756977" y="1317585"/>
                </a:cubicBezTo>
                <a:cubicBezTo>
                  <a:pt x="2753822" y="1324212"/>
                  <a:pt x="2753191" y="1329892"/>
                  <a:pt x="2755084" y="1336834"/>
                </a:cubicBezTo>
                <a:cubicBezTo>
                  <a:pt x="2780643" y="1434340"/>
                  <a:pt x="2812199" y="1535317"/>
                  <a:pt x="2837758" y="1632822"/>
                </a:cubicBezTo>
                <a:cubicBezTo>
                  <a:pt x="2882567" y="1804798"/>
                  <a:pt x="2927691" y="1970778"/>
                  <a:pt x="2972184" y="2142754"/>
                </a:cubicBezTo>
                <a:cubicBezTo>
                  <a:pt x="2974708" y="2152221"/>
                  <a:pt x="2978495" y="2156323"/>
                  <a:pt x="2988277" y="2156323"/>
                </a:cubicBezTo>
                <a:cubicBezTo>
                  <a:pt x="3000583" y="2156323"/>
                  <a:pt x="3501680" y="2156007"/>
                  <a:pt x="3528186" y="2155692"/>
                </a:cubicBezTo>
                <a:cubicBezTo>
                  <a:pt x="3537022" y="2155376"/>
                  <a:pt x="3542071" y="2151905"/>
                  <a:pt x="3543017" y="2143070"/>
                </a:cubicBezTo>
                <a:cubicBezTo>
                  <a:pt x="3543964" y="2134550"/>
                  <a:pt x="3545226" y="2126030"/>
                  <a:pt x="3545857" y="2117510"/>
                </a:cubicBezTo>
                <a:cubicBezTo>
                  <a:pt x="3549329" y="2060711"/>
                  <a:pt x="3538915" y="2005805"/>
                  <a:pt x="3521244" y="1952476"/>
                </a:cubicBezTo>
                <a:cubicBezTo>
                  <a:pt x="3496316" y="1877059"/>
                  <a:pt x="3466338" y="1802273"/>
                  <a:pt x="3437623" y="1728119"/>
                </a:cubicBezTo>
                <a:cubicBezTo>
                  <a:pt x="3401019" y="1633453"/>
                  <a:pt x="3361259" y="1540050"/>
                  <a:pt x="3323078" y="1446015"/>
                </a:cubicBezTo>
                <a:cubicBezTo>
                  <a:pt x="3288998" y="1362394"/>
                  <a:pt x="3254603" y="1278773"/>
                  <a:pt x="3222416" y="1194520"/>
                </a:cubicBezTo>
                <a:cubicBezTo>
                  <a:pt x="3207585" y="1155392"/>
                  <a:pt x="3194963" y="1115317"/>
                  <a:pt x="3186128" y="1074610"/>
                </a:cubicBezTo>
                <a:cubicBezTo>
                  <a:pt x="3179817" y="1045580"/>
                  <a:pt x="3185497" y="1021282"/>
                  <a:pt x="3182972" y="991305"/>
                </a:cubicBezTo>
                <a:cubicBezTo>
                  <a:pt x="3182341" y="982785"/>
                  <a:pt x="3179186" y="972687"/>
                  <a:pt x="3173821" y="966061"/>
                </a:cubicBezTo>
                <a:cubicBezTo>
                  <a:pt x="3159622" y="948074"/>
                  <a:pt x="3148262" y="933243"/>
                  <a:pt x="3131222" y="917781"/>
                </a:cubicBezTo>
                <a:cubicBezTo>
                  <a:pt x="3095880" y="885595"/>
                  <a:pt x="3057383" y="856880"/>
                  <a:pt x="3023934" y="823431"/>
                </a:cubicBezTo>
                <a:cubicBezTo>
                  <a:pt x="3002161" y="801658"/>
                  <a:pt x="2982912" y="789667"/>
                  <a:pt x="2953566" y="793454"/>
                </a:cubicBezTo>
                <a:close/>
                <a:moveTo>
                  <a:pt x="2125242" y="724979"/>
                </a:moveTo>
                <a:cubicBezTo>
                  <a:pt x="2147962" y="725294"/>
                  <a:pt x="2160268" y="737601"/>
                  <a:pt x="2159953" y="761267"/>
                </a:cubicBezTo>
                <a:cubicBezTo>
                  <a:pt x="2159637" y="783987"/>
                  <a:pt x="2144807" y="796924"/>
                  <a:pt x="2119562" y="796609"/>
                </a:cubicBezTo>
                <a:cubicBezTo>
                  <a:pt x="2100629" y="796293"/>
                  <a:pt x="2088954" y="781147"/>
                  <a:pt x="2088954" y="757796"/>
                </a:cubicBezTo>
                <a:cubicBezTo>
                  <a:pt x="2089269" y="736654"/>
                  <a:pt x="2102523" y="724663"/>
                  <a:pt x="2125242" y="724979"/>
                </a:cubicBezTo>
                <a:close/>
                <a:moveTo>
                  <a:pt x="2868801" y="711094"/>
                </a:moveTo>
                <a:cubicBezTo>
                  <a:pt x="2893453" y="711094"/>
                  <a:pt x="2918066" y="721823"/>
                  <a:pt x="2929584" y="742649"/>
                </a:cubicBezTo>
                <a:cubicBezTo>
                  <a:pt x="2932109" y="747067"/>
                  <a:pt x="2935264" y="751169"/>
                  <a:pt x="2936842" y="756218"/>
                </a:cubicBezTo>
                <a:cubicBezTo>
                  <a:pt x="2940629" y="768840"/>
                  <a:pt x="2949148" y="772942"/>
                  <a:pt x="2961455" y="770733"/>
                </a:cubicBezTo>
                <a:cubicBezTo>
                  <a:pt x="2964295" y="770102"/>
                  <a:pt x="2967135" y="771049"/>
                  <a:pt x="2969975" y="770733"/>
                </a:cubicBezTo>
                <a:cubicBezTo>
                  <a:pt x="2996166" y="766947"/>
                  <a:pt x="3013521" y="781462"/>
                  <a:pt x="3030561" y="798818"/>
                </a:cubicBezTo>
                <a:cubicBezTo>
                  <a:pt x="3043814" y="812071"/>
                  <a:pt x="3058329" y="824062"/>
                  <a:pt x="3072529" y="836684"/>
                </a:cubicBezTo>
                <a:cubicBezTo>
                  <a:pt x="3100613" y="861297"/>
                  <a:pt x="3129329" y="885279"/>
                  <a:pt x="3156466" y="910839"/>
                </a:cubicBezTo>
                <a:cubicBezTo>
                  <a:pt x="3170981" y="924723"/>
                  <a:pt x="3184865" y="942709"/>
                  <a:pt x="3200328" y="961643"/>
                </a:cubicBezTo>
                <a:cubicBezTo>
                  <a:pt x="3202536" y="964483"/>
                  <a:pt x="3203168" y="969216"/>
                  <a:pt x="3203483" y="973002"/>
                </a:cubicBezTo>
                <a:cubicBezTo>
                  <a:pt x="3204430" y="1001402"/>
                  <a:pt x="3201905" y="1030433"/>
                  <a:pt x="3206954" y="1058202"/>
                </a:cubicBezTo>
                <a:cubicBezTo>
                  <a:pt x="3214527" y="1098277"/>
                  <a:pt x="3225572" y="1137721"/>
                  <a:pt x="3239140" y="1176218"/>
                </a:cubicBezTo>
                <a:cubicBezTo>
                  <a:pt x="3255549" y="1222604"/>
                  <a:pt x="3276691" y="1267097"/>
                  <a:pt x="3294677" y="1312852"/>
                </a:cubicBezTo>
                <a:cubicBezTo>
                  <a:pt x="3324024" y="1386060"/>
                  <a:pt x="3352424" y="1459584"/>
                  <a:pt x="3381770" y="1532792"/>
                </a:cubicBezTo>
                <a:cubicBezTo>
                  <a:pt x="3419952" y="1628089"/>
                  <a:pt x="3459711" y="1723070"/>
                  <a:pt x="3496946" y="1818998"/>
                </a:cubicBezTo>
                <a:cubicBezTo>
                  <a:pt x="3525030" y="1890944"/>
                  <a:pt x="3553115" y="1964152"/>
                  <a:pt x="3565106" y="2041147"/>
                </a:cubicBezTo>
                <a:cubicBezTo>
                  <a:pt x="3571101" y="2079013"/>
                  <a:pt x="3569208" y="2116879"/>
                  <a:pt x="3564790" y="2154746"/>
                </a:cubicBezTo>
                <a:cubicBezTo>
                  <a:pt x="3563843" y="2164213"/>
                  <a:pt x="3559425" y="2177465"/>
                  <a:pt x="3549959" y="2177781"/>
                </a:cubicBezTo>
                <a:cubicBezTo>
                  <a:pt x="3513039" y="2178097"/>
                  <a:pt x="3068427" y="2175257"/>
                  <a:pt x="2975339" y="2177150"/>
                </a:cubicBezTo>
                <a:cubicBezTo>
                  <a:pt x="2961770" y="2177465"/>
                  <a:pt x="2956090" y="2174310"/>
                  <a:pt x="2952303" y="2160110"/>
                </a:cubicBezTo>
                <a:cubicBezTo>
                  <a:pt x="2928006" y="2069862"/>
                  <a:pt x="2903393" y="1979614"/>
                  <a:pt x="2879412" y="1889051"/>
                </a:cubicBezTo>
                <a:cubicBezTo>
                  <a:pt x="2832079" y="1709817"/>
                  <a:pt x="2785692" y="1529952"/>
                  <a:pt x="2738044" y="1350719"/>
                </a:cubicBezTo>
                <a:cubicBezTo>
                  <a:pt x="2732995" y="1332417"/>
                  <a:pt x="2734257" y="1318217"/>
                  <a:pt x="2743093" y="1301493"/>
                </a:cubicBezTo>
                <a:cubicBezTo>
                  <a:pt x="2764866" y="1261102"/>
                  <a:pt x="2770861" y="1218187"/>
                  <a:pt x="2753822" y="1174009"/>
                </a:cubicBezTo>
                <a:cubicBezTo>
                  <a:pt x="2744355" y="1148765"/>
                  <a:pt x="2728262" y="1127623"/>
                  <a:pt x="2704911" y="1114370"/>
                </a:cubicBezTo>
                <a:cubicBezTo>
                  <a:pt x="2684085" y="1102694"/>
                  <a:pt x="2673987" y="1086917"/>
                  <a:pt x="2668623" y="1063566"/>
                </a:cubicBezTo>
                <a:cubicBezTo>
                  <a:pt x="2649059" y="978683"/>
                  <a:pt x="2627286" y="894114"/>
                  <a:pt x="2606459" y="809546"/>
                </a:cubicBezTo>
                <a:cubicBezTo>
                  <a:pt x="2604881" y="803235"/>
                  <a:pt x="2603934" y="796924"/>
                  <a:pt x="2602988" y="790613"/>
                </a:cubicBezTo>
                <a:cubicBezTo>
                  <a:pt x="2601410" y="776098"/>
                  <a:pt x="2601410" y="775782"/>
                  <a:pt x="2615610" y="775151"/>
                </a:cubicBezTo>
                <a:cubicBezTo>
                  <a:pt x="2649374" y="774205"/>
                  <a:pt x="2683454" y="773574"/>
                  <a:pt x="2717218" y="772942"/>
                </a:cubicBezTo>
                <a:cubicBezTo>
                  <a:pt x="2739622" y="772627"/>
                  <a:pt x="2762026" y="772311"/>
                  <a:pt x="2784430" y="772627"/>
                </a:cubicBezTo>
                <a:cubicBezTo>
                  <a:pt x="2790741" y="772627"/>
                  <a:pt x="2794528" y="771049"/>
                  <a:pt x="2796737" y="765054"/>
                </a:cubicBezTo>
                <a:cubicBezTo>
                  <a:pt x="2799892" y="757796"/>
                  <a:pt x="2803994" y="750854"/>
                  <a:pt x="2807781" y="743912"/>
                </a:cubicBezTo>
                <a:cubicBezTo>
                  <a:pt x="2819456" y="721823"/>
                  <a:pt x="2844148" y="711094"/>
                  <a:pt x="2868801" y="711094"/>
                </a:cubicBezTo>
                <a:close/>
                <a:moveTo>
                  <a:pt x="2685663" y="566887"/>
                </a:moveTo>
                <a:lnTo>
                  <a:pt x="2685663" y="568465"/>
                </a:lnTo>
                <a:cubicBezTo>
                  <a:pt x="2685663" y="571305"/>
                  <a:pt x="2685663" y="575722"/>
                  <a:pt x="2685663" y="581403"/>
                </a:cubicBezTo>
                <a:lnTo>
                  <a:pt x="2685663" y="583296"/>
                </a:lnTo>
                <a:lnTo>
                  <a:pt x="2598255" y="583296"/>
                </a:lnTo>
                <a:cubicBezTo>
                  <a:pt x="2593837" y="583296"/>
                  <a:pt x="2590050" y="579509"/>
                  <a:pt x="2590050" y="575092"/>
                </a:cubicBezTo>
                <a:cubicBezTo>
                  <a:pt x="2590050" y="570674"/>
                  <a:pt x="2593837" y="566887"/>
                  <a:pt x="2598255" y="566887"/>
                </a:cubicBezTo>
                <a:close/>
                <a:moveTo>
                  <a:pt x="1824837" y="530283"/>
                </a:moveTo>
                <a:cubicBezTo>
                  <a:pt x="1774349" y="530914"/>
                  <a:pt x="1726069" y="527759"/>
                  <a:pt x="1678105" y="536278"/>
                </a:cubicBezTo>
                <a:cubicBezTo>
                  <a:pt x="1650652" y="541012"/>
                  <a:pt x="1637715" y="553949"/>
                  <a:pt x="1636137" y="581718"/>
                </a:cubicBezTo>
                <a:cubicBezTo>
                  <a:pt x="1634559" y="614535"/>
                  <a:pt x="1636768" y="647353"/>
                  <a:pt x="1637083" y="680170"/>
                </a:cubicBezTo>
                <a:cubicBezTo>
                  <a:pt x="1637083" y="685850"/>
                  <a:pt x="1640239" y="686482"/>
                  <a:pt x="1644657" y="686166"/>
                </a:cubicBezTo>
                <a:cubicBezTo>
                  <a:pt x="1668008" y="685219"/>
                  <a:pt x="1685678" y="693739"/>
                  <a:pt x="1697038" y="714566"/>
                </a:cubicBezTo>
                <a:cubicBezTo>
                  <a:pt x="1697985" y="716459"/>
                  <a:pt x="1701772" y="718352"/>
                  <a:pt x="1703665" y="717721"/>
                </a:cubicBezTo>
                <a:cubicBezTo>
                  <a:pt x="1724807" y="712041"/>
                  <a:pt x="1746580" y="707624"/>
                  <a:pt x="1766776" y="699419"/>
                </a:cubicBezTo>
                <a:cubicBezTo>
                  <a:pt x="1794544" y="687744"/>
                  <a:pt x="1814424" y="666602"/>
                  <a:pt x="1817895" y="635993"/>
                </a:cubicBezTo>
                <a:cubicBezTo>
                  <a:pt x="1821997" y="601598"/>
                  <a:pt x="1822628" y="566571"/>
                  <a:pt x="1824837" y="530283"/>
                </a:cubicBezTo>
                <a:close/>
                <a:moveTo>
                  <a:pt x="2667045" y="509772"/>
                </a:moveTo>
                <a:cubicBezTo>
                  <a:pt x="2586264" y="510403"/>
                  <a:pt x="2505482" y="511035"/>
                  <a:pt x="2424701" y="510719"/>
                </a:cubicBezTo>
                <a:cubicBezTo>
                  <a:pt x="2407030" y="510719"/>
                  <a:pt x="2392199" y="514506"/>
                  <a:pt x="2379577" y="526812"/>
                </a:cubicBezTo>
                <a:cubicBezTo>
                  <a:pt x="2373582" y="532808"/>
                  <a:pt x="2366324" y="534070"/>
                  <a:pt x="2357804" y="534070"/>
                </a:cubicBezTo>
                <a:cubicBezTo>
                  <a:pt x="2290592" y="532492"/>
                  <a:pt x="2223064" y="531230"/>
                  <a:pt x="2155851" y="537225"/>
                </a:cubicBezTo>
                <a:cubicBezTo>
                  <a:pt x="2146384" y="538172"/>
                  <a:pt x="2136602" y="539119"/>
                  <a:pt x="2127451" y="541012"/>
                </a:cubicBezTo>
                <a:cubicBezTo>
                  <a:pt x="2102838" y="546376"/>
                  <a:pt x="2085483" y="560892"/>
                  <a:pt x="2081065" y="586136"/>
                </a:cubicBezTo>
                <a:cubicBezTo>
                  <a:pt x="2078225" y="601913"/>
                  <a:pt x="2077278" y="618638"/>
                  <a:pt x="2078856" y="634731"/>
                </a:cubicBezTo>
                <a:cubicBezTo>
                  <a:pt x="2081065" y="659975"/>
                  <a:pt x="2094634" y="673859"/>
                  <a:pt x="2119247" y="679224"/>
                </a:cubicBezTo>
                <a:cubicBezTo>
                  <a:pt x="2127767" y="681117"/>
                  <a:pt x="2136918" y="681432"/>
                  <a:pt x="2146069" y="681117"/>
                </a:cubicBezTo>
                <a:cubicBezTo>
                  <a:pt x="2254619" y="679224"/>
                  <a:pt x="2363168" y="676383"/>
                  <a:pt x="2472034" y="675437"/>
                </a:cubicBezTo>
                <a:cubicBezTo>
                  <a:pt x="2495069" y="675122"/>
                  <a:pt x="2513687" y="671019"/>
                  <a:pt x="2529149" y="652402"/>
                </a:cubicBezTo>
                <a:cubicBezTo>
                  <a:pt x="2548397" y="629366"/>
                  <a:pt x="2574588" y="620847"/>
                  <a:pt x="2604250" y="619900"/>
                </a:cubicBezTo>
                <a:cubicBezTo>
                  <a:pt x="2641170" y="618953"/>
                  <a:pt x="2678405" y="617375"/>
                  <a:pt x="2715325" y="616113"/>
                </a:cubicBezTo>
                <a:cubicBezTo>
                  <a:pt x="2719426" y="616113"/>
                  <a:pt x="2730156" y="613904"/>
                  <a:pt x="2730156" y="605384"/>
                </a:cubicBezTo>
                <a:cubicBezTo>
                  <a:pt x="2729525" y="578247"/>
                  <a:pt x="2728578" y="561523"/>
                  <a:pt x="2728262" y="534701"/>
                </a:cubicBezTo>
                <a:cubicBezTo>
                  <a:pt x="2728262" y="532808"/>
                  <a:pt x="2726369" y="529968"/>
                  <a:pt x="2724476" y="528705"/>
                </a:cubicBezTo>
                <a:cubicBezTo>
                  <a:pt x="2697969" y="521448"/>
                  <a:pt x="2720058" y="509772"/>
                  <a:pt x="2667045" y="509772"/>
                </a:cubicBezTo>
                <a:close/>
                <a:moveTo>
                  <a:pt x="423786" y="500305"/>
                </a:moveTo>
                <a:lnTo>
                  <a:pt x="423786" y="619899"/>
                </a:lnTo>
                <a:cubicBezTo>
                  <a:pt x="428520" y="619899"/>
                  <a:pt x="1198782" y="624002"/>
                  <a:pt x="1202568" y="625580"/>
                </a:cubicBezTo>
                <a:cubicBezTo>
                  <a:pt x="1241697" y="641357"/>
                  <a:pt x="1488774" y="783040"/>
                  <a:pt x="1493507" y="783040"/>
                </a:cubicBezTo>
                <a:cubicBezTo>
                  <a:pt x="1619097" y="784618"/>
                  <a:pt x="1744687" y="786196"/>
                  <a:pt x="1870276" y="787458"/>
                </a:cubicBezTo>
                <a:cubicBezTo>
                  <a:pt x="1896467" y="787773"/>
                  <a:pt x="1919502" y="786196"/>
                  <a:pt x="1945693" y="785880"/>
                </a:cubicBezTo>
                <a:cubicBezTo>
                  <a:pt x="1952951" y="785880"/>
                  <a:pt x="1955791" y="782093"/>
                  <a:pt x="1955791" y="775151"/>
                </a:cubicBezTo>
                <a:cubicBezTo>
                  <a:pt x="1955791" y="766947"/>
                  <a:pt x="1956422" y="758427"/>
                  <a:pt x="1956738" y="750223"/>
                </a:cubicBezTo>
                <a:cubicBezTo>
                  <a:pt x="1958000" y="707623"/>
                  <a:pt x="1958631" y="665339"/>
                  <a:pt x="1960209" y="622740"/>
                </a:cubicBezTo>
                <a:cubicBezTo>
                  <a:pt x="1960524" y="615797"/>
                  <a:pt x="1960524" y="618006"/>
                  <a:pt x="1960209" y="609802"/>
                </a:cubicBezTo>
                <a:cubicBezTo>
                  <a:pt x="1959893" y="597811"/>
                  <a:pt x="1975671" y="597495"/>
                  <a:pt x="1975355" y="610117"/>
                </a:cubicBezTo>
                <a:cubicBezTo>
                  <a:pt x="1975040" y="622740"/>
                  <a:pt x="1975355" y="630313"/>
                  <a:pt x="1974724" y="642935"/>
                </a:cubicBezTo>
                <a:cubicBezTo>
                  <a:pt x="1973462" y="671966"/>
                  <a:pt x="1973462" y="700996"/>
                  <a:pt x="1973146" y="730027"/>
                </a:cubicBezTo>
                <a:cubicBezTo>
                  <a:pt x="1972831" y="745805"/>
                  <a:pt x="1973146" y="761582"/>
                  <a:pt x="1972831" y="777360"/>
                </a:cubicBezTo>
                <a:cubicBezTo>
                  <a:pt x="1972515" y="789982"/>
                  <a:pt x="1963048" y="800711"/>
                  <a:pt x="1950427" y="801973"/>
                </a:cubicBezTo>
                <a:cubicBezTo>
                  <a:pt x="1943169" y="802604"/>
                  <a:pt x="1935596" y="802920"/>
                  <a:pt x="1928338" y="802920"/>
                </a:cubicBezTo>
                <a:cubicBezTo>
                  <a:pt x="1782553" y="801342"/>
                  <a:pt x="1636768" y="799764"/>
                  <a:pt x="1491298" y="797871"/>
                </a:cubicBezTo>
                <a:cubicBezTo>
                  <a:pt x="1485619" y="797871"/>
                  <a:pt x="1257159" y="677330"/>
                  <a:pt x="1192786" y="640410"/>
                </a:cubicBezTo>
                <a:cubicBezTo>
                  <a:pt x="956122" y="641042"/>
                  <a:pt x="426942" y="635993"/>
                  <a:pt x="423786" y="635993"/>
                </a:cubicBezTo>
                <a:lnTo>
                  <a:pt x="423786" y="737285"/>
                </a:lnTo>
                <a:cubicBezTo>
                  <a:pt x="426311" y="742018"/>
                  <a:pt x="908474" y="752116"/>
                  <a:pt x="1091179" y="755587"/>
                </a:cubicBezTo>
                <a:cubicBezTo>
                  <a:pt x="1151765" y="756849"/>
                  <a:pt x="1212666" y="758427"/>
                  <a:pt x="1272305" y="770418"/>
                </a:cubicBezTo>
                <a:cubicBezTo>
                  <a:pt x="1325634" y="780831"/>
                  <a:pt x="1377384" y="796924"/>
                  <a:pt x="1422508" y="827848"/>
                </a:cubicBezTo>
                <a:cubicBezTo>
                  <a:pt x="1478992" y="866662"/>
                  <a:pt x="1519383" y="919358"/>
                  <a:pt x="1546520" y="981838"/>
                </a:cubicBezTo>
                <a:cubicBezTo>
                  <a:pt x="1555356" y="1002033"/>
                  <a:pt x="1562929" y="1023491"/>
                  <a:pt x="1567978" y="1044948"/>
                </a:cubicBezTo>
                <a:cubicBezTo>
                  <a:pt x="1573026" y="1067353"/>
                  <a:pt x="1578075" y="1200831"/>
                  <a:pt x="1574920" y="1244377"/>
                </a:cubicBezTo>
                <a:cubicBezTo>
                  <a:pt x="1573973" y="1259524"/>
                  <a:pt x="1577444" y="1268675"/>
                  <a:pt x="1590382" y="1272461"/>
                </a:cubicBezTo>
                <a:cubicBezTo>
                  <a:pt x="1592906" y="1273093"/>
                  <a:pt x="1739322" y="1324212"/>
                  <a:pt x="1810953" y="1346616"/>
                </a:cubicBezTo>
                <a:cubicBezTo>
                  <a:pt x="1892680" y="1372176"/>
                  <a:pt x="1976933" y="1383221"/>
                  <a:pt x="2062448" y="1379434"/>
                </a:cubicBezTo>
                <a:cubicBezTo>
                  <a:pt x="2144491" y="1375647"/>
                  <a:pt x="2225903" y="1367443"/>
                  <a:pt x="2306369" y="1348825"/>
                </a:cubicBezTo>
                <a:cubicBezTo>
                  <a:pt x="2384310" y="1330839"/>
                  <a:pt x="2416181" y="1333994"/>
                  <a:pt x="2485918" y="1370914"/>
                </a:cubicBezTo>
                <a:cubicBezTo>
                  <a:pt x="2535775" y="1397105"/>
                  <a:pt x="2563228" y="1442860"/>
                  <a:pt x="2577744" y="1496504"/>
                </a:cubicBezTo>
                <a:cubicBezTo>
                  <a:pt x="2584370" y="1520801"/>
                  <a:pt x="2588472" y="1545730"/>
                  <a:pt x="2594784" y="1570343"/>
                </a:cubicBezTo>
                <a:cubicBezTo>
                  <a:pt x="2620659" y="1670373"/>
                  <a:pt x="2646219" y="1770719"/>
                  <a:pt x="2673356" y="1870433"/>
                </a:cubicBezTo>
                <a:cubicBezTo>
                  <a:pt x="2698600" y="1962259"/>
                  <a:pt x="2704911" y="2055662"/>
                  <a:pt x="2701124" y="2150959"/>
                </a:cubicBezTo>
                <a:cubicBezTo>
                  <a:pt x="2699862" y="2183776"/>
                  <a:pt x="2698600" y="2274656"/>
                  <a:pt x="2699547" y="2287593"/>
                </a:cubicBezTo>
                <a:lnTo>
                  <a:pt x="3419952" y="2287593"/>
                </a:lnTo>
                <a:lnTo>
                  <a:pt x="3419952" y="2303686"/>
                </a:lnTo>
                <a:cubicBezTo>
                  <a:pt x="3416796" y="2304002"/>
                  <a:pt x="2712800" y="2304633"/>
                  <a:pt x="2707751" y="2303686"/>
                </a:cubicBezTo>
                <a:cubicBezTo>
                  <a:pt x="2698285" y="2301793"/>
                  <a:pt x="2697022" y="2302740"/>
                  <a:pt x="2697338" y="2313153"/>
                </a:cubicBezTo>
                <a:cubicBezTo>
                  <a:pt x="2697654" y="2337766"/>
                  <a:pt x="2698600" y="2359224"/>
                  <a:pt x="2699862" y="2383837"/>
                </a:cubicBezTo>
                <a:cubicBezTo>
                  <a:pt x="2700809" y="2401823"/>
                  <a:pt x="2708067" y="2415392"/>
                  <a:pt x="2727947" y="2417916"/>
                </a:cubicBezTo>
                <a:cubicBezTo>
                  <a:pt x="2727947" y="2417916"/>
                  <a:pt x="3391552" y="2371215"/>
                  <a:pt x="3394392" y="2370899"/>
                </a:cubicBezTo>
                <a:cubicBezTo>
                  <a:pt x="3412063" y="2368375"/>
                  <a:pt x="3429734" y="2365535"/>
                  <a:pt x="3429418" y="2340290"/>
                </a:cubicBezTo>
                <a:cubicBezTo>
                  <a:pt x="3430365" y="2340606"/>
                  <a:pt x="3436360" y="2345655"/>
                  <a:pt x="3437307" y="2348495"/>
                </a:cubicBezTo>
                <a:cubicBezTo>
                  <a:pt x="3449929" y="2387308"/>
                  <a:pt x="3473911" y="2421703"/>
                  <a:pt x="3515564" y="2424227"/>
                </a:cubicBezTo>
                <a:cubicBezTo>
                  <a:pt x="3531657" y="2425174"/>
                  <a:pt x="3558479" y="2424227"/>
                  <a:pt x="3569208" y="2419494"/>
                </a:cubicBezTo>
                <a:cubicBezTo>
                  <a:pt x="3592874" y="2409081"/>
                  <a:pt x="3602025" y="2396143"/>
                  <a:pt x="3610229" y="2368690"/>
                </a:cubicBezTo>
                <a:cubicBezTo>
                  <a:pt x="3615278" y="2352282"/>
                  <a:pt x="3617487" y="2335241"/>
                  <a:pt x="3619065" y="2318202"/>
                </a:cubicBezTo>
                <a:cubicBezTo>
                  <a:pt x="3620011" y="2309366"/>
                  <a:pt x="3621905" y="2304948"/>
                  <a:pt x="3630740" y="2304948"/>
                </a:cubicBezTo>
                <a:cubicBezTo>
                  <a:pt x="3642731" y="2304948"/>
                  <a:pt x="3649674" y="2299269"/>
                  <a:pt x="3651567" y="2286962"/>
                </a:cubicBezTo>
                <a:cubicBezTo>
                  <a:pt x="3657878" y="2247518"/>
                  <a:pt x="3667344" y="2208390"/>
                  <a:pt x="3670816" y="2168946"/>
                </a:cubicBezTo>
                <a:cubicBezTo>
                  <a:pt x="3680282" y="2061342"/>
                  <a:pt x="3664505" y="1957210"/>
                  <a:pt x="3625692" y="1855918"/>
                </a:cubicBezTo>
                <a:cubicBezTo>
                  <a:pt x="3548381" y="1652702"/>
                  <a:pt x="3472018" y="1450433"/>
                  <a:pt x="3395654" y="1248164"/>
                </a:cubicBezTo>
                <a:cubicBezTo>
                  <a:pt x="3376721" y="1197991"/>
                  <a:pt x="3359050" y="1147503"/>
                  <a:pt x="3342957" y="1096383"/>
                </a:cubicBezTo>
                <a:cubicBezTo>
                  <a:pt x="3336646" y="1075873"/>
                  <a:pt x="3333806" y="1053784"/>
                  <a:pt x="3333491" y="1032326"/>
                </a:cubicBezTo>
                <a:cubicBezTo>
                  <a:pt x="3332859" y="994776"/>
                  <a:pt x="3346113" y="960065"/>
                  <a:pt x="3364414" y="927879"/>
                </a:cubicBezTo>
                <a:cubicBezTo>
                  <a:pt x="3398178" y="868239"/>
                  <a:pt x="3444880" y="823746"/>
                  <a:pt x="3513039" y="805129"/>
                </a:cubicBezTo>
                <a:cubicBezTo>
                  <a:pt x="3547434" y="795662"/>
                  <a:pt x="3582145" y="794084"/>
                  <a:pt x="3617487" y="792507"/>
                </a:cubicBezTo>
                <a:cubicBezTo>
                  <a:pt x="3626954" y="792191"/>
                  <a:pt x="3636736" y="791244"/>
                  <a:pt x="3645887" y="788720"/>
                </a:cubicBezTo>
                <a:cubicBezTo>
                  <a:pt x="3680913" y="778938"/>
                  <a:pt x="3693851" y="741703"/>
                  <a:pt x="3672709" y="712356"/>
                </a:cubicBezTo>
                <a:cubicBezTo>
                  <a:pt x="3664505" y="700996"/>
                  <a:pt x="3655669" y="691214"/>
                  <a:pt x="3640207" y="689321"/>
                </a:cubicBezTo>
                <a:cubicBezTo>
                  <a:pt x="3553745" y="679854"/>
                  <a:pt x="3494106" y="633468"/>
                  <a:pt x="3457502" y="556158"/>
                </a:cubicBezTo>
                <a:cubicBezTo>
                  <a:pt x="3454978" y="550794"/>
                  <a:pt x="3452454" y="548585"/>
                  <a:pt x="3446458" y="548585"/>
                </a:cubicBezTo>
                <a:cubicBezTo>
                  <a:pt x="3425631" y="548269"/>
                  <a:pt x="3404806" y="547322"/>
                  <a:pt x="3384294" y="547007"/>
                </a:cubicBezTo>
                <a:cubicBezTo>
                  <a:pt x="3254918" y="544798"/>
                  <a:pt x="3125542" y="542274"/>
                  <a:pt x="2996166" y="540380"/>
                </a:cubicBezTo>
                <a:cubicBezTo>
                  <a:pt x="2916647" y="539118"/>
                  <a:pt x="2837127" y="539118"/>
                  <a:pt x="2757608" y="538803"/>
                </a:cubicBezTo>
                <a:cubicBezTo>
                  <a:pt x="2744040" y="538803"/>
                  <a:pt x="2744040" y="539434"/>
                  <a:pt x="2743724" y="552687"/>
                </a:cubicBezTo>
                <a:cubicBezTo>
                  <a:pt x="2743724" y="572251"/>
                  <a:pt x="2743724" y="591815"/>
                  <a:pt x="2743409" y="611064"/>
                </a:cubicBezTo>
                <a:cubicBezTo>
                  <a:pt x="2743093" y="624002"/>
                  <a:pt x="2738675" y="628735"/>
                  <a:pt x="2726053" y="630313"/>
                </a:cubicBezTo>
                <a:cubicBezTo>
                  <a:pt x="2721951" y="630944"/>
                  <a:pt x="2717849" y="631259"/>
                  <a:pt x="2713747" y="631259"/>
                </a:cubicBezTo>
                <a:cubicBezTo>
                  <a:pt x="2675249" y="632522"/>
                  <a:pt x="2636436" y="633784"/>
                  <a:pt x="2597939" y="635046"/>
                </a:cubicBezTo>
                <a:cubicBezTo>
                  <a:pt x="2583424" y="635677"/>
                  <a:pt x="2569224" y="637886"/>
                  <a:pt x="2557549" y="647984"/>
                </a:cubicBezTo>
                <a:cubicBezTo>
                  <a:pt x="2547451" y="656819"/>
                  <a:pt x="2536091" y="664708"/>
                  <a:pt x="2528202" y="675121"/>
                </a:cubicBezTo>
                <a:cubicBezTo>
                  <a:pt x="2521260" y="684588"/>
                  <a:pt x="2513056" y="686481"/>
                  <a:pt x="2502958" y="686796"/>
                </a:cubicBezTo>
                <a:cubicBezTo>
                  <a:pt x="2390621" y="690268"/>
                  <a:pt x="2278285" y="694054"/>
                  <a:pt x="2165633" y="696894"/>
                </a:cubicBezTo>
                <a:cubicBezTo>
                  <a:pt x="2149224" y="697210"/>
                  <a:pt x="2132500" y="695632"/>
                  <a:pt x="2116091" y="692792"/>
                </a:cubicBezTo>
                <a:cubicBezTo>
                  <a:pt x="2086745" y="687428"/>
                  <a:pt x="2069390" y="668494"/>
                  <a:pt x="2064972" y="639148"/>
                </a:cubicBezTo>
                <a:cubicBezTo>
                  <a:pt x="2064025" y="632522"/>
                  <a:pt x="2063394" y="625895"/>
                  <a:pt x="2063394" y="618953"/>
                </a:cubicBezTo>
                <a:cubicBezTo>
                  <a:pt x="2063394" y="580140"/>
                  <a:pt x="2073808" y="547322"/>
                  <a:pt x="2115460" y="529336"/>
                </a:cubicBezTo>
                <a:cubicBezTo>
                  <a:pt x="2117669" y="528389"/>
                  <a:pt x="2119878" y="526812"/>
                  <a:pt x="2122718" y="524918"/>
                </a:cubicBezTo>
                <a:cubicBezTo>
                  <a:pt x="2027106" y="523656"/>
                  <a:pt x="1933071" y="522394"/>
                  <a:pt x="1839037" y="521132"/>
                </a:cubicBezTo>
                <a:cubicBezTo>
                  <a:pt x="1839037" y="522078"/>
                  <a:pt x="1838721" y="523025"/>
                  <a:pt x="1838721" y="523972"/>
                </a:cubicBezTo>
                <a:cubicBezTo>
                  <a:pt x="1839037" y="529336"/>
                  <a:pt x="1839037" y="534701"/>
                  <a:pt x="1839352" y="540380"/>
                </a:cubicBezTo>
                <a:cubicBezTo>
                  <a:pt x="1840930" y="576669"/>
                  <a:pt x="1840299" y="612642"/>
                  <a:pt x="1829255" y="647668"/>
                </a:cubicBezTo>
                <a:cubicBezTo>
                  <a:pt x="1821997" y="671335"/>
                  <a:pt x="1810637" y="692161"/>
                  <a:pt x="1787602" y="705099"/>
                </a:cubicBezTo>
                <a:cubicBezTo>
                  <a:pt x="1766144" y="716774"/>
                  <a:pt x="1743424" y="725294"/>
                  <a:pt x="1719127" y="729081"/>
                </a:cubicBezTo>
                <a:cubicBezTo>
                  <a:pt x="1708398" y="730658"/>
                  <a:pt x="1699878" y="733498"/>
                  <a:pt x="1699247" y="746436"/>
                </a:cubicBezTo>
                <a:cubicBezTo>
                  <a:pt x="1699247" y="748960"/>
                  <a:pt x="1697038" y="751800"/>
                  <a:pt x="1695776" y="754325"/>
                </a:cubicBezTo>
                <a:cubicBezTo>
                  <a:pt x="1686310" y="771049"/>
                  <a:pt x="1672110" y="781462"/>
                  <a:pt x="1652230" y="780516"/>
                </a:cubicBezTo>
                <a:cubicBezTo>
                  <a:pt x="1632350" y="779884"/>
                  <a:pt x="1618466" y="768840"/>
                  <a:pt x="1610892" y="751169"/>
                </a:cubicBezTo>
                <a:cubicBezTo>
                  <a:pt x="1603004" y="733183"/>
                  <a:pt x="1606791" y="716774"/>
                  <a:pt x="1620044" y="702574"/>
                </a:cubicBezTo>
                <a:cubicBezTo>
                  <a:pt x="1625092" y="697210"/>
                  <a:pt x="1629510" y="692161"/>
                  <a:pt x="1625092" y="684272"/>
                </a:cubicBezTo>
                <a:cubicBezTo>
                  <a:pt x="1623830" y="682063"/>
                  <a:pt x="1623830" y="679223"/>
                  <a:pt x="1623830" y="676699"/>
                </a:cubicBezTo>
                <a:cubicBezTo>
                  <a:pt x="1623199" y="644828"/>
                  <a:pt x="1621306" y="612957"/>
                  <a:pt x="1622252" y="581087"/>
                </a:cubicBezTo>
                <a:cubicBezTo>
                  <a:pt x="1623199" y="554265"/>
                  <a:pt x="1638661" y="536278"/>
                  <a:pt x="1663274" y="526180"/>
                </a:cubicBezTo>
                <a:cubicBezTo>
                  <a:pt x="1665799" y="525234"/>
                  <a:pt x="1668639" y="524287"/>
                  <a:pt x="1671163" y="523341"/>
                </a:cubicBezTo>
                <a:cubicBezTo>
                  <a:pt x="1670847" y="522394"/>
                  <a:pt x="1670847" y="521447"/>
                  <a:pt x="1670532" y="520501"/>
                </a:cubicBezTo>
                <a:cubicBezTo>
                  <a:pt x="1254950" y="513874"/>
                  <a:pt x="839053" y="506932"/>
                  <a:pt x="423786" y="500305"/>
                </a:cubicBezTo>
                <a:close/>
                <a:moveTo>
                  <a:pt x="405485" y="499990"/>
                </a:moveTo>
                <a:lnTo>
                  <a:pt x="142630" y="499990"/>
                </a:lnTo>
                <a:lnTo>
                  <a:pt x="142630" y="670073"/>
                </a:lnTo>
                <a:cubicBezTo>
                  <a:pt x="142630" y="686166"/>
                  <a:pt x="155568" y="699104"/>
                  <a:pt x="171661" y="699104"/>
                </a:cubicBezTo>
                <a:lnTo>
                  <a:pt x="405485" y="699104"/>
                </a:lnTo>
                <a:close/>
                <a:moveTo>
                  <a:pt x="3008040" y="412796"/>
                </a:moveTo>
                <a:lnTo>
                  <a:pt x="3026499" y="420432"/>
                </a:lnTo>
                <a:cubicBezTo>
                  <a:pt x="3031350" y="425284"/>
                  <a:pt x="3034348" y="431990"/>
                  <a:pt x="3034348" y="439405"/>
                </a:cubicBezTo>
                <a:cubicBezTo>
                  <a:pt x="3034348" y="453605"/>
                  <a:pt x="3021410" y="466542"/>
                  <a:pt x="3007526" y="466227"/>
                </a:cubicBezTo>
                <a:lnTo>
                  <a:pt x="3007373" y="466157"/>
                </a:lnTo>
                <a:lnTo>
                  <a:pt x="3025828" y="458259"/>
                </a:lnTo>
                <a:cubicBezTo>
                  <a:pt x="3030798" y="453289"/>
                  <a:pt x="3034032" y="446504"/>
                  <a:pt x="3034032" y="439404"/>
                </a:cubicBezTo>
                <a:cubicBezTo>
                  <a:pt x="3034190" y="431989"/>
                  <a:pt x="3031271" y="425283"/>
                  <a:pt x="3026459" y="420432"/>
                </a:cubicBezTo>
                <a:close/>
                <a:moveTo>
                  <a:pt x="3382401" y="170554"/>
                </a:moveTo>
                <a:cubicBezTo>
                  <a:pt x="3402912" y="170554"/>
                  <a:pt x="3419005" y="186647"/>
                  <a:pt x="3419005" y="207789"/>
                </a:cubicBezTo>
                <a:cubicBezTo>
                  <a:pt x="3419321" y="230193"/>
                  <a:pt x="3404806" y="245024"/>
                  <a:pt x="3383032" y="245340"/>
                </a:cubicBezTo>
                <a:cubicBezTo>
                  <a:pt x="3363153" y="245024"/>
                  <a:pt x="3346428" y="228615"/>
                  <a:pt x="3346428" y="208736"/>
                </a:cubicBezTo>
                <a:cubicBezTo>
                  <a:pt x="3346428" y="187278"/>
                  <a:pt x="3361891" y="170554"/>
                  <a:pt x="3382401" y="170554"/>
                </a:cubicBezTo>
                <a:close/>
                <a:moveTo>
                  <a:pt x="3389891" y="144412"/>
                </a:moveTo>
                <a:cubicBezTo>
                  <a:pt x="3378772" y="142627"/>
                  <a:pt x="3367097" y="143890"/>
                  <a:pt x="3355895" y="149096"/>
                </a:cubicBezTo>
                <a:cubicBezTo>
                  <a:pt x="3348953" y="152567"/>
                  <a:pt x="3342010" y="155092"/>
                  <a:pt x="3334753" y="157932"/>
                </a:cubicBezTo>
                <a:cubicBezTo>
                  <a:pt x="3305406" y="168976"/>
                  <a:pt x="3276060" y="172447"/>
                  <a:pt x="3246714" y="157616"/>
                </a:cubicBezTo>
                <a:cubicBezTo>
                  <a:pt x="3239456" y="154145"/>
                  <a:pt x="3231883" y="151936"/>
                  <a:pt x="3224625" y="149096"/>
                </a:cubicBezTo>
                <a:cubicBezTo>
                  <a:pt x="3223994" y="149727"/>
                  <a:pt x="3223363" y="150674"/>
                  <a:pt x="3222732" y="151305"/>
                </a:cubicBezTo>
                <a:cubicBezTo>
                  <a:pt x="3290576" y="218202"/>
                  <a:pt x="3359366" y="284469"/>
                  <a:pt x="3400072" y="372823"/>
                </a:cubicBezTo>
                <a:cubicBezTo>
                  <a:pt x="3401019" y="372508"/>
                  <a:pt x="3401965" y="371877"/>
                  <a:pt x="3402597" y="371561"/>
                </a:cubicBezTo>
                <a:cubicBezTo>
                  <a:pt x="3403228" y="369983"/>
                  <a:pt x="3403859" y="368405"/>
                  <a:pt x="3404490" y="366512"/>
                </a:cubicBezTo>
                <a:cubicBezTo>
                  <a:pt x="3416165" y="330539"/>
                  <a:pt x="3427841" y="294251"/>
                  <a:pt x="3438885" y="257962"/>
                </a:cubicBezTo>
                <a:cubicBezTo>
                  <a:pt x="3442672" y="245024"/>
                  <a:pt x="3445512" y="231771"/>
                  <a:pt x="3447090" y="218518"/>
                </a:cubicBezTo>
                <a:cubicBezTo>
                  <a:pt x="3451586" y="182545"/>
                  <a:pt x="3423246" y="149767"/>
                  <a:pt x="3389891" y="144412"/>
                </a:cubicBezTo>
                <a:close/>
                <a:moveTo>
                  <a:pt x="132532" y="96399"/>
                </a:moveTo>
                <a:lnTo>
                  <a:pt x="33449" y="96399"/>
                </a:lnTo>
                <a:cubicBezTo>
                  <a:pt x="15147" y="96399"/>
                  <a:pt x="0" y="111546"/>
                  <a:pt x="0" y="129848"/>
                </a:cubicBezTo>
                <a:lnTo>
                  <a:pt x="0" y="310344"/>
                </a:lnTo>
                <a:cubicBezTo>
                  <a:pt x="0" y="328962"/>
                  <a:pt x="15147" y="344108"/>
                  <a:pt x="33449" y="344108"/>
                </a:cubicBezTo>
                <a:lnTo>
                  <a:pt x="132532" y="344108"/>
                </a:lnTo>
                <a:close/>
                <a:moveTo>
                  <a:pt x="404222" y="83832"/>
                </a:moveTo>
                <a:cubicBezTo>
                  <a:pt x="428835" y="109707"/>
                  <a:pt x="451239" y="133374"/>
                  <a:pt x="473959" y="156409"/>
                </a:cubicBezTo>
                <a:cubicBezTo>
                  <a:pt x="484688" y="167138"/>
                  <a:pt x="497941" y="174395"/>
                  <a:pt x="512772" y="175973"/>
                </a:cubicBezTo>
                <a:cubicBezTo>
                  <a:pt x="536123" y="178498"/>
                  <a:pt x="559158" y="181022"/>
                  <a:pt x="582509" y="181337"/>
                </a:cubicBezTo>
                <a:cubicBezTo>
                  <a:pt x="795822" y="184809"/>
                  <a:pt x="1009451" y="187649"/>
                  <a:pt x="1222764" y="191120"/>
                </a:cubicBezTo>
                <a:cubicBezTo>
                  <a:pt x="1365709" y="193644"/>
                  <a:pt x="1508339" y="196484"/>
                  <a:pt x="1651283" y="198377"/>
                </a:cubicBezTo>
                <a:cubicBezTo>
                  <a:pt x="1663590" y="198377"/>
                  <a:pt x="1672741" y="203426"/>
                  <a:pt x="1681892" y="209737"/>
                </a:cubicBezTo>
                <a:cubicBezTo>
                  <a:pt x="1702403" y="224253"/>
                  <a:pt x="1724807" y="231195"/>
                  <a:pt x="1750682" y="231195"/>
                </a:cubicBezTo>
                <a:cubicBezTo>
                  <a:pt x="1851975" y="230879"/>
                  <a:pt x="1953267" y="232141"/>
                  <a:pt x="2054559" y="232457"/>
                </a:cubicBezTo>
                <a:cubicBezTo>
                  <a:pt x="2057714" y="232457"/>
                  <a:pt x="2061501" y="231195"/>
                  <a:pt x="2064025" y="229302"/>
                </a:cubicBezTo>
                <a:cubicBezTo>
                  <a:pt x="2076963" y="218573"/>
                  <a:pt x="2086114" y="205004"/>
                  <a:pt x="2087376" y="187964"/>
                </a:cubicBezTo>
                <a:cubicBezTo>
                  <a:pt x="2089270" y="166191"/>
                  <a:pt x="2089901" y="144103"/>
                  <a:pt x="2090847" y="122014"/>
                </a:cubicBezTo>
                <a:cubicBezTo>
                  <a:pt x="2091163" y="116334"/>
                  <a:pt x="2090847" y="110654"/>
                  <a:pt x="2090847" y="104028"/>
                </a:cubicBezTo>
                <a:cubicBezTo>
                  <a:pt x="1528849" y="101503"/>
                  <a:pt x="968113" y="84147"/>
                  <a:pt x="404222" y="83832"/>
                </a:cubicBezTo>
                <a:close/>
                <a:moveTo>
                  <a:pt x="168505" y="59479"/>
                </a:moveTo>
                <a:cubicBezTo>
                  <a:pt x="162509" y="59164"/>
                  <a:pt x="160301" y="61688"/>
                  <a:pt x="157776" y="66421"/>
                </a:cubicBezTo>
                <a:cubicBezTo>
                  <a:pt x="151780" y="79359"/>
                  <a:pt x="158092" y="310028"/>
                  <a:pt x="155252" y="350103"/>
                </a:cubicBezTo>
                <a:cubicBezTo>
                  <a:pt x="154621" y="357992"/>
                  <a:pt x="137581" y="362726"/>
                  <a:pt x="137265" y="370614"/>
                </a:cubicBezTo>
                <a:cubicBezTo>
                  <a:pt x="135687" y="404379"/>
                  <a:pt x="135687" y="428045"/>
                  <a:pt x="135056" y="461809"/>
                </a:cubicBezTo>
                <a:cubicBezTo>
                  <a:pt x="134741" y="470013"/>
                  <a:pt x="137896" y="474431"/>
                  <a:pt x="147363" y="474431"/>
                </a:cubicBezTo>
                <a:cubicBezTo>
                  <a:pt x="185229" y="474431"/>
                  <a:pt x="223411" y="474116"/>
                  <a:pt x="261277" y="475062"/>
                </a:cubicBezTo>
                <a:cubicBezTo>
                  <a:pt x="337010" y="476955"/>
                  <a:pt x="412742" y="479795"/>
                  <a:pt x="488475" y="481373"/>
                </a:cubicBezTo>
                <a:cubicBezTo>
                  <a:pt x="637099" y="484844"/>
                  <a:pt x="785725" y="488315"/>
                  <a:pt x="934034" y="490524"/>
                </a:cubicBezTo>
                <a:cubicBezTo>
                  <a:pt x="1209196" y="494627"/>
                  <a:pt x="1484357" y="498097"/>
                  <a:pt x="1759518" y="501884"/>
                </a:cubicBezTo>
                <a:cubicBezTo>
                  <a:pt x="1838406" y="502831"/>
                  <a:pt x="2031840" y="505987"/>
                  <a:pt x="2178255" y="508195"/>
                </a:cubicBezTo>
                <a:lnTo>
                  <a:pt x="2136603" y="294251"/>
                </a:lnTo>
                <a:cubicBezTo>
                  <a:pt x="2135656" y="289517"/>
                  <a:pt x="2138496" y="285100"/>
                  <a:pt x="2142914" y="284153"/>
                </a:cubicBezTo>
                <a:lnTo>
                  <a:pt x="2159638" y="280366"/>
                </a:lnTo>
                <a:cubicBezTo>
                  <a:pt x="2164055" y="279420"/>
                  <a:pt x="2168158" y="282260"/>
                  <a:pt x="2169105" y="286993"/>
                </a:cubicBezTo>
                <a:lnTo>
                  <a:pt x="2212335" y="508826"/>
                </a:lnTo>
                <a:cubicBezTo>
                  <a:pt x="2221170" y="508826"/>
                  <a:pt x="2229690" y="509142"/>
                  <a:pt x="2237895" y="509142"/>
                </a:cubicBezTo>
                <a:lnTo>
                  <a:pt x="2195926" y="294251"/>
                </a:lnTo>
                <a:cubicBezTo>
                  <a:pt x="2194980" y="289517"/>
                  <a:pt x="2197820" y="285100"/>
                  <a:pt x="2202237" y="284153"/>
                </a:cubicBezTo>
                <a:lnTo>
                  <a:pt x="2218962" y="280366"/>
                </a:lnTo>
                <a:cubicBezTo>
                  <a:pt x="2223379" y="279420"/>
                  <a:pt x="2227482" y="282260"/>
                  <a:pt x="2228428" y="286993"/>
                </a:cubicBezTo>
                <a:lnTo>
                  <a:pt x="2271975" y="509773"/>
                </a:lnTo>
                <a:cubicBezTo>
                  <a:pt x="2283019" y="510089"/>
                  <a:pt x="2292801" y="510089"/>
                  <a:pt x="2302267" y="510089"/>
                </a:cubicBezTo>
                <a:lnTo>
                  <a:pt x="2260299" y="294251"/>
                </a:lnTo>
                <a:cubicBezTo>
                  <a:pt x="2259352" y="289517"/>
                  <a:pt x="2262192" y="285100"/>
                  <a:pt x="2266610" y="284153"/>
                </a:cubicBezTo>
                <a:lnTo>
                  <a:pt x="2283334" y="280366"/>
                </a:lnTo>
                <a:cubicBezTo>
                  <a:pt x="2287752" y="279420"/>
                  <a:pt x="2291854" y="282260"/>
                  <a:pt x="2292801" y="286993"/>
                </a:cubicBezTo>
                <a:lnTo>
                  <a:pt x="2336347" y="510720"/>
                </a:lnTo>
                <a:cubicBezTo>
                  <a:pt x="2350862" y="511035"/>
                  <a:pt x="2359698" y="511035"/>
                  <a:pt x="2361276" y="511035"/>
                </a:cubicBezTo>
                <a:cubicBezTo>
                  <a:pt x="2363169" y="511035"/>
                  <a:pt x="2364747" y="510404"/>
                  <a:pt x="2366324" y="509773"/>
                </a:cubicBezTo>
                <a:lnTo>
                  <a:pt x="2324356" y="294566"/>
                </a:lnTo>
                <a:cubicBezTo>
                  <a:pt x="2323409" y="289833"/>
                  <a:pt x="2326249" y="285415"/>
                  <a:pt x="2330667" y="284468"/>
                </a:cubicBezTo>
                <a:lnTo>
                  <a:pt x="2347391" y="280682"/>
                </a:lnTo>
                <a:cubicBezTo>
                  <a:pt x="2351809" y="279735"/>
                  <a:pt x="2355911" y="282575"/>
                  <a:pt x="2356858" y="287308"/>
                </a:cubicBezTo>
                <a:lnTo>
                  <a:pt x="2396933" y="493680"/>
                </a:lnTo>
                <a:lnTo>
                  <a:pt x="2425332" y="493680"/>
                </a:lnTo>
                <a:lnTo>
                  <a:pt x="2386520" y="294566"/>
                </a:lnTo>
                <a:cubicBezTo>
                  <a:pt x="2385573" y="289833"/>
                  <a:pt x="2388413" y="285415"/>
                  <a:pt x="2392831" y="284468"/>
                </a:cubicBezTo>
                <a:lnTo>
                  <a:pt x="2409555" y="280682"/>
                </a:lnTo>
                <a:cubicBezTo>
                  <a:pt x="2413973" y="279735"/>
                  <a:pt x="2418075" y="282575"/>
                  <a:pt x="2419021" y="287308"/>
                </a:cubicBezTo>
                <a:lnTo>
                  <a:pt x="2459097" y="493680"/>
                </a:lnTo>
                <a:lnTo>
                  <a:pt x="2490652" y="493680"/>
                </a:lnTo>
                <a:lnTo>
                  <a:pt x="2451839" y="294566"/>
                </a:lnTo>
                <a:cubicBezTo>
                  <a:pt x="2450893" y="289833"/>
                  <a:pt x="2453732" y="285415"/>
                  <a:pt x="2458150" y="284468"/>
                </a:cubicBezTo>
                <a:lnTo>
                  <a:pt x="2474874" y="280682"/>
                </a:lnTo>
                <a:cubicBezTo>
                  <a:pt x="2479292" y="279735"/>
                  <a:pt x="2483394" y="282575"/>
                  <a:pt x="2484341" y="287308"/>
                </a:cubicBezTo>
                <a:lnTo>
                  <a:pt x="2524416" y="493680"/>
                </a:lnTo>
                <a:lnTo>
                  <a:pt x="2551869" y="493680"/>
                </a:lnTo>
                <a:lnTo>
                  <a:pt x="2513056" y="294566"/>
                </a:lnTo>
                <a:cubicBezTo>
                  <a:pt x="2512109" y="289833"/>
                  <a:pt x="2514949" y="285415"/>
                  <a:pt x="2519367" y="284468"/>
                </a:cubicBezTo>
                <a:lnTo>
                  <a:pt x="2536092" y="280682"/>
                </a:lnTo>
                <a:cubicBezTo>
                  <a:pt x="2540509" y="279735"/>
                  <a:pt x="2544611" y="282575"/>
                  <a:pt x="2545558" y="287308"/>
                </a:cubicBezTo>
                <a:lnTo>
                  <a:pt x="2585633" y="493680"/>
                </a:lnTo>
                <a:lnTo>
                  <a:pt x="2615294" y="493680"/>
                </a:lnTo>
                <a:lnTo>
                  <a:pt x="2576482" y="294566"/>
                </a:lnTo>
                <a:cubicBezTo>
                  <a:pt x="2575535" y="289833"/>
                  <a:pt x="2578375" y="285415"/>
                  <a:pt x="2582793" y="284468"/>
                </a:cubicBezTo>
                <a:lnTo>
                  <a:pt x="2599517" y="280682"/>
                </a:lnTo>
                <a:cubicBezTo>
                  <a:pt x="2603935" y="279735"/>
                  <a:pt x="2608037" y="282575"/>
                  <a:pt x="2608984" y="287308"/>
                </a:cubicBezTo>
                <a:lnTo>
                  <a:pt x="2649059" y="493680"/>
                </a:lnTo>
                <a:lnTo>
                  <a:pt x="2685347" y="493680"/>
                </a:lnTo>
                <a:lnTo>
                  <a:pt x="2646535" y="294566"/>
                </a:lnTo>
                <a:cubicBezTo>
                  <a:pt x="2645588" y="289833"/>
                  <a:pt x="2648428" y="285415"/>
                  <a:pt x="2652846" y="284468"/>
                </a:cubicBezTo>
                <a:lnTo>
                  <a:pt x="2669570" y="280682"/>
                </a:lnTo>
                <a:cubicBezTo>
                  <a:pt x="2673988" y="279735"/>
                  <a:pt x="2678089" y="282575"/>
                  <a:pt x="2679036" y="287308"/>
                </a:cubicBezTo>
                <a:lnTo>
                  <a:pt x="2722583" y="511035"/>
                </a:lnTo>
                <a:cubicBezTo>
                  <a:pt x="2726684" y="515138"/>
                  <a:pt x="2732049" y="517977"/>
                  <a:pt x="2738360" y="517977"/>
                </a:cubicBezTo>
                <a:lnTo>
                  <a:pt x="2748458" y="517977"/>
                </a:lnTo>
                <a:lnTo>
                  <a:pt x="2705227" y="294882"/>
                </a:lnTo>
                <a:cubicBezTo>
                  <a:pt x="2704281" y="290149"/>
                  <a:pt x="2707121" y="285731"/>
                  <a:pt x="2711538" y="284784"/>
                </a:cubicBezTo>
                <a:lnTo>
                  <a:pt x="2728262" y="280998"/>
                </a:lnTo>
                <a:cubicBezTo>
                  <a:pt x="2732680" y="280051"/>
                  <a:pt x="2736782" y="282891"/>
                  <a:pt x="2737729" y="287624"/>
                </a:cubicBezTo>
                <a:lnTo>
                  <a:pt x="2782537" y="518293"/>
                </a:lnTo>
                <a:lnTo>
                  <a:pt x="2782853" y="518293"/>
                </a:lnTo>
                <a:cubicBezTo>
                  <a:pt x="2782853" y="518608"/>
                  <a:pt x="2782853" y="518924"/>
                  <a:pt x="2782853" y="519239"/>
                </a:cubicBezTo>
                <a:cubicBezTo>
                  <a:pt x="3003108" y="523026"/>
                  <a:pt x="3224310" y="526813"/>
                  <a:pt x="3446774" y="530915"/>
                </a:cubicBezTo>
                <a:cubicBezTo>
                  <a:pt x="3446459" y="526182"/>
                  <a:pt x="3446459" y="524920"/>
                  <a:pt x="3446459" y="523657"/>
                </a:cubicBezTo>
                <a:cubicBezTo>
                  <a:pt x="3434783" y="479164"/>
                  <a:pt x="3419952" y="435618"/>
                  <a:pt x="3400703" y="393650"/>
                </a:cubicBezTo>
                <a:cubicBezTo>
                  <a:pt x="3399442" y="390810"/>
                  <a:pt x="3397548" y="387023"/>
                  <a:pt x="3395024" y="386076"/>
                </a:cubicBezTo>
                <a:cubicBezTo>
                  <a:pt x="3383979" y="381343"/>
                  <a:pt x="3379246" y="371561"/>
                  <a:pt x="3373882" y="362095"/>
                </a:cubicBezTo>
                <a:cubicBezTo>
                  <a:pt x="3343589" y="307819"/>
                  <a:pt x="3305407" y="259540"/>
                  <a:pt x="3261545" y="215994"/>
                </a:cubicBezTo>
                <a:cubicBezTo>
                  <a:pt x="3239772" y="194220"/>
                  <a:pt x="3217684" y="173079"/>
                  <a:pt x="3195279" y="151937"/>
                </a:cubicBezTo>
                <a:cubicBezTo>
                  <a:pt x="3182657" y="139946"/>
                  <a:pt x="3169404" y="128270"/>
                  <a:pt x="3156151" y="116910"/>
                </a:cubicBezTo>
                <a:cubicBezTo>
                  <a:pt x="3153626" y="114701"/>
                  <a:pt x="3149524" y="113123"/>
                  <a:pt x="3145738" y="112808"/>
                </a:cubicBezTo>
                <a:cubicBezTo>
                  <a:pt x="3125227" y="112177"/>
                  <a:pt x="3104716" y="111862"/>
                  <a:pt x="3084521" y="111546"/>
                </a:cubicBezTo>
                <a:cubicBezTo>
                  <a:pt x="3076632" y="111546"/>
                  <a:pt x="3068743" y="111546"/>
                  <a:pt x="3063694" y="120066"/>
                </a:cubicBezTo>
                <a:cubicBezTo>
                  <a:pt x="3062432" y="122275"/>
                  <a:pt x="3058330" y="123852"/>
                  <a:pt x="3055490" y="124168"/>
                </a:cubicBezTo>
                <a:cubicBezTo>
                  <a:pt x="3019832" y="131110"/>
                  <a:pt x="2984175" y="138052"/>
                  <a:pt x="2948202" y="144363"/>
                </a:cubicBezTo>
                <a:cubicBezTo>
                  <a:pt x="2933056" y="146888"/>
                  <a:pt x="2929900" y="143416"/>
                  <a:pt x="2928007" y="127955"/>
                </a:cubicBezTo>
                <a:cubicBezTo>
                  <a:pt x="2927691" y="124483"/>
                  <a:pt x="2927060" y="121013"/>
                  <a:pt x="2926745" y="117541"/>
                </a:cubicBezTo>
                <a:cubicBezTo>
                  <a:pt x="2926429" y="110915"/>
                  <a:pt x="2922958" y="108706"/>
                  <a:pt x="2916332" y="108706"/>
                </a:cubicBezTo>
                <a:cubicBezTo>
                  <a:pt x="2858901" y="107759"/>
                  <a:pt x="2801470" y="106181"/>
                  <a:pt x="2743725" y="104919"/>
                </a:cubicBezTo>
                <a:cubicBezTo>
                  <a:pt x="2600779" y="102395"/>
                  <a:pt x="2458150" y="99870"/>
                  <a:pt x="2315205" y="97977"/>
                </a:cubicBezTo>
                <a:cubicBezTo>
                  <a:pt x="2247046" y="97030"/>
                  <a:pt x="2179202" y="97030"/>
                  <a:pt x="2111043" y="96715"/>
                </a:cubicBezTo>
                <a:cubicBezTo>
                  <a:pt x="2106941" y="96715"/>
                  <a:pt x="2100314" y="98924"/>
                  <a:pt x="2099368" y="101764"/>
                </a:cubicBezTo>
                <a:cubicBezTo>
                  <a:pt x="2097474" y="106813"/>
                  <a:pt x="2096843" y="116279"/>
                  <a:pt x="2099683" y="118488"/>
                </a:cubicBezTo>
                <a:cubicBezTo>
                  <a:pt x="2107572" y="124799"/>
                  <a:pt x="2106310" y="132372"/>
                  <a:pt x="2105994" y="140261"/>
                </a:cubicBezTo>
                <a:cubicBezTo>
                  <a:pt x="2105363" y="152883"/>
                  <a:pt x="2104732" y="165821"/>
                  <a:pt x="2103154" y="178443"/>
                </a:cubicBezTo>
                <a:cubicBezTo>
                  <a:pt x="2100945" y="196745"/>
                  <a:pt x="2099052" y="215362"/>
                  <a:pt x="2094319" y="233034"/>
                </a:cubicBezTo>
                <a:cubicBezTo>
                  <a:pt x="2088323" y="254806"/>
                  <a:pt x="2066866" y="268375"/>
                  <a:pt x="2044777" y="268060"/>
                </a:cubicBezTo>
                <a:cubicBezTo>
                  <a:pt x="1947587" y="267429"/>
                  <a:pt x="1850397" y="265851"/>
                  <a:pt x="1753207" y="266798"/>
                </a:cubicBezTo>
                <a:cubicBezTo>
                  <a:pt x="1724176" y="267113"/>
                  <a:pt x="1698616" y="263011"/>
                  <a:pt x="1676213" y="244078"/>
                </a:cubicBezTo>
                <a:cubicBezTo>
                  <a:pt x="1667377" y="236820"/>
                  <a:pt x="1656964" y="234927"/>
                  <a:pt x="1645919" y="234611"/>
                </a:cubicBezTo>
                <a:cubicBezTo>
                  <a:pt x="1621622" y="233980"/>
                  <a:pt x="1597324" y="232403"/>
                  <a:pt x="1573027" y="232087"/>
                </a:cubicBezTo>
                <a:cubicBezTo>
                  <a:pt x="1361292" y="228616"/>
                  <a:pt x="669917" y="216309"/>
                  <a:pt x="535808" y="213785"/>
                </a:cubicBezTo>
                <a:cubicBezTo>
                  <a:pt x="508039" y="213154"/>
                  <a:pt x="483741" y="206211"/>
                  <a:pt x="463862" y="185701"/>
                </a:cubicBezTo>
                <a:cubicBezTo>
                  <a:pt x="443351" y="164243"/>
                  <a:pt x="394125" y="113123"/>
                  <a:pt x="391285" y="108075"/>
                </a:cubicBezTo>
                <a:cubicBezTo>
                  <a:pt x="385289" y="98293"/>
                  <a:pt x="380240" y="81884"/>
                  <a:pt x="374245" y="71786"/>
                </a:cubicBezTo>
                <a:cubicBezTo>
                  <a:pt x="369827" y="64212"/>
                  <a:pt x="363201" y="61057"/>
                  <a:pt x="354365" y="60742"/>
                </a:cubicBezTo>
                <a:cubicBezTo>
                  <a:pt x="292517" y="58533"/>
                  <a:pt x="230353" y="62319"/>
                  <a:pt x="168505" y="59479"/>
                </a:cubicBezTo>
                <a:close/>
                <a:moveTo>
                  <a:pt x="2995140" y="27490"/>
                </a:moveTo>
                <a:cubicBezTo>
                  <a:pt x="2982675" y="28791"/>
                  <a:pt x="2970763" y="32657"/>
                  <a:pt x="2969028" y="37390"/>
                </a:cubicBezTo>
                <a:cubicBezTo>
                  <a:pt x="2956721" y="62003"/>
                  <a:pt x="2936210" y="73994"/>
                  <a:pt x="2941259" y="114386"/>
                </a:cubicBezTo>
                <a:cubicBezTo>
                  <a:pt x="2941259" y="128901"/>
                  <a:pt x="2940628" y="129848"/>
                  <a:pt x="2954512" y="127323"/>
                </a:cubicBezTo>
                <a:cubicBezTo>
                  <a:pt x="2983228" y="121959"/>
                  <a:pt x="3011627" y="116279"/>
                  <a:pt x="3040027" y="110599"/>
                </a:cubicBezTo>
                <a:cubicBezTo>
                  <a:pt x="3046654" y="109337"/>
                  <a:pt x="3052649" y="106812"/>
                  <a:pt x="3060538" y="104604"/>
                </a:cubicBezTo>
                <a:cubicBezTo>
                  <a:pt x="3050440" y="78727"/>
                  <a:pt x="3041289" y="54115"/>
                  <a:pt x="3024565" y="32972"/>
                </a:cubicBezTo>
                <a:cubicBezTo>
                  <a:pt x="3020621" y="27450"/>
                  <a:pt x="3007604" y="26188"/>
                  <a:pt x="2995140" y="27490"/>
                </a:cubicBezTo>
                <a:close/>
                <a:moveTo>
                  <a:pt x="276345" y="589"/>
                </a:moveTo>
                <a:cubicBezTo>
                  <a:pt x="271454" y="-476"/>
                  <a:pt x="266326" y="-160"/>
                  <a:pt x="260962" y="2049"/>
                </a:cubicBezTo>
                <a:cubicBezTo>
                  <a:pt x="231931" y="14040"/>
                  <a:pt x="176710" y="44648"/>
                  <a:pt x="177026" y="45595"/>
                </a:cubicBezTo>
                <a:cubicBezTo>
                  <a:pt x="226567" y="45595"/>
                  <a:pt x="276109" y="45595"/>
                  <a:pt x="325966" y="45595"/>
                </a:cubicBezTo>
                <a:cubicBezTo>
                  <a:pt x="328175" y="38337"/>
                  <a:pt x="325650" y="32342"/>
                  <a:pt x="319024" y="27924"/>
                </a:cubicBezTo>
                <a:cubicBezTo>
                  <a:pt x="309557" y="20982"/>
                  <a:pt x="299775" y="14355"/>
                  <a:pt x="290309" y="7413"/>
                </a:cubicBezTo>
                <a:cubicBezTo>
                  <a:pt x="285891" y="4100"/>
                  <a:pt x="281236" y="1654"/>
                  <a:pt x="276345" y="589"/>
                </a:cubicBezTo>
                <a:close/>
              </a:path>
            </a:pathLst>
          </a:custGeom>
          <a:solidFill>
            <a:schemeClr val="accent5"/>
          </a:solidFill>
          <a:ln w="89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D245D4-86E4-4431-923D-47E56E5BB734}"/>
              </a:ext>
            </a:extLst>
          </p:cNvPr>
          <p:cNvGrpSpPr/>
          <p:nvPr/>
        </p:nvGrpSpPr>
        <p:grpSpPr>
          <a:xfrm>
            <a:off x="-28667" y="4354777"/>
            <a:ext cx="2857217" cy="1926204"/>
            <a:chOff x="4137435" y="2131665"/>
            <a:chExt cx="2781177" cy="187494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88A1B97-FEF0-438C-BCF4-7C5ABC671BDC}"/>
                </a:ext>
              </a:extLst>
            </p:cNvPr>
            <p:cNvSpPr/>
            <p:nvPr/>
          </p:nvSpPr>
          <p:spPr>
            <a:xfrm>
              <a:off x="6300355" y="2272082"/>
              <a:ext cx="618257" cy="4371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20">
              <a:extLst>
                <a:ext uri="{FF2B5EF4-FFF2-40B4-BE49-F238E27FC236}">
                  <a16:creationId xmlns:a16="http://schemas.microsoft.com/office/drawing/2014/main" id="{86845E95-CD9E-4D21-98BC-8C0CCBAA8468}"/>
                </a:ext>
              </a:extLst>
            </p:cNvPr>
            <p:cNvSpPr/>
            <p:nvPr/>
          </p:nvSpPr>
          <p:spPr>
            <a:xfrm>
              <a:off x="6372673" y="2323997"/>
              <a:ext cx="299292" cy="333291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31BF4AE-789A-4CB2-94EA-3E7F73A1A078}"/>
                </a:ext>
              </a:extLst>
            </p:cNvPr>
            <p:cNvSpPr/>
            <p:nvPr/>
          </p:nvSpPr>
          <p:spPr>
            <a:xfrm>
              <a:off x="5815654" y="2926309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0">
              <a:extLst>
                <a:ext uri="{FF2B5EF4-FFF2-40B4-BE49-F238E27FC236}">
                  <a16:creationId xmlns:a16="http://schemas.microsoft.com/office/drawing/2014/main" id="{2D42ACDC-E324-443A-9953-4AE6781EDB72}"/>
                </a:ext>
              </a:extLst>
            </p:cNvPr>
            <p:cNvSpPr/>
            <p:nvPr/>
          </p:nvSpPr>
          <p:spPr>
            <a:xfrm>
              <a:off x="5860812" y="2979226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A81251F-ABAC-46D6-B717-C4F1BED8A161}"/>
                </a:ext>
              </a:extLst>
            </p:cNvPr>
            <p:cNvSpPr/>
            <p:nvPr/>
          </p:nvSpPr>
          <p:spPr>
            <a:xfrm>
              <a:off x="5734171" y="3286408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20">
              <a:extLst>
                <a:ext uri="{FF2B5EF4-FFF2-40B4-BE49-F238E27FC236}">
                  <a16:creationId xmlns:a16="http://schemas.microsoft.com/office/drawing/2014/main" id="{E6649A54-C948-4EB1-BEC6-580EEA91D334}"/>
                </a:ext>
              </a:extLst>
            </p:cNvPr>
            <p:cNvSpPr/>
            <p:nvPr/>
          </p:nvSpPr>
          <p:spPr>
            <a:xfrm>
              <a:off x="5779329" y="3339325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58DB609-0ADF-43A7-A50E-5F91002C78CF}"/>
                </a:ext>
              </a:extLst>
            </p:cNvPr>
            <p:cNvSpPr/>
            <p:nvPr/>
          </p:nvSpPr>
          <p:spPr>
            <a:xfrm>
              <a:off x="5652688" y="3646507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20">
              <a:extLst>
                <a:ext uri="{FF2B5EF4-FFF2-40B4-BE49-F238E27FC236}">
                  <a16:creationId xmlns:a16="http://schemas.microsoft.com/office/drawing/2014/main" id="{EA54A917-10A2-4B13-ABCF-77AAA2329B29}"/>
                </a:ext>
              </a:extLst>
            </p:cNvPr>
            <p:cNvSpPr/>
            <p:nvPr/>
          </p:nvSpPr>
          <p:spPr>
            <a:xfrm>
              <a:off x="5697846" y="3699424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2B1B8F5-1ED0-4206-A312-63C0EB179D26}"/>
                </a:ext>
              </a:extLst>
            </p:cNvPr>
            <p:cNvSpPr/>
            <p:nvPr/>
          </p:nvSpPr>
          <p:spPr>
            <a:xfrm>
              <a:off x="4137435" y="2131665"/>
              <a:ext cx="1955548" cy="1374425"/>
            </a:xfrm>
            <a:custGeom>
              <a:avLst/>
              <a:gdLst>
                <a:gd name="connsiteX0" fmla="*/ 0 w 1837853"/>
                <a:gd name="connsiteY0" fmla="*/ 516047 h 1267485"/>
                <a:gd name="connsiteX1" fmla="*/ 316871 w 1837853"/>
                <a:gd name="connsiteY1" fmla="*/ 488887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316871 w 1837853"/>
                <a:gd name="connsiteY1" fmla="*/ 488887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31271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31271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67485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97940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97940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61727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61727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195057 w 1837853"/>
                <a:gd name="connsiteY7" fmla="*/ 479834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95057 w 1837853"/>
                <a:gd name="connsiteY6" fmla="*/ 479834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95057 w 1837853"/>
                <a:gd name="connsiteY6" fmla="*/ 479834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97117 w 1837853"/>
                <a:gd name="connsiteY2" fmla="*/ 99588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97117 w 1837853"/>
                <a:gd name="connsiteY2" fmla="*/ 99588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43337 h 1294775"/>
                <a:gd name="connsiteX1" fmla="*/ 262550 w 1837853"/>
                <a:gd name="connsiteY1" fmla="*/ 507124 h 1294775"/>
                <a:gd name="connsiteX2" fmla="*/ 697117 w 1837853"/>
                <a:gd name="connsiteY2" fmla="*/ 108771 h 1294775"/>
                <a:gd name="connsiteX3" fmla="*/ 1258432 w 1837853"/>
                <a:gd name="connsiteY3" fmla="*/ 9183 h 1294775"/>
                <a:gd name="connsiteX4" fmla="*/ 1837853 w 1837853"/>
                <a:gd name="connsiteY4" fmla="*/ 570498 h 1294775"/>
                <a:gd name="connsiteX5" fmla="*/ 1674891 w 1837853"/>
                <a:gd name="connsiteY5" fmla="*/ 679139 h 1294775"/>
                <a:gd name="connsiteX6" fmla="*/ 1186003 w 1837853"/>
                <a:gd name="connsiteY6" fmla="*/ 507124 h 1294775"/>
                <a:gd name="connsiteX7" fmla="*/ 959667 w 1837853"/>
                <a:gd name="connsiteY7" fmla="*/ 579551 h 1294775"/>
                <a:gd name="connsiteX8" fmla="*/ 986827 w 1837853"/>
                <a:gd name="connsiteY8" fmla="*/ 996011 h 1294775"/>
                <a:gd name="connsiteX9" fmla="*/ 561315 w 1837853"/>
                <a:gd name="connsiteY9" fmla="*/ 1276668 h 1294775"/>
                <a:gd name="connsiteX10" fmla="*/ 18107 w 1837853"/>
                <a:gd name="connsiteY10" fmla="*/ 1294775 h 1294775"/>
                <a:gd name="connsiteX11" fmla="*/ 0 w 1837853"/>
                <a:gd name="connsiteY11" fmla="*/ 543337 h 1294775"/>
                <a:gd name="connsiteX0" fmla="*/ 0 w 1837853"/>
                <a:gd name="connsiteY0" fmla="*/ 502893 h 1254331"/>
                <a:gd name="connsiteX1" fmla="*/ 262550 w 1837853"/>
                <a:gd name="connsiteY1" fmla="*/ 46668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86827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86827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95056 w 1837853"/>
                <a:gd name="connsiteY6" fmla="*/ 457627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21001 h 1254331"/>
                <a:gd name="connsiteX5" fmla="*/ 1674891 w 1837853"/>
                <a:gd name="connsiteY5" fmla="*/ 638695 h 1254331"/>
                <a:gd name="connsiteX6" fmla="*/ 1195056 w 1837853"/>
                <a:gd name="connsiteY6" fmla="*/ 457627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444454"/>
                <a:gd name="connsiteX1" fmla="*/ 262550 w 1837853"/>
                <a:gd name="connsiteY1" fmla="*/ 493840 h 1444454"/>
                <a:gd name="connsiteX2" fmla="*/ 697117 w 1837853"/>
                <a:gd name="connsiteY2" fmla="*/ 68327 h 1444454"/>
                <a:gd name="connsiteX3" fmla="*/ 1285593 w 1837853"/>
                <a:gd name="connsiteY3" fmla="*/ 14006 h 1444454"/>
                <a:gd name="connsiteX4" fmla="*/ 1837853 w 1837853"/>
                <a:gd name="connsiteY4" fmla="*/ 521001 h 1444454"/>
                <a:gd name="connsiteX5" fmla="*/ 1674891 w 1837853"/>
                <a:gd name="connsiteY5" fmla="*/ 638695 h 1444454"/>
                <a:gd name="connsiteX6" fmla="*/ 1195056 w 1837853"/>
                <a:gd name="connsiteY6" fmla="*/ 457627 h 1444454"/>
                <a:gd name="connsiteX7" fmla="*/ 959667 w 1837853"/>
                <a:gd name="connsiteY7" fmla="*/ 539107 h 1444454"/>
                <a:gd name="connsiteX8" fmla="*/ 923453 w 1837853"/>
                <a:gd name="connsiteY8" fmla="*/ 955567 h 1444454"/>
                <a:gd name="connsiteX9" fmla="*/ 561315 w 1837853"/>
                <a:gd name="connsiteY9" fmla="*/ 1236224 h 1444454"/>
                <a:gd name="connsiteX10" fmla="*/ 18107 w 1837853"/>
                <a:gd name="connsiteY10" fmla="*/ 1444454 h 1444454"/>
                <a:gd name="connsiteX11" fmla="*/ 0 w 1837853"/>
                <a:gd name="connsiteY11" fmla="*/ 502893 h 1444454"/>
                <a:gd name="connsiteX0" fmla="*/ 0 w 1837853"/>
                <a:gd name="connsiteY0" fmla="*/ 502893 h 1444454"/>
                <a:gd name="connsiteX1" fmla="*/ 262550 w 1837853"/>
                <a:gd name="connsiteY1" fmla="*/ 493840 h 1444454"/>
                <a:gd name="connsiteX2" fmla="*/ 697117 w 1837853"/>
                <a:gd name="connsiteY2" fmla="*/ 68327 h 1444454"/>
                <a:gd name="connsiteX3" fmla="*/ 1285593 w 1837853"/>
                <a:gd name="connsiteY3" fmla="*/ 14006 h 1444454"/>
                <a:gd name="connsiteX4" fmla="*/ 1837853 w 1837853"/>
                <a:gd name="connsiteY4" fmla="*/ 521001 h 1444454"/>
                <a:gd name="connsiteX5" fmla="*/ 1674891 w 1837853"/>
                <a:gd name="connsiteY5" fmla="*/ 638695 h 1444454"/>
                <a:gd name="connsiteX6" fmla="*/ 1195056 w 1837853"/>
                <a:gd name="connsiteY6" fmla="*/ 457627 h 1444454"/>
                <a:gd name="connsiteX7" fmla="*/ 959667 w 1837853"/>
                <a:gd name="connsiteY7" fmla="*/ 539107 h 1444454"/>
                <a:gd name="connsiteX8" fmla="*/ 923453 w 1837853"/>
                <a:gd name="connsiteY8" fmla="*/ 955567 h 1444454"/>
                <a:gd name="connsiteX9" fmla="*/ 561315 w 1837853"/>
                <a:gd name="connsiteY9" fmla="*/ 1344865 h 1444454"/>
                <a:gd name="connsiteX10" fmla="*/ 18107 w 1837853"/>
                <a:gd name="connsiteY10" fmla="*/ 1444454 h 1444454"/>
                <a:gd name="connsiteX11" fmla="*/ 0 w 1837853"/>
                <a:gd name="connsiteY11" fmla="*/ 502893 h 1444454"/>
                <a:gd name="connsiteX0" fmla="*/ 0 w 1973655"/>
                <a:gd name="connsiteY0" fmla="*/ 521000 h 1444454"/>
                <a:gd name="connsiteX1" fmla="*/ 398352 w 1973655"/>
                <a:gd name="connsiteY1" fmla="*/ 493840 h 1444454"/>
                <a:gd name="connsiteX2" fmla="*/ 832919 w 1973655"/>
                <a:gd name="connsiteY2" fmla="*/ 68327 h 1444454"/>
                <a:gd name="connsiteX3" fmla="*/ 1421395 w 1973655"/>
                <a:gd name="connsiteY3" fmla="*/ 14006 h 1444454"/>
                <a:gd name="connsiteX4" fmla="*/ 1973655 w 1973655"/>
                <a:gd name="connsiteY4" fmla="*/ 521001 h 1444454"/>
                <a:gd name="connsiteX5" fmla="*/ 1810693 w 1973655"/>
                <a:gd name="connsiteY5" fmla="*/ 638695 h 1444454"/>
                <a:gd name="connsiteX6" fmla="*/ 1330858 w 1973655"/>
                <a:gd name="connsiteY6" fmla="*/ 457627 h 1444454"/>
                <a:gd name="connsiteX7" fmla="*/ 1095469 w 1973655"/>
                <a:gd name="connsiteY7" fmla="*/ 539107 h 1444454"/>
                <a:gd name="connsiteX8" fmla="*/ 1059255 w 1973655"/>
                <a:gd name="connsiteY8" fmla="*/ 955567 h 1444454"/>
                <a:gd name="connsiteX9" fmla="*/ 697117 w 1973655"/>
                <a:gd name="connsiteY9" fmla="*/ 1344865 h 1444454"/>
                <a:gd name="connsiteX10" fmla="*/ 153909 w 1973655"/>
                <a:gd name="connsiteY10" fmla="*/ 1444454 h 1444454"/>
                <a:gd name="connsiteX11" fmla="*/ 0 w 1973655"/>
                <a:gd name="connsiteY11" fmla="*/ 521000 h 1444454"/>
                <a:gd name="connsiteX0" fmla="*/ 0 w 1973655"/>
                <a:gd name="connsiteY0" fmla="*/ 521000 h 1471614"/>
                <a:gd name="connsiteX1" fmla="*/ 398352 w 1973655"/>
                <a:gd name="connsiteY1" fmla="*/ 493840 h 1471614"/>
                <a:gd name="connsiteX2" fmla="*/ 832919 w 1973655"/>
                <a:gd name="connsiteY2" fmla="*/ 68327 h 1471614"/>
                <a:gd name="connsiteX3" fmla="*/ 1421395 w 1973655"/>
                <a:gd name="connsiteY3" fmla="*/ 14006 h 1471614"/>
                <a:gd name="connsiteX4" fmla="*/ 1973655 w 1973655"/>
                <a:gd name="connsiteY4" fmla="*/ 521001 h 1471614"/>
                <a:gd name="connsiteX5" fmla="*/ 1810693 w 1973655"/>
                <a:gd name="connsiteY5" fmla="*/ 638695 h 1471614"/>
                <a:gd name="connsiteX6" fmla="*/ 1330858 w 1973655"/>
                <a:gd name="connsiteY6" fmla="*/ 457627 h 1471614"/>
                <a:gd name="connsiteX7" fmla="*/ 1095469 w 1973655"/>
                <a:gd name="connsiteY7" fmla="*/ 539107 h 1471614"/>
                <a:gd name="connsiteX8" fmla="*/ 1059255 w 1973655"/>
                <a:gd name="connsiteY8" fmla="*/ 955567 h 1471614"/>
                <a:gd name="connsiteX9" fmla="*/ 697117 w 1973655"/>
                <a:gd name="connsiteY9" fmla="*/ 1344865 h 1471614"/>
                <a:gd name="connsiteX10" fmla="*/ 18107 w 1973655"/>
                <a:gd name="connsiteY10" fmla="*/ 1471614 h 1471614"/>
                <a:gd name="connsiteX11" fmla="*/ 0 w 1973655"/>
                <a:gd name="connsiteY11" fmla="*/ 521000 h 1471614"/>
                <a:gd name="connsiteX0" fmla="*/ 9053 w 1955548"/>
                <a:gd name="connsiteY0" fmla="*/ 521000 h 1471614"/>
                <a:gd name="connsiteX1" fmla="*/ 380245 w 1955548"/>
                <a:gd name="connsiteY1" fmla="*/ 493840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471614"/>
                <a:gd name="connsiteX1" fmla="*/ 334978 w 1955548"/>
                <a:gd name="connsiteY1" fmla="*/ 421413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471614"/>
                <a:gd name="connsiteX1" fmla="*/ 253497 w 1955548"/>
                <a:gd name="connsiteY1" fmla="*/ 502894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344966"/>
                <a:gd name="connsiteX1" fmla="*/ 253497 w 1955548"/>
                <a:gd name="connsiteY1" fmla="*/ 502894 h 1344966"/>
                <a:gd name="connsiteX2" fmla="*/ 814812 w 1955548"/>
                <a:gd name="connsiteY2" fmla="*/ 68327 h 1344966"/>
                <a:gd name="connsiteX3" fmla="*/ 1403288 w 1955548"/>
                <a:gd name="connsiteY3" fmla="*/ 14006 h 1344966"/>
                <a:gd name="connsiteX4" fmla="*/ 1955548 w 1955548"/>
                <a:gd name="connsiteY4" fmla="*/ 521001 h 1344966"/>
                <a:gd name="connsiteX5" fmla="*/ 1792586 w 1955548"/>
                <a:gd name="connsiteY5" fmla="*/ 638695 h 1344966"/>
                <a:gd name="connsiteX6" fmla="*/ 1312751 w 1955548"/>
                <a:gd name="connsiteY6" fmla="*/ 457627 h 1344966"/>
                <a:gd name="connsiteX7" fmla="*/ 1077362 w 1955548"/>
                <a:gd name="connsiteY7" fmla="*/ 539107 h 1344966"/>
                <a:gd name="connsiteX8" fmla="*/ 1041148 w 1955548"/>
                <a:gd name="connsiteY8" fmla="*/ 955567 h 1344966"/>
                <a:gd name="connsiteX9" fmla="*/ 679010 w 1955548"/>
                <a:gd name="connsiteY9" fmla="*/ 1344865 h 1344966"/>
                <a:gd name="connsiteX10" fmla="*/ 0 w 1955548"/>
                <a:gd name="connsiteY10" fmla="*/ 1299462 h 1344966"/>
                <a:gd name="connsiteX11" fmla="*/ 9053 w 1955548"/>
                <a:gd name="connsiteY11" fmla="*/ 521000 h 1344966"/>
                <a:gd name="connsiteX0" fmla="*/ 9053 w 1955548"/>
                <a:gd name="connsiteY0" fmla="*/ 521000 h 1393064"/>
                <a:gd name="connsiteX1" fmla="*/ 253497 w 1955548"/>
                <a:gd name="connsiteY1" fmla="*/ 502894 h 1393064"/>
                <a:gd name="connsiteX2" fmla="*/ 814812 w 1955548"/>
                <a:gd name="connsiteY2" fmla="*/ 68327 h 1393064"/>
                <a:gd name="connsiteX3" fmla="*/ 1403288 w 1955548"/>
                <a:gd name="connsiteY3" fmla="*/ 14006 h 1393064"/>
                <a:gd name="connsiteX4" fmla="*/ 1955548 w 1955548"/>
                <a:gd name="connsiteY4" fmla="*/ 521001 h 1393064"/>
                <a:gd name="connsiteX5" fmla="*/ 1792586 w 1955548"/>
                <a:gd name="connsiteY5" fmla="*/ 638695 h 1393064"/>
                <a:gd name="connsiteX6" fmla="*/ 1312751 w 1955548"/>
                <a:gd name="connsiteY6" fmla="*/ 457627 h 1393064"/>
                <a:gd name="connsiteX7" fmla="*/ 1077362 w 1955548"/>
                <a:gd name="connsiteY7" fmla="*/ 539107 h 1393064"/>
                <a:gd name="connsiteX8" fmla="*/ 1041148 w 1955548"/>
                <a:gd name="connsiteY8" fmla="*/ 955567 h 1393064"/>
                <a:gd name="connsiteX9" fmla="*/ 679010 w 1955548"/>
                <a:gd name="connsiteY9" fmla="*/ 1344865 h 1393064"/>
                <a:gd name="connsiteX10" fmla="*/ 0 w 1955548"/>
                <a:gd name="connsiteY10" fmla="*/ 1299462 h 1393064"/>
                <a:gd name="connsiteX11" fmla="*/ 9053 w 1955548"/>
                <a:gd name="connsiteY11" fmla="*/ 521000 h 1393064"/>
                <a:gd name="connsiteX0" fmla="*/ 9053 w 1955548"/>
                <a:gd name="connsiteY0" fmla="*/ 521000 h 1393065"/>
                <a:gd name="connsiteX1" fmla="*/ 253497 w 1955548"/>
                <a:gd name="connsiteY1" fmla="*/ 502894 h 1393065"/>
                <a:gd name="connsiteX2" fmla="*/ 814812 w 1955548"/>
                <a:gd name="connsiteY2" fmla="*/ 68327 h 1393065"/>
                <a:gd name="connsiteX3" fmla="*/ 1403288 w 1955548"/>
                <a:gd name="connsiteY3" fmla="*/ 14006 h 1393065"/>
                <a:gd name="connsiteX4" fmla="*/ 1955548 w 1955548"/>
                <a:gd name="connsiteY4" fmla="*/ 521001 h 1393065"/>
                <a:gd name="connsiteX5" fmla="*/ 1792586 w 1955548"/>
                <a:gd name="connsiteY5" fmla="*/ 638695 h 1393065"/>
                <a:gd name="connsiteX6" fmla="*/ 1312751 w 1955548"/>
                <a:gd name="connsiteY6" fmla="*/ 457627 h 1393065"/>
                <a:gd name="connsiteX7" fmla="*/ 1077362 w 1955548"/>
                <a:gd name="connsiteY7" fmla="*/ 539107 h 1393065"/>
                <a:gd name="connsiteX8" fmla="*/ 1041148 w 1955548"/>
                <a:gd name="connsiteY8" fmla="*/ 955567 h 1393065"/>
                <a:gd name="connsiteX9" fmla="*/ 679010 w 1955548"/>
                <a:gd name="connsiteY9" fmla="*/ 1344865 h 1393065"/>
                <a:gd name="connsiteX10" fmla="*/ 0 w 1955548"/>
                <a:gd name="connsiteY10" fmla="*/ 1299462 h 1393065"/>
                <a:gd name="connsiteX11" fmla="*/ 9053 w 1955548"/>
                <a:gd name="connsiteY11" fmla="*/ 521000 h 1393065"/>
                <a:gd name="connsiteX0" fmla="*/ 9053 w 1955548"/>
                <a:gd name="connsiteY0" fmla="*/ 521000 h 1374424"/>
                <a:gd name="connsiteX1" fmla="*/ 253497 w 1955548"/>
                <a:gd name="connsiteY1" fmla="*/ 502894 h 1374424"/>
                <a:gd name="connsiteX2" fmla="*/ 814812 w 1955548"/>
                <a:gd name="connsiteY2" fmla="*/ 68327 h 1374424"/>
                <a:gd name="connsiteX3" fmla="*/ 1403288 w 1955548"/>
                <a:gd name="connsiteY3" fmla="*/ 14006 h 1374424"/>
                <a:gd name="connsiteX4" fmla="*/ 1955548 w 1955548"/>
                <a:gd name="connsiteY4" fmla="*/ 521001 h 1374424"/>
                <a:gd name="connsiteX5" fmla="*/ 1792586 w 1955548"/>
                <a:gd name="connsiteY5" fmla="*/ 638695 h 1374424"/>
                <a:gd name="connsiteX6" fmla="*/ 1312751 w 1955548"/>
                <a:gd name="connsiteY6" fmla="*/ 457627 h 1374424"/>
                <a:gd name="connsiteX7" fmla="*/ 1077362 w 1955548"/>
                <a:gd name="connsiteY7" fmla="*/ 539107 h 1374424"/>
                <a:gd name="connsiteX8" fmla="*/ 1041148 w 1955548"/>
                <a:gd name="connsiteY8" fmla="*/ 955567 h 1374424"/>
                <a:gd name="connsiteX9" fmla="*/ 679010 w 1955548"/>
                <a:gd name="connsiteY9" fmla="*/ 1344865 h 1374424"/>
                <a:gd name="connsiteX10" fmla="*/ 0 w 1955548"/>
                <a:gd name="connsiteY10" fmla="*/ 1299462 h 1374424"/>
                <a:gd name="connsiteX11" fmla="*/ 9053 w 1955548"/>
                <a:gd name="connsiteY11" fmla="*/ 521000 h 137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5548" h="1374424">
                  <a:moveTo>
                    <a:pt x="9053" y="521000"/>
                  </a:moveTo>
                  <a:lnTo>
                    <a:pt x="253497" y="502894"/>
                  </a:lnTo>
                  <a:cubicBezTo>
                    <a:pt x="425513" y="478751"/>
                    <a:pt x="679009" y="119631"/>
                    <a:pt x="814812" y="68327"/>
                  </a:cubicBezTo>
                  <a:cubicBezTo>
                    <a:pt x="1023042" y="26078"/>
                    <a:pt x="1339914" y="-25226"/>
                    <a:pt x="1403288" y="14006"/>
                  </a:cubicBezTo>
                  <a:lnTo>
                    <a:pt x="1955548" y="521001"/>
                  </a:lnTo>
                  <a:lnTo>
                    <a:pt x="1792586" y="638695"/>
                  </a:lnTo>
                  <a:cubicBezTo>
                    <a:pt x="1520982" y="708105"/>
                    <a:pt x="1394232" y="533073"/>
                    <a:pt x="1312751" y="457627"/>
                  </a:cubicBezTo>
                  <a:lnTo>
                    <a:pt x="1077362" y="539107"/>
                  </a:lnTo>
                  <a:cubicBezTo>
                    <a:pt x="1104522" y="723194"/>
                    <a:pt x="1068309" y="816747"/>
                    <a:pt x="1041148" y="955567"/>
                  </a:cubicBezTo>
                  <a:cubicBezTo>
                    <a:pt x="998900" y="1085333"/>
                    <a:pt x="860473" y="1329383"/>
                    <a:pt x="679010" y="1344865"/>
                  </a:cubicBezTo>
                  <a:cubicBezTo>
                    <a:pt x="452673" y="1426567"/>
                    <a:pt x="226337" y="1314596"/>
                    <a:pt x="0" y="1299462"/>
                  </a:cubicBezTo>
                  <a:cubicBezTo>
                    <a:pt x="3018" y="982591"/>
                    <a:pt x="6035" y="837871"/>
                    <a:pt x="9053" y="52100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4C217F-3466-495C-A6C1-79B69EB00789}"/>
                </a:ext>
              </a:extLst>
            </p:cNvPr>
            <p:cNvSpPr/>
            <p:nvPr/>
          </p:nvSpPr>
          <p:spPr>
            <a:xfrm rot="2490143" flipH="1" flipV="1">
              <a:off x="5665557" y="2460963"/>
              <a:ext cx="343756" cy="215696"/>
            </a:xfrm>
            <a:custGeom>
              <a:avLst/>
              <a:gdLst>
                <a:gd name="connsiteX0" fmla="*/ 0 w 299292"/>
                <a:gd name="connsiteY0" fmla="*/ 166645 h 187796"/>
                <a:gd name="connsiteX1" fmla="*/ 0 w 299292"/>
                <a:gd name="connsiteY1" fmla="*/ 166645 h 187796"/>
                <a:gd name="connsiteX2" fmla="*/ 0 w 299292"/>
                <a:gd name="connsiteY2" fmla="*/ 166646 h 187796"/>
                <a:gd name="connsiteX3" fmla="*/ 154884 w 299292"/>
                <a:gd name="connsiteY3" fmla="*/ 0 h 187796"/>
                <a:gd name="connsiteX4" fmla="*/ 283247 w 299292"/>
                <a:gd name="connsiteY4" fmla="*/ 0 h 187796"/>
                <a:gd name="connsiteX5" fmla="*/ 299292 w 299292"/>
                <a:gd name="connsiteY5" fmla="*/ 166646 h 187796"/>
                <a:gd name="connsiteX6" fmla="*/ 298880 w 299292"/>
                <a:gd name="connsiteY6" fmla="*/ 187796 h 187796"/>
                <a:gd name="connsiteX7" fmla="*/ 3969 w 299292"/>
                <a:gd name="connsiteY7" fmla="*/ 187796 h 187796"/>
                <a:gd name="connsiteX8" fmla="*/ 0 w 299292"/>
                <a:gd name="connsiteY8" fmla="*/ 166645 h 187796"/>
                <a:gd name="connsiteX9" fmla="*/ 12172 w 299292"/>
                <a:gd name="connsiteY9" fmla="*/ 101780 h 187796"/>
                <a:gd name="connsiteX10" fmla="*/ 154884 w 299292"/>
                <a:gd name="connsiteY10" fmla="*/ 0 h 18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9292" h="187796">
                  <a:moveTo>
                    <a:pt x="0" y="166645"/>
                  </a:moveTo>
                  <a:lnTo>
                    <a:pt x="0" y="166645"/>
                  </a:lnTo>
                  <a:lnTo>
                    <a:pt x="0" y="166646"/>
                  </a:lnTo>
                  <a:close/>
                  <a:moveTo>
                    <a:pt x="154884" y="0"/>
                  </a:moveTo>
                  <a:lnTo>
                    <a:pt x="283247" y="0"/>
                  </a:lnTo>
                  <a:cubicBezTo>
                    <a:pt x="293944" y="27775"/>
                    <a:pt x="299292" y="97210"/>
                    <a:pt x="299292" y="166646"/>
                  </a:cubicBezTo>
                  <a:lnTo>
                    <a:pt x="298880" y="187796"/>
                  </a:lnTo>
                  <a:lnTo>
                    <a:pt x="3969" y="187796"/>
                  </a:lnTo>
                  <a:lnTo>
                    <a:pt x="0" y="166645"/>
                  </a:lnTo>
                  <a:lnTo>
                    <a:pt x="12172" y="101780"/>
                  </a:lnTo>
                  <a:cubicBezTo>
                    <a:pt x="35684" y="41968"/>
                    <a:pt x="90729" y="0"/>
                    <a:pt x="154884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2CD1B9-BC64-402E-B536-D5D17BD82ACB}"/>
              </a:ext>
            </a:extLst>
          </p:cNvPr>
          <p:cNvSpPr/>
          <p:nvPr/>
        </p:nvSpPr>
        <p:spPr>
          <a:xfrm flipH="1">
            <a:off x="2850291" y="3511815"/>
            <a:ext cx="2294447" cy="1662514"/>
          </a:xfrm>
          <a:custGeom>
            <a:avLst/>
            <a:gdLst>
              <a:gd name="connsiteX0" fmla="*/ 517413 w 2294447"/>
              <a:gd name="connsiteY0" fmla="*/ 776503 h 1662514"/>
              <a:gd name="connsiteX1" fmla="*/ 517413 w 2294447"/>
              <a:gd name="connsiteY1" fmla="*/ 900173 h 1662514"/>
              <a:gd name="connsiteX2" fmla="*/ 1332253 w 2294447"/>
              <a:gd name="connsiteY2" fmla="*/ 922519 h 1662514"/>
              <a:gd name="connsiteX3" fmla="*/ 1553396 w 2294447"/>
              <a:gd name="connsiteY3" fmla="*/ 940627 h 1662514"/>
              <a:gd name="connsiteX4" fmla="*/ 1736783 w 2294447"/>
              <a:gd name="connsiteY4" fmla="*/ 1010745 h 1662514"/>
              <a:gd name="connsiteX5" fmla="*/ 1888193 w 2294447"/>
              <a:gd name="connsiteY5" fmla="*/ 1198756 h 1662514"/>
              <a:gd name="connsiteX6" fmla="*/ 1914392 w 2294447"/>
              <a:gd name="connsiteY6" fmla="*/ 1275808 h 1662514"/>
              <a:gd name="connsiteX7" fmla="*/ 1922867 w 2294447"/>
              <a:gd name="connsiteY7" fmla="*/ 1519297 h 1662514"/>
              <a:gd name="connsiteX8" fmla="*/ 1941745 w 2294447"/>
              <a:gd name="connsiteY8" fmla="*/ 1553586 h 1662514"/>
              <a:gd name="connsiteX9" fmla="*/ 2211047 w 2294447"/>
              <a:gd name="connsiteY9" fmla="*/ 1644124 h 1662514"/>
              <a:gd name="connsiteX10" fmla="*/ 2294447 w 2294447"/>
              <a:gd name="connsiteY10" fmla="*/ 1662514 h 1662514"/>
              <a:gd name="connsiteX11" fmla="*/ 2294447 w 2294447"/>
              <a:gd name="connsiteY11" fmla="*/ 1613434 h 1662514"/>
              <a:gd name="connsiteX12" fmla="*/ 2280780 w 2294447"/>
              <a:gd name="connsiteY12" fmla="*/ 1611136 h 1662514"/>
              <a:gd name="connsiteX13" fmla="*/ 2162503 w 2294447"/>
              <a:gd name="connsiteY13" fmla="*/ 1572850 h 1662514"/>
              <a:gd name="connsiteX14" fmla="*/ 1987207 w 2294447"/>
              <a:gd name="connsiteY14" fmla="*/ 1374438 h 1662514"/>
              <a:gd name="connsiteX15" fmla="*/ 2022266 w 2294447"/>
              <a:gd name="connsiteY15" fmla="*/ 1155991 h 1662514"/>
              <a:gd name="connsiteX16" fmla="*/ 2095852 w 2294447"/>
              <a:gd name="connsiteY16" fmla="*/ 1077782 h 1662514"/>
              <a:gd name="connsiteX17" fmla="*/ 2271533 w 2294447"/>
              <a:gd name="connsiteY17" fmla="*/ 1029624 h 1662514"/>
              <a:gd name="connsiteX18" fmla="*/ 2288772 w 2294447"/>
              <a:gd name="connsiteY18" fmla="*/ 1029713 h 1662514"/>
              <a:gd name="connsiteX19" fmla="*/ 2294447 w 2294447"/>
              <a:gd name="connsiteY19" fmla="*/ 1029772 h 1662514"/>
              <a:gd name="connsiteX20" fmla="*/ 2294447 w 2294447"/>
              <a:gd name="connsiteY20" fmla="*/ 979617 h 1662514"/>
              <a:gd name="connsiteX21" fmla="*/ 1820771 w 2294447"/>
              <a:gd name="connsiteY21" fmla="*/ 974145 h 1662514"/>
              <a:gd name="connsiteX22" fmla="*/ 1456308 w 2294447"/>
              <a:gd name="connsiteY22" fmla="*/ 781896 h 1662514"/>
              <a:gd name="connsiteX23" fmla="*/ 517413 w 2294447"/>
              <a:gd name="connsiteY23" fmla="*/ 776503 h 1662514"/>
              <a:gd name="connsiteX24" fmla="*/ 2227998 w 2294447"/>
              <a:gd name="connsiteY24" fmla="*/ 647438 h 1662514"/>
              <a:gd name="connsiteX25" fmla="*/ 2048849 w 2294447"/>
              <a:gd name="connsiteY25" fmla="*/ 654758 h 1662514"/>
              <a:gd name="connsiteX26" fmla="*/ 1997609 w 2294447"/>
              <a:gd name="connsiteY26" fmla="*/ 710237 h 1662514"/>
              <a:gd name="connsiteX27" fmla="*/ 1998764 w 2294447"/>
              <a:gd name="connsiteY27" fmla="*/ 830440 h 1662514"/>
              <a:gd name="connsiteX28" fmla="*/ 2008011 w 2294447"/>
              <a:gd name="connsiteY28" fmla="*/ 837761 h 1662514"/>
              <a:gd name="connsiteX29" fmla="*/ 2071965 w 2294447"/>
              <a:gd name="connsiteY29" fmla="*/ 872435 h 1662514"/>
              <a:gd name="connsiteX30" fmla="*/ 2080056 w 2294447"/>
              <a:gd name="connsiteY30" fmla="*/ 876287 h 1662514"/>
              <a:gd name="connsiteX31" fmla="*/ 2157110 w 2294447"/>
              <a:gd name="connsiteY31" fmla="*/ 853942 h 1662514"/>
              <a:gd name="connsiteX32" fmla="*/ 2219523 w 2294447"/>
              <a:gd name="connsiteY32" fmla="*/ 776503 h 1662514"/>
              <a:gd name="connsiteX33" fmla="*/ 2227998 w 2294447"/>
              <a:gd name="connsiteY33" fmla="*/ 647438 h 1662514"/>
              <a:gd name="connsiteX34" fmla="*/ 517413 w 2294447"/>
              <a:gd name="connsiteY34" fmla="*/ 610837 h 1662514"/>
              <a:gd name="connsiteX35" fmla="*/ 517413 w 2294447"/>
              <a:gd name="connsiteY35" fmla="*/ 756853 h 1662514"/>
              <a:gd name="connsiteX36" fmla="*/ 1468252 w 2294447"/>
              <a:gd name="connsiteY36" fmla="*/ 763790 h 1662514"/>
              <a:gd name="connsiteX37" fmla="*/ 1823468 w 2294447"/>
              <a:gd name="connsiteY37" fmla="*/ 956037 h 1662514"/>
              <a:gd name="connsiteX38" fmla="*/ 2283476 w 2294447"/>
              <a:gd name="connsiteY38" fmla="*/ 961431 h 1662514"/>
              <a:gd name="connsiteX39" fmla="*/ 2294447 w 2294447"/>
              <a:gd name="connsiteY39" fmla="*/ 961202 h 1662514"/>
              <a:gd name="connsiteX40" fmla="*/ 2294447 w 2294447"/>
              <a:gd name="connsiteY40" fmla="*/ 636921 h 1662514"/>
              <a:gd name="connsiteX41" fmla="*/ 2245336 w 2294447"/>
              <a:gd name="connsiteY41" fmla="*/ 636266 h 1662514"/>
              <a:gd name="connsiteX42" fmla="*/ 2244950 w 2294447"/>
              <a:gd name="connsiteY42" fmla="*/ 639733 h 1662514"/>
              <a:gd name="connsiteX43" fmla="*/ 2245720 w 2294447"/>
              <a:gd name="connsiteY43" fmla="*/ 659766 h 1662514"/>
              <a:gd name="connsiteX44" fmla="*/ 2233392 w 2294447"/>
              <a:gd name="connsiteY44" fmla="*/ 790757 h 1662514"/>
              <a:gd name="connsiteX45" fmla="*/ 2182537 w 2294447"/>
              <a:gd name="connsiteY45" fmla="*/ 860877 h 1662514"/>
              <a:gd name="connsiteX46" fmla="*/ 2098934 w 2294447"/>
              <a:gd name="connsiteY46" fmla="*/ 890157 h 1662514"/>
              <a:gd name="connsiteX47" fmla="*/ 2074662 w 2294447"/>
              <a:gd name="connsiteY47" fmla="*/ 911346 h 1662514"/>
              <a:gd name="connsiteX48" fmla="*/ 2070424 w 2294447"/>
              <a:gd name="connsiteY48" fmla="*/ 920978 h 1662514"/>
              <a:gd name="connsiteX49" fmla="*/ 2017257 w 2294447"/>
              <a:gd name="connsiteY49" fmla="*/ 952955 h 1662514"/>
              <a:gd name="connsiteX50" fmla="*/ 1966787 w 2294447"/>
              <a:gd name="connsiteY50" fmla="*/ 917125 h 1662514"/>
              <a:gd name="connsiteX51" fmla="*/ 1977960 w 2294447"/>
              <a:gd name="connsiteY51" fmla="*/ 857794 h 1662514"/>
              <a:gd name="connsiteX52" fmla="*/ 1984124 w 2294447"/>
              <a:gd name="connsiteY52" fmla="*/ 835448 h 1662514"/>
              <a:gd name="connsiteX53" fmla="*/ 1982583 w 2294447"/>
              <a:gd name="connsiteY53" fmla="*/ 826202 h 1662514"/>
              <a:gd name="connsiteX54" fmla="*/ 1980656 w 2294447"/>
              <a:gd name="connsiteY54" fmla="*/ 709467 h 1662514"/>
              <a:gd name="connsiteX55" fmla="*/ 2030741 w 2294447"/>
              <a:gd name="connsiteY55" fmla="*/ 642429 h 1662514"/>
              <a:gd name="connsiteX56" fmla="*/ 2040373 w 2294447"/>
              <a:gd name="connsiteY56" fmla="*/ 638963 h 1662514"/>
              <a:gd name="connsiteX57" fmla="*/ 2039603 w 2294447"/>
              <a:gd name="connsiteY57" fmla="*/ 635495 h 1662514"/>
              <a:gd name="connsiteX58" fmla="*/ 517413 w 2294447"/>
              <a:gd name="connsiteY58" fmla="*/ 610837 h 1662514"/>
              <a:gd name="connsiteX59" fmla="*/ 495069 w 2294447"/>
              <a:gd name="connsiteY59" fmla="*/ 610453 h 1662514"/>
              <a:gd name="connsiteX60" fmla="*/ 174141 w 2294447"/>
              <a:gd name="connsiteY60" fmla="*/ 610453 h 1662514"/>
              <a:gd name="connsiteX61" fmla="*/ 174141 w 2294447"/>
              <a:gd name="connsiteY61" fmla="*/ 818112 h 1662514"/>
              <a:gd name="connsiteX62" fmla="*/ 209586 w 2294447"/>
              <a:gd name="connsiteY62" fmla="*/ 853557 h 1662514"/>
              <a:gd name="connsiteX63" fmla="*/ 495069 w 2294447"/>
              <a:gd name="connsiteY63" fmla="*/ 853557 h 1662514"/>
              <a:gd name="connsiteX64" fmla="*/ 161813 w 2294447"/>
              <a:gd name="connsiteY64" fmla="*/ 117697 h 1662514"/>
              <a:gd name="connsiteX65" fmla="*/ 40839 w 2294447"/>
              <a:gd name="connsiteY65" fmla="*/ 117697 h 1662514"/>
              <a:gd name="connsiteX66" fmla="*/ 0 w 2294447"/>
              <a:gd name="connsiteY66" fmla="*/ 158535 h 1662514"/>
              <a:gd name="connsiteX67" fmla="*/ 0 w 2294447"/>
              <a:gd name="connsiteY67" fmla="*/ 378908 h 1662514"/>
              <a:gd name="connsiteX68" fmla="*/ 40839 w 2294447"/>
              <a:gd name="connsiteY68" fmla="*/ 420132 h 1662514"/>
              <a:gd name="connsiteX69" fmla="*/ 161813 w 2294447"/>
              <a:gd name="connsiteY69" fmla="*/ 420132 h 1662514"/>
              <a:gd name="connsiteX70" fmla="*/ 493527 w 2294447"/>
              <a:gd name="connsiteY70" fmla="*/ 102353 h 1662514"/>
              <a:gd name="connsiteX71" fmla="*/ 578671 w 2294447"/>
              <a:gd name="connsiteY71" fmla="*/ 190965 h 1662514"/>
              <a:gd name="connsiteX72" fmla="*/ 626059 w 2294447"/>
              <a:gd name="connsiteY72" fmla="*/ 214851 h 1662514"/>
              <a:gd name="connsiteX73" fmla="*/ 711203 w 2294447"/>
              <a:gd name="connsiteY73" fmla="*/ 221400 h 1662514"/>
              <a:gd name="connsiteX74" fmla="*/ 1492909 w 2294447"/>
              <a:gd name="connsiteY74" fmla="*/ 233344 h 1662514"/>
              <a:gd name="connsiteX75" fmla="*/ 2016101 w 2294447"/>
              <a:gd name="connsiteY75" fmla="*/ 242205 h 1662514"/>
              <a:gd name="connsiteX76" fmla="*/ 2053473 w 2294447"/>
              <a:gd name="connsiteY76" fmla="*/ 256074 h 1662514"/>
              <a:gd name="connsiteX77" fmla="*/ 2137460 w 2294447"/>
              <a:gd name="connsiteY77" fmla="*/ 282273 h 1662514"/>
              <a:gd name="connsiteX78" fmla="*/ 2294447 w 2294447"/>
              <a:gd name="connsiteY78" fmla="*/ 282925 h 1662514"/>
              <a:gd name="connsiteX79" fmla="*/ 2294447 w 2294447"/>
              <a:gd name="connsiteY79" fmla="*/ 123661 h 1662514"/>
              <a:gd name="connsiteX80" fmla="*/ 1524019 w 2294447"/>
              <a:gd name="connsiteY80" fmla="*/ 113670 h 1662514"/>
              <a:gd name="connsiteX81" fmla="*/ 493527 w 2294447"/>
              <a:gd name="connsiteY81" fmla="*/ 102353 h 1662514"/>
              <a:gd name="connsiteX82" fmla="*/ 205733 w 2294447"/>
              <a:gd name="connsiteY82" fmla="*/ 72620 h 1662514"/>
              <a:gd name="connsiteX83" fmla="*/ 192634 w 2294447"/>
              <a:gd name="connsiteY83" fmla="*/ 81096 h 1662514"/>
              <a:gd name="connsiteX84" fmla="*/ 189552 w 2294447"/>
              <a:gd name="connsiteY84" fmla="*/ 427451 h 1662514"/>
              <a:gd name="connsiteX85" fmla="*/ 167591 w 2294447"/>
              <a:gd name="connsiteY85" fmla="*/ 452494 h 1662514"/>
              <a:gd name="connsiteX86" fmla="*/ 164894 w 2294447"/>
              <a:gd name="connsiteY86" fmla="*/ 563837 h 1662514"/>
              <a:gd name="connsiteX87" fmla="*/ 179920 w 2294447"/>
              <a:gd name="connsiteY87" fmla="*/ 579247 h 1662514"/>
              <a:gd name="connsiteX88" fmla="*/ 319001 w 2294447"/>
              <a:gd name="connsiteY88" fmla="*/ 580018 h 1662514"/>
              <a:gd name="connsiteX89" fmla="*/ 596394 w 2294447"/>
              <a:gd name="connsiteY89" fmla="*/ 587723 h 1662514"/>
              <a:gd name="connsiteX90" fmla="*/ 1140390 w 2294447"/>
              <a:gd name="connsiteY90" fmla="*/ 598896 h 1662514"/>
              <a:gd name="connsiteX91" fmla="*/ 2148248 w 2294447"/>
              <a:gd name="connsiteY91" fmla="*/ 612765 h 1662514"/>
              <a:gd name="connsiteX92" fmla="*/ 2243626 w 2294447"/>
              <a:gd name="connsiteY92" fmla="*/ 614078 h 1662514"/>
              <a:gd name="connsiteX93" fmla="*/ 2294447 w 2294447"/>
              <a:gd name="connsiteY93" fmla="*/ 614839 h 1662514"/>
              <a:gd name="connsiteX94" fmla="*/ 2294447 w 2294447"/>
              <a:gd name="connsiteY94" fmla="*/ 326408 h 1662514"/>
              <a:gd name="connsiteX95" fmla="*/ 2140543 w 2294447"/>
              <a:gd name="connsiteY95" fmla="*/ 325742 h 1662514"/>
              <a:gd name="connsiteX96" fmla="*/ 2046539 w 2294447"/>
              <a:gd name="connsiteY96" fmla="*/ 298002 h 1662514"/>
              <a:gd name="connsiteX97" fmla="*/ 2009552 w 2294447"/>
              <a:gd name="connsiteY97" fmla="*/ 286444 h 1662514"/>
              <a:gd name="connsiteX98" fmla="*/ 1920556 w 2294447"/>
              <a:gd name="connsiteY98" fmla="*/ 283362 h 1662514"/>
              <a:gd name="connsiteX99" fmla="*/ 654184 w 2294447"/>
              <a:gd name="connsiteY99" fmla="*/ 261017 h 1662514"/>
              <a:gd name="connsiteX100" fmla="*/ 566343 w 2294447"/>
              <a:gd name="connsiteY100" fmla="*/ 226728 h 1662514"/>
              <a:gd name="connsiteX101" fmla="*/ 477732 w 2294447"/>
              <a:gd name="connsiteY101" fmla="*/ 131952 h 1662514"/>
              <a:gd name="connsiteX102" fmla="*/ 456927 w 2294447"/>
              <a:gd name="connsiteY102" fmla="*/ 87646 h 1662514"/>
              <a:gd name="connsiteX103" fmla="*/ 432655 w 2294447"/>
              <a:gd name="connsiteY103" fmla="*/ 74162 h 1662514"/>
              <a:gd name="connsiteX104" fmla="*/ 205733 w 2294447"/>
              <a:gd name="connsiteY104" fmla="*/ 72620 h 1662514"/>
              <a:gd name="connsiteX105" fmla="*/ 337398 w 2294447"/>
              <a:gd name="connsiteY105" fmla="*/ 719 h 1662514"/>
              <a:gd name="connsiteX106" fmla="*/ 318617 w 2294447"/>
              <a:gd name="connsiteY106" fmla="*/ 2502 h 1662514"/>
              <a:gd name="connsiteX107" fmla="*/ 216137 w 2294447"/>
              <a:gd name="connsiteY107" fmla="*/ 55668 h 1662514"/>
              <a:gd name="connsiteX108" fmla="*/ 397982 w 2294447"/>
              <a:gd name="connsiteY108" fmla="*/ 55668 h 1662514"/>
              <a:gd name="connsiteX109" fmla="*/ 389506 w 2294447"/>
              <a:gd name="connsiteY109" fmla="*/ 34093 h 1662514"/>
              <a:gd name="connsiteX110" fmla="*/ 354447 w 2294447"/>
              <a:gd name="connsiteY110" fmla="*/ 9051 h 1662514"/>
              <a:gd name="connsiteX111" fmla="*/ 337398 w 2294447"/>
              <a:gd name="connsiteY111" fmla="*/ 719 h 16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294447" h="1662514">
                <a:moveTo>
                  <a:pt x="517413" y="776503"/>
                </a:moveTo>
                <a:lnTo>
                  <a:pt x="517413" y="900173"/>
                </a:lnTo>
                <a:cubicBezTo>
                  <a:pt x="520496" y="905952"/>
                  <a:pt x="1109183" y="918281"/>
                  <a:pt x="1332253" y="922519"/>
                </a:cubicBezTo>
                <a:cubicBezTo>
                  <a:pt x="1406225" y="924060"/>
                  <a:pt x="1480580" y="925986"/>
                  <a:pt x="1553396" y="940627"/>
                </a:cubicBezTo>
                <a:cubicBezTo>
                  <a:pt x="1618506" y="953340"/>
                  <a:pt x="1681690" y="972989"/>
                  <a:pt x="1736783" y="1010745"/>
                </a:cubicBezTo>
                <a:cubicBezTo>
                  <a:pt x="1805746" y="1058134"/>
                  <a:pt x="1855060" y="1122472"/>
                  <a:pt x="1888193" y="1198756"/>
                </a:cubicBezTo>
                <a:cubicBezTo>
                  <a:pt x="1898981" y="1223412"/>
                  <a:pt x="1908227" y="1249611"/>
                  <a:pt x="1914392" y="1275808"/>
                </a:cubicBezTo>
                <a:cubicBezTo>
                  <a:pt x="1920555" y="1303163"/>
                  <a:pt x="1926719" y="1466131"/>
                  <a:pt x="1922867" y="1519297"/>
                </a:cubicBezTo>
                <a:cubicBezTo>
                  <a:pt x="1921711" y="1537791"/>
                  <a:pt x="1925949" y="1548963"/>
                  <a:pt x="1941745" y="1553586"/>
                </a:cubicBezTo>
                <a:cubicBezTo>
                  <a:pt x="1944827" y="1554357"/>
                  <a:pt x="2123591" y="1616770"/>
                  <a:pt x="2211047" y="1644124"/>
                </a:cubicBezTo>
                <a:lnTo>
                  <a:pt x="2294447" y="1662514"/>
                </a:lnTo>
                <a:lnTo>
                  <a:pt x="2294447" y="1613434"/>
                </a:lnTo>
                <a:lnTo>
                  <a:pt x="2280780" y="1611136"/>
                </a:lnTo>
                <a:cubicBezTo>
                  <a:pt x="2240423" y="1601553"/>
                  <a:pt x="2200837" y="1589031"/>
                  <a:pt x="2162503" y="1572850"/>
                </a:cubicBezTo>
                <a:cubicBezTo>
                  <a:pt x="2073507" y="1535479"/>
                  <a:pt x="2009937" y="1470368"/>
                  <a:pt x="1987207" y="1374438"/>
                </a:cubicBezTo>
                <a:cubicBezTo>
                  <a:pt x="1969099" y="1298154"/>
                  <a:pt x="1974107" y="1222257"/>
                  <a:pt x="2022266" y="1155991"/>
                </a:cubicBezTo>
                <a:cubicBezTo>
                  <a:pt x="2041914" y="1128636"/>
                  <a:pt x="2094310" y="1078937"/>
                  <a:pt x="2095852" y="1077782"/>
                </a:cubicBezTo>
                <a:cubicBezTo>
                  <a:pt x="2149019" y="1039254"/>
                  <a:pt x="2201415" y="1029624"/>
                  <a:pt x="2271533" y="1029624"/>
                </a:cubicBezTo>
                <a:cubicBezTo>
                  <a:pt x="2275578" y="1029624"/>
                  <a:pt x="2281472" y="1029654"/>
                  <a:pt x="2288772" y="1029713"/>
                </a:cubicBezTo>
                <a:lnTo>
                  <a:pt x="2294447" y="1029772"/>
                </a:lnTo>
                <a:lnTo>
                  <a:pt x="2294447" y="979617"/>
                </a:lnTo>
                <a:lnTo>
                  <a:pt x="1820771" y="974145"/>
                </a:lnTo>
                <a:cubicBezTo>
                  <a:pt x="1813837" y="974145"/>
                  <a:pt x="1534903" y="826973"/>
                  <a:pt x="1456308" y="781896"/>
                </a:cubicBezTo>
                <a:cubicBezTo>
                  <a:pt x="1167358" y="782668"/>
                  <a:pt x="521267" y="776503"/>
                  <a:pt x="517413" y="776503"/>
                </a:cubicBezTo>
                <a:close/>
                <a:moveTo>
                  <a:pt x="2227998" y="647438"/>
                </a:moveTo>
                <a:cubicBezTo>
                  <a:pt x="2166356" y="648209"/>
                  <a:pt x="2107410" y="644357"/>
                  <a:pt x="2048849" y="654758"/>
                </a:cubicBezTo>
                <a:cubicBezTo>
                  <a:pt x="2015331" y="660538"/>
                  <a:pt x="1999536" y="676333"/>
                  <a:pt x="1997609" y="710237"/>
                </a:cubicBezTo>
                <a:cubicBezTo>
                  <a:pt x="1995682" y="750304"/>
                  <a:pt x="1998379" y="790373"/>
                  <a:pt x="1998764" y="830440"/>
                </a:cubicBezTo>
                <a:cubicBezTo>
                  <a:pt x="1998764" y="837375"/>
                  <a:pt x="2002617" y="838147"/>
                  <a:pt x="2008011" y="837761"/>
                </a:cubicBezTo>
                <a:cubicBezTo>
                  <a:pt x="2036521" y="836605"/>
                  <a:pt x="2058095" y="847007"/>
                  <a:pt x="2071965" y="872435"/>
                </a:cubicBezTo>
                <a:cubicBezTo>
                  <a:pt x="2073121" y="874746"/>
                  <a:pt x="2077745" y="877058"/>
                  <a:pt x="2080056" y="876287"/>
                </a:cubicBezTo>
                <a:cubicBezTo>
                  <a:pt x="2105869" y="869352"/>
                  <a:pt x="2132452" y="863959"/>
                  <a:pt x="2157110" y="853942"/>
                </a:cubicBezTo>
                <a:cubicBezTo>
                  <a:pt x="2191013" y="839687"/>
                  <a:pt x="2215285" y="813874"/>
                  <a:pt x="2219523" y="776503"/>
                </a:cubicBezTo>
                <a:cubicBezTo>
                  <a:pt x="2224531" y="734509"/>
                  <a:pt x="2225301" y="691744"/>
                  <a:pt x="2227998" y="647438"/>
                </a:cubicBezTo>
                <a:close/>
                <a:moveTo>
                  <a:pt x="517413" y="610837"/>
                </a:moveTo>
                <a:lnTo>
                  <a:pt x="517413" y="756853"/>
                </a:lnTo>
                <a:cubicBezTo>
                  <a:pt x="523193" y="756853"/>
                  <a:pt x="1463629" y="761863"/>
                  <a:pt x="1468252" y="763790"/>
                </a:cubicBezTo>
                <a:cubicBezTo>
                  <a:pt x="1516025" y="783052"/>
                  <a:pt x="1817689" y="956037"/>
                  <a:pt x="1823468" y="956037"/>
                </a:cubicBezTo>
                <a:cubicBezTo>
                  <a:pt x="1976804" y="957964"/>
                  <a:pt x="2130141" y="959890"/>
                  <a:pt x="2283476" y="961431"/>
                </a:cubicBezTo>
                <a:lnTo>
                  <a:pt x="2294447" y="961202"/>
                </a:lnTo>
                <a:lnTo>
                  <a:pt x="2294447" y="636921"/>
                </a:lnTo>
                <a:lnTo>
                  <a:pt x="2245336" y="636266"/>
                </a:lnTo>
                <a:cubicBezTo>
                  <a:pt x="2245336" y="637421"/>
                  <a:pt x="2244950" y="638577"/>
                  <a:pt x="2244950" y="639733"/>
                </a:cubicBezTo>
                <a:cubicBezTo>
                  <a:pt x="2245336" y="646282"/>
                  <a:pt x="2245336" y="652833"/>
                  <a:pt x="2245720" y="659766"/>
                </a:cubicBezTo>
                <a:cubicBezTo>
                  <a:pt x="2247647" y="704073"/>
                  <a:pt x="2246876" y="747993"/>
                  <a:pt x="2233392" y="790757"/>
                </a:cubicBezTo>
                <a:cubicBezTo>
                  <a:pt x="2224531" y="819653"/>
                  <a:pt x="2210661" y="845080"/>
                  <a:pt x="2182537" y="860877"/>
                </a:cubicBezTo>
                <a:cubicBezTo>
                  <a:pt x="2156338" y="875131"/>
                  <a:pt x="2128599" y="885533"/>
                  <a:pt x="2098934" y="890157"/>
                </a:cubicBezTo>
                <a:cubicBezTo>
                  <a:pt x="2085835" y="892082"/>
                  <a:pt x="2075432" y="895550"/>
                  <a:pt x="2074662" y="911346"/>
                </a:cubicBezTo>
                <a:cubicBezTo>
                  <a:pt x="2074662" y="914428"/>
                  <a:pt x="2071965" y="917895"/>
                  <a:pt x="2070424" y="920978"/>
                </a:cubicBezTo>
                <a:cubicBezTo>
                  <a:pt x="2058867" y="941397"/>
                  <a:pt x="2041529" y="954110"/>
                  <a:pt x="2017257" y="952955"/>
                </a:cubicBezTo>
                <a:cubicBezTo>
                  <a:pt x="1992985" y="952184"/>
                  <a:pt x="1976034" y="938700"/>
                  <a:pt x="1966787" y="917125"/>
                </a:cubicBezTo>
                <a:cubicBezTo>
                  <a:pt x="1957156" y="895165"/>
                  <a:pt x="1961780" y="875131"/>
                  <a:pt x="1977960" y="857794"/>
                </a:cubicBezTo>
                <a:cubicBezTo>
                  <a:pt x="1984124" y="851245"/>
                  <a:pt x="1989518" y="845080"/>
                  <a:pt x="1984124" y="835448"/>
                </a:cubicBezTo>
                <a:cubicBezTo>
                  <a:pt x="1982583" y="832751"/>
                  <a:pt x="1982583" y="829284"/>
                  <a:pt x="1982583" y="826202"/>
                </a:cubicBezTo>
                <a:cubicBezTo>
                  <a:pt x="1981813" y="787290"/>
                  <a:pt x="1979501" y="748378"/>
                  <a:pt x="1980656" y="709467"/>
                </a:cubicBezTo>
                <a:cubicBezTo>
                  <a:pt x="1981813" y="676719"/>
                  <a:pt x="2000691" y="654758"/>
                  <a:pt x="2030741" y="642429"/>
                </a:cubicBezTo>
                <a:cubicBezTo>
                  <a:pt x="2033824" y="641274"/>
                  <a:pt x="2037292" y="640118"/>
                  <a:pt x="2040373" y="638963"/>
                </a:cubicBezTo>
                <a:cubicBezTo>
                  <a:pt x="2039987" y="637807"/>
                  <a:pt x="2039987" y="636650"/>
                  <a:pt x="2039603" y="635495"/>
                </a:cubicBezTo>
                <a:cubicBezTo>
                  <a:pt x="1532206" y="627404"/>
                  <a:pt x="1024425" y="618929"/>
                  <a:pt x="517413" y="610837"/>
                </a:cubicBezTo>
                <a:close/>
                <a:moveTo>
                  <a:pt x="495069" y="610453"/>
                </a:moveTo>
                <a:lnTo>
                  <a:pt x="174141" y="610453"/>
                </a:lnTo>
                <a:lnTo>
                  <a:pt x="174141" y="818112"/>
                </a:lnTo>
                <a:cubicBezTo>
                  <a:pt x="174141" y="837761"/>
                  <a:pt x="189938" y="853557"/>
                  <a:pt x="209586" y="853557"/>
                </a:cubicBezTo>
                <a:lnTo>
                  <a:pt x="495069" y="853557"/>
                </a:lnTo>
                <a:close/>
                <a:moveTo>
                  <a:pt x="161813" y="117697"/>
                </a:moveTo>
                <a:lnTo>
                  <a:pt x="40839" y="117697"/>
                </a:lnTo>
                <a:cubicBezTo>
                  <a:pt x="18494" y="117697"/>
                  <a:pt x="0" y="136190"/>
                  <a:pt x="0" y="158535"/>
                </a:cubicBezTo>
                <a:lnTo>
                  <a:pt x="0" y="378908"/>
                </a:lnTo>
                <a:cubicBezTo>
                  <a:pt x="0" y="401640"/>
                  <a:pt x="18494" y="420132"/>
                  <a:pt x="40839" y="420132"/>
                </a:cubicBezTo>
                <a:lnTo>
                  <a:pt x="161813" y="420132"/>
                </a:lnTo>
                <a:close/>
                <a:moveTo>
                  <a:pt x="493527" y="102353"/>
                </a:moveTo>
                <a:cubicBezTo>
                  <a:pt x="523578" y="133945"/>
                  <a:pt x="550931" y="162840"/>
                  <a:pt x="578671" y="190965"/>
                </a:cubicBezTo>
                <a:cubicBezTo>
                  <a:pt x="591770" y="204064"/>
                  <a:pt x="607951" y="212924"/>
                  <a:pt x="626059" y="214851"/>
                </a:cubicBezTo>
                <a:cubicBezTo>
                  <a:pt x="654569" y="217934"/>
                  <a:pt x="682693" y="221015"/>
                  <a:pt x="711203" y="221400"/>
                </a:cubicBezTo>
                <a:cubicBezTo>
                  <a:pt x="971643" y="225639"/>
                  <a:pt x="1232469" y="229106"/>
                  <a:pt x="1492909" y="233344"/>
                </a:cubicBezTo>
                <a:cubicBezTo>
                  <a:pt x="1667435" y="236426"/>
                  <a:pt x="1841577" y="239893"/>
                  <a:pt x="2016101" y="242205"/>
                </a:cubicBezTo>
                <a:cubicBezTo>
                  <a:pt x="2031127" y="242205"/>
                  <a:pt x="2042300" y="248369"/>
                  <a:pt x="2053473" y="256074"/>
                </a:cubicBezTo>
                <a:cubicBezTo>
                  <a:pt x="2078515" y="273797"/>
                  <a:pt x="2105869" y="282273"/>
                  <a:pt x="2137460" y="282273"/>
                </a:cubicBezTo>
                <a:lnTo>
                  <a:pt x="2294447" y="282925"/>
                </a:lnTo>
                <a:lnTo>
                  <a:pt x="2294447" y="123661"/>
                </a:lnTo>
                <a:lnTo>
                  <a:pt x="1524019" y="113670"/>
                </a:lnTo>
                <a:cubicBezTo>
                  <a:pt x="1181035" y="107939"/>
                  <a:pt x="837763" y="102545"/>
                  <a:pt x="493527" y="102353"/>
                </a:cubicBezTo>
                <a:close/>
                <a:moveTo>
                  <a:pt x="205733" y="72620"/>
                </a:moveTo>
                <a:cubicBezTo>
                  <a:pt x="198412" y="72235"/>
                  <a:pt x="195717" y="75317"/>
                  <a:pt x="192634" y="81096"/>
                </a:cubicBezTo>
                <a:cubicBezTo>
                  <a:pt x="185313" y="96892"/>
                  <a:pt x="193020" y="378523"/>
                  <a:pt x="189552" y="427451"/>
                </a:cubicBezTo>
                <a:cubicBezTo>
                  <a:pt x="188782" y="437083"/>
                  <a:pt x="167977" y="442863"/>
                  <a:pt x="167591" y="452494"/>
                </a:cubicBezTo>
                <a:cubicBezTo>
                  <a:pt x="165665" y="493719"/>
                  <a:pt x="165665" y="522613"/>
                  <a:pt x="164894" y="563837"/>
                </a:cubicBezTo>
                <a:cubicBezTo>
                  <a:pt x="164510" y="573853"/>
                  <a:pt x="168362" y="579247"/>
                  <a:pt x="179920" y="579247"/>
                </a:cubicBezTo>
                <a:cubicBezTo>
                  <a:pt x="226152" y="579247"/>
                  <a:pt x="272769" y="578863"/>
                  <a:pt x="319001" y="580018"/>
                </a:cubicBezTo>
                <a:cubicBezTo>
                  <a:pt x="411466" y="582329"/>
                  <a:pt x="503929" y="585796"/>
                  <a:pt x="596394" y="587723"/>
                </a:cubicBezTo>
                <a:cubicBezTo>
                  <a:pt x="777853" y="591961"/>
                  <a:pt x="959315" y="596199"/>
                  <a:pt x="1140390" y="598896"/>
                </a:cubicBezTo>
                <a:cubicBezTo>
                  <a:pt x="1476344" y="603905"/>
                  <a:pt x="1812296" y="608142"/>
                  <a:pt x="2148248" y="612765"/>
                </a:cubicBezTo>
                <a:cubicBezTo>
                  <a:pt x="2172328" y="613054"/>
                  <a:pt x="2205148" y="613512"/>
                  <a:pt x="2243626" y="614078"/>
                </a:cubicBezTo>
                <a:lnTo>
                  <a:pt x="2294447" y="614839"/>
                </a:lnTo>
                <a:lnTo>
                  <a:pt x="2294447" y="326408"/>
                </a:lnTo>
                <a:lnTo>
                  <a:pt x="2140543" y="325742"/>
                </a:lnTo>
                <a:cubicBezTo>
                  <a:pt x="2105098" y="326126"/>
                  <a:pt x="2073891" y="321118"/>
                  <a:pt x="2046539" y="298002"/>
                </a:cubicBezTo>
                <a:cubicBezTo>
                  <a:pt x="2035751" y="289141"/>
                  <a:pt x="2023037" y="286830"/>
                  <a:pt x="2009552" y="286444"/>
                </a:cubicBezTo>
                <a:cubicBezTo>
                  <a:pt x="1979887" y="285673"/>
                  <a:pt x="1950221" y="283748"/>
                  <a:pt x="1920556" y="283362"/>
                </a:cubicBezTo>
                <a:cubicBezTo>
                  <a:pt x="1662042" y="279124"/>
                  <a:pt x="817922" y="264098"/>
                  <a:pt x="654184" y="261017"/>
                </a:cubicBezTo>
                <a:cubicBezTo>
                  <a:pt x="620280" y="260246"/>
                  <a:pt x="590614" y="251769"/>
                  <a:pt x="566343" y="226728"/>
                </a:cubicBezTo>
                <a:cubicBezTo>
                  <a:pt x="541301" y="200529"/>
                  <a:pt x="481199" y="138115"/>
                  <a:pt x="477732" y="131952"/>
                </a:cubicBezTo>
                <a:cubicBezTo>
                  <a:pt x="470411" y="120009"/>
                  <a:pt x="464247" y="99975"/>
                  <a:pt x="456927" y="87646"/>
                </a:cubicBezTo>
                <a:cubicBezTo>
                  <a:pt x="451533" y="78398"/>
                  <a:pt x="443443" y="74546"/>
                  <a:pt x="432655" y="74162"/>
                </a:cubicBezTo>
                <a:cubicBezTo>
                  <a:pt x="357143" y="71465"/>
                  <a:pt x="281245" y="76087"/>
                  <a:pt x="205733" y="72620"/>
                </a:cubicBezTo>
                <a:close/>
                <a:moveTo>
                  <a:pt x="337398" y="719"/>
                </a:moveTo>
                <a:cubicBezTo>
                  <a:pt x="331427" y="-581"/>
                  <a:pt x="325166" y="-195"/>
                  <a:pt x="318617" y="2502"/>
                </a:cubicBezTo>
                <a:cubicBezTo>
                  <a:pt x="283172" y="17142"/>
                  <a:pt x="215751" y="54512"/>
                  <a:pt x="216137" y="55668"/>
                </a:cubicBezTo>
                <a:cubicBezTo>
                  <a:pt x="276623" y="55668"/>
                  <a:pt x="337110" y="55668"/>
                  <a:pt x="397982" y="55668"/>
                </a:cubicBezTo>
                <a:cubicBezTo>
                  <a:pt x="400679" y="46807"/>
                  <a:pt x="397596" y="39487"/>
                  <a:pt x="389506" y="34093"/>
                </a:cubicBezTo>
                <a:cubicBezTo>
                  <a:pt x="377948" y="25618"/>
                  <a:pt x="366005" y="17527"/>
                  <a:pt x="354447" y="9051"/>
                </a:cubicBezTo>
                <a:cubicBezTo>
                  <a:pt x="349053" y="5006"/>
                  <a:pt x="343370" y="2020"/>
                  <a:pt x="337398" y="719"/>
                </a:cubicBezTo>
                <a:close/>
              </a:path>
            </a:pathLst>
          </a:custGeom>
          <a:solidFill>
            <a:schemeClr val="bg1"/>
          </a:solidFill>
          <a:ln w="89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50520-DAB2-4AFB-810E-BD02F8D5F6DA}"/>
              </a:ext>
            </a:extLst>
          </p:cNvPr>
          <p:cNvSpPr txBox="1"/>
          <p:nvPr/>
        </p:nvSpPr>
        <p:spPr>
          <a:xfrm>
            <a:off x="4722922" y="2792240"/>
            <a:ext cx="75799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/>
            <a:r>
              <a:rPr lang="en-US" sz="5400" dirty="0">
                <a:solidFill>
                  <a:schemeClr val="bg1"/>
                </a:solidFill>
              </a:rPr>
              <a:t>“ms17-010 / </a:t>
            </a:r>
            <a:r>
              <a:rPr lang="en-US" sz="5400" dirty="0" err="1">
                <a:solidFill>
                  <a:schemeClr val="bg1"/>
                </a:solidFill>
              </a:rPr>
              <a:t>EternalBlue</a:t>
            </a:r>
            <a:r>
              <a:rPr lang="en-US" sz="540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6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65977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ENTERNAL BLUE VULNERABILITY?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A77D178-EDB6-4051-A167-388DF51E5A44}"/>
              </a:ext>
            </a:extLst>
          </p:cNvPr>
          <p:cNvSpPr/>
          <p:nvPr/>
        </p:nvSpPr>
        <p:spPr>
          <a:xfrm>
            <a:off x="10170449" y="1983970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8043483-6220-47C1-BE9D-F8A565AC1F5F}"/>
              </a:ext>
            </a:extLst>
          </p:cNvPr>
          <p:cNvSpPr/>
          <p:nvPr/>
        </p:nvSpPr>
        <p:spPr>
          <a:xfrm>
            <a:off x="10123608" y="3251088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0BFA858A-A84B-4323-990B-D7AE84B19D59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6315090" y="3603355"/>
            <a:ext cx="380851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33DBD579-818F-4D54-83A6-91E7D669A7E7}"/>
              </a:ext>
            </a:extLst>
          </p:cNvPr>
          <p:cNvCxnSpPr>
            <a:cxnSpLocks/>
            <a:stCxn id="3" idx="2"/>
            <a:endCxn id="12" idx="3"/>
          </p:cNvCxnSpPr>
          <p:nvPr/>
        </p:nvCxnSpPr>
        <p:spPr>
          <a:xfrm flipH="1">
            <a:off x="5854391" y="2336237"/>
            <a:ext cx="431605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2A082A-ECC2-4367-B2E8-F6FAB582BD00}"/>
              </a:ext>
            </a:extLst>
          </p:cNvPr>
          <p:cNvSpPr txBox="1"/>
          <p:nvPr/>
        </p:nvSpPr>
        <p:spPr>
          <a:xfrm>
            <a:off x="4278860" y="2182348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WHAT IS THIS 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7154F8-591B-405B-AA58-079E92ECAE3D}"/>
              </a:ext>
            </a:extLst>
          </p:cNvPr>
          <p:cNvSpPr txBox="1"/>
          <p:nvPr/>
        </p:nvSpPr>
        <p:spPr>
          <a:xfrm>
            <a:off x="4095496" y="3449466"/>
            <a:ext cx="2219594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WHAT IS MS17 – 010</a:t>
            </a:r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id="{97E0746F-0213-4AB4-BCF7-CCCDAD2BE1AA}"/>
              </a:ext>
            </a:extLst>
          </p:cNvPr>
          <p:cNvCxnSpPr>
            <a:cxnSpLocks/>
            <a:stCxn id="14" idx="1"/>
            <a:endCxn id="51" idx="109"/>
          </p:cNvCxnSpPr>
          <p:nvPr/>
        </p:nvCxnSpPr>
        <p:spPr>
          <a:xfrm flipH="1" flipV="1">
            <a:off x="2518194" y="2521697"/>
            <a:ext cx="1577302" cy="108165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F8DB158E-9A8B-4BE9-96F7-C8A33E7A9CD6}"/>
              </a:ext>
            </a:extLst>
          </p:cNvPr>
          <p:cNvCxnSpPr>
            <a:cxnSpLocks/>
            <a:stCxn id="12" idx="1"/>
            <a:endCxn id="51" idx="109"/>
          </p:cNvCxnSpPr>
          <p:nvPr/>
        </p:nvCxnSpPr>
        <p:spPr>
          <a:xfrm flipH="1">
            <a:off x="2518194" y="2336237"/>
            <a:ext cx="1760666" cy="1854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BD1A47DA-49CC-4EA9-9F3A-BA0E84C064F5}"/>
              </a:ext>
            </a:extLst>
          </p:cNvPr>
          <p:cNvSpPr/>
          <p:nvPr/>
        </p:nvSpPr>
        <p:spPr>
          <a:xfrm>
            <a:off x="10129350" y="5252545"/>
            <a:ext cx="704533" cy="70453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B5D62136-E5C7-44D2-A3A2-1564F0B7CF4A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>
            <a:off x="6498454" y="5604812"/>
            <a:ext cx="3630896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4B5CCC-392C-4F6E-A3B8-1BE46095E1B6}"/>
              </a:ext>
            </a:extLst>
          </p:cNvPr>
          <p:cNvSpPr txBox="1"/>
          <p:nvPr/>
        </p:nvSpPr>
        <p:spPr>
          <a:xfrm>
            <a:off x="4278860" y="5450924"/>
            <a:ext cx="2219594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WHAT IS WANNA CRY ?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E20272DD-C1C0-4DE5-BFBF-A62860A814DB}"/>
              </a:ext>
            </a:extLst>
          </p:cNvPr>
          <p:cNvCxnSpPr>
            <a:cxnSpLocks/>
            <a:stCxn id="21" idx="1"/>
            <a:endCxn id="51" idx="109"/>
          </p:cNvCxnSpPr>
          <p:nvPr/>
        </p:nvCxnSpPr>
        <p:spPr>
          <a:xfrm flipH="1" flipV="1">
            <a:off x="2518194" y="2521697"/>
            <a:ext cx="1760666" cy="3083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28279D-9775-4367-BBE2-6C682A4A58B0}"/>
              </a:ext>
            </a:extLst>
          </p:cNvPr>
          <p:cNvSpPr/>
          <p:nvPr/>
        </p:nvSpPr>
        <p:spPr>
          <a:xfrm flipH="1">
            <a:off x="69939" y="1735877"/>
            <a:ext cx="2495922" cy="4473068"/>
          </a:xfrm>
          <a:custGeom>
            <a:avLst/>
            <a:gdLst>
              <a:gd name="connsiteX0" fmla="*/ 1146336 w 2188369"/>
              <a:gd name="connsiteY0" fmla="*/ 149 h 3921886"/>
              <a:gd name="connsiteX1" fmla="*/ 1237381 w 2188369"/>
              <a:gd name="connsiteY1" fmla="*/ 39232 h 3921886"/>
              <a:gd name="connsiteX2" fmla="*/ 1334201 w 2188369"/>
              <a:gd name="connsiteY2" fmla="*/ 104519 h 3921886"/>
              <a:gd name="connsiteX3" fmla="*/ 1514960 w 2188369"/>
              <a:gd name="connsiteY3" fmla="*/ 246639 h 3921886"/>
              <a:gd name="connsiteX4" fmla="*/ 1558040 w 2188369"/>
              <a:gd name="connsiteY4" fmla="*/ 361668 h 3921886"/>
              <a:gd name="connsiteX5" fmla="*/ 1514516 w 2188369"/>
              <a:gd name="connsiteY5" fmla="*/ 396754 h 3921886"/>
              <a:gd name="connsiteX6" fmla="*/ 1518069 w 2188369"/>
              <a:gd name="connsiteY6" fmla="*/ 561968 h 3921886"/>
              <a:gd name="connsiteX7" fmla="*/ 1718370 w 2188369"/>
              <a:gd name="connsiteY7" fmla="*/ 646353 h 3921886"/>
              <a:gd name="connsiteX8" fmla="*/ 1838284 w 2188369"/>
              <a:gd name="connsiteY8" fmla="*/ 720966 h 3921886"/>
              <a:gd name="connsiteX9" fmla="*/ 1866708 w 2188369"/>
              <a:gd name="connsiteY9" fmla="*/ 748502 h 3921886"/>
              <a:gd name="connsiteX10" fmla="*/ 1926666 w 2188369"/>
              <a:gd name="connsiteY10" fmla="*/ 830665 h 3921886"/>
              <a:gd name="connsiteX11" fmla="*/ 2055906 w 2188369"/>
              <a:gd name="connsiteY11" fmla="*/ 1007427 h 3921886"/>
              <a:gd name="connsiteX12" fmla="*/ 2092768 w 2188369"/>
              <a:gd name="connsiteY12" fmla="*/ 1096252 h 3921886"/>
              <a:gd name="connsiteX13" fmla="*/ 2160720 w 2188369"/>
              <a:gd name="connsiteY13" fmla="*/ 1188187 h 3921886"/>
              <a:gd name="connsiteX14" fmla="*/ 2188256 w 2188369"/>
              <a:gd name="connsiteY14" fmla="*/ 1295221 h 3921886"/>
              <a:gd name="connsiteX15" fmla="*/ 2178485 w 2188369"/>
              <a:gd name="connsiteY15" fmla="*/ 1327198 h 3921886"/>
              <a:gd name="connsiteX16" fmla="*/ 2067898 w 2188369"/>
              <a:gd name="connsiteY16" fmla="*/ 1460880 h 3921886"/>
              <a:gd name="connsiteX17" fmla="*/ 1938657 w 2188369"/>
              <a:gd name="connsiteY17" fmla="*/ 1570135 h 3921886"/>
              <a:gd name="connsiteX18" fmla="*/ 1891580 w 2188369"/>
              <a:gd name="connsiteY18" fmla="*/ 1638086 h 3921886"/>
              <a:gd name="connsiteX19" fmla="*/ 1831622 w 2188369"/>
              <a:gd name="connsiteY19" fmla="*/ 1695823 h 3921886"/>
              <a:gd name="connsiteX20" fmla="*/ 1851164 w 2188369"/>
              <a:gd name="connsiteY20" fmla="*/ 1951195 h 3921886"/>
              <a:gd name="connsiteX21" fmla="*/ 1854717 w 2188369"/>
              <a:gd name="connsiteY21" fmla="*/ 2088430 h 3921886"/>
              <a:gd name="connsiteX22" fmla="*/ 1847638 w 2188369"/>
              <a:gd name="connsiteY22" fmla="*/ 2115855 h 3921886"/>
              <a:gd name="connsiteX23" fmla="*/ 1846817 w 2188369"/>
              <a:gd name="connsiteY23" fmla="*/ 2118444 h 3921886"/>
              <a:gd name="connsiteX24" fmla="*/ 2020821 w 2188369"/>
              <a:gd name="connsiteY24" fmla="*/ 2321151 h 3921886"/>
              <a:gd name="connsiteX25" fmla="*/ 2015936 w 2188369"/>
              <a:gd name="connsiteY25" fmla="*/ 2382885 h 3921886"/>
              <a:gd name="connsiteX26" fmla="*/ 1954202 w 2188369"/>
              <a:gd name="connsiteY26" fmla="*/ 2377999 h 3921886"/>
              <a:gd name="connsiteX27" fmla="*/ 1813079 w 2188369"/>
              <a:gd name="connsiteY27" fmla="*/ 2213597 h 3921886"/>
              <a:gd name="connsiteX28" fmla="*/ 1779215 w 2188369"/>
              <a:gd name="connsiteY28" fmla="*/ 2295837 h 3921886"/>
              <a:gd name="connsiteX29" fmla="*/ 1765004 w 2188369"/>
              <a:gd name="connsiteY29" fmla="*/ 2346023 h 3921886"/>
              <a:gd name="connsiteX30" fmla="*/ 1751236 w 2188369"/>
              <a:gd name="connsiteY30" fmla="*/ 2389992 h 3921886"/>
              <a:gd name="connsiteX31" fmla="*/ 1732138 w 2188369"/>
              <a:gd name="connsiteY31" fmla="*/ 2474376 h 3921886"/>
              <a:gd name="connsiteX32" fmla="*/ 1707267 w 2188369"/>
              <a:gd name="connsiteY32" fmla="*/ 2760393 h 3921886"/>
              <a:gd name="connsiteX33" fmla="*/ 1720147 w 2188369"/>
              <a:gd name="connsiteY33" fmla="*/ 2779935 h 3921886"/>
              <a:gd name="connsiteX34" fmla="*/ 1744129 w 2188369"/>
              <a:gd name="connsiteY34" fmla="*/ 2789706 h 3921886"/>
              <a:gd name="connsiteX35" fmla="*/ 1765004 w 2188369"/>
              <a:gd name="connsiteY35" fmla="*/ 2841224 h 3921886"/>
              <a:gd name="connsiteX36" fmla="*/ 1766336 w 2188369"/>
              <a:gd name="connsiteY36" fmla="*/ 2899849 h 3921886"/>
              <a:gd name="connsiteX37" fmla="*/ 1771221 w 2188369"/>
              <a:gd name="connsiteY37" fmla="*/ 2923832 h 3921886"/>
              <a:gd name="connsiteX38" fmla="*/ 1825848 w 2188369"/>
              <a:gd name="connsiteY38" fmla="*/ 2992671 h 3921886"/>
              <a:gd name="connsiteX39" fmla="*/ 1869817 w 2188369"/>
              <a:gd name="connsiteY39" fmla="*/ 3090823 h 3921886"/>
              <a:gd name="connsiteX40" fmla="*/ 1917339 w 2188369"/>
              <a:gd name="connsiteY40" fmla="*/ 3218287 h 3921886"/>
              <a:gd name="connsiteX41" fmla="*/ 1962195 w 2188369"/>
              <a:gd name="connsiteY41" fmla="*/ 3335981 h 3921886"/>
              <a:gd name="connsiteX42" fmla="*/ 2000390 w 2188369"/>
              <a:gd name="connsiteY42" fmla="*/ 3454562 h 3921886"/>
              <a:gd name="connsiteX43" fmla="*/ 2017267 w 2188369"/>
              <a:gd name="connsiteY43" fmla="*/ 3480766 h 3921886"/>
              <a:gd name="connsiteX44" fmla="*/ 2055462 w 2188369"/>
              <a:gd name="connsiteY44" fmla="*/ 3541611 h 3921886"/>
              <a:gd name="connsiteX45" fmla="*/ 2093657 w 2188369"/>
              <a:gd name="connsiteY45" fmla="*/ 3687728 h 3921886"/>
              <a:gd name="connsiteX46" fmla="*/ 2096322 w 2188369"/>
              <a:gd name="connsiteY46" fmla="*/ 3803202 h 3921886"/>
              <a:gd name="connsiteX47" fmla="*/ 2004387 w 2188369"/>
              <a:gd name="connsiteY47" fmla="*/ 3838731 h 3921886"/>
              <a:gd name="connsiteX48" fmla="*/ 1972854 w 2188369"/>
              <a:gd name="connsiteY48" fmla="*/ 3850278 h 3921886"/>
              <a:gd name="connsiteX49" fmla="*/ 1733470 w 2188369"/>
              <a:gd name="connsiteY49" fmla="*/ 3919118 h 3921886"/>
              <a:gd name="connsiteX50" fmla="*/ 1593571 w 2188369"/>
              <a:gd name="connsiteY50" fmla="*/ 3884476 h 3921886"/>
              <a:gd name="connsiteX51" fmla="*/ 1653972 w 2188369"/>
              <a:gd name="connsiteY51" fmla="*/ 3808087 h 3921886"/>
              <a:gd name="connsiteX52" fmla="*/ 1719259 w 2188369"/>
              <a:gd name="connsiteY52" fmla="*/ 3763674 h 3921886"/>
              <a:gd name="connsiteX53" fmla="*/ 1745462 w 2188369"/>
              <a:gd name="connsiteY53" fmla="*/ 3734806 h 3921886"/>
              <a:gd name="connsiteX54" fmla="*/ 1769001 w 2188369"/>
              <a:gd name="connsiteY54" fmla="*/ 3684619 h 3921886"/>
              <a:gd name="connsiteX55" fmla="*/ 1758342 w 2188369"/>
              <a:gd name="connsiteY55" fmla="*/ 3632213 h 3921886"/>
              <a:gd name="connsiteX56" fmla="*/ 1693499 w 2188369"/>
              <a:gd name="connsiteY56" fmla="*/ 3559376 h 3921886"/>
              <a:gd name="connsiteX57" fmla="*/ 1612224 w 2188369"/>
              <a:gd name="connsiteY57" fmla="*/ 3397714 h 3921886"/>
              <a:gd name="connsiteX58" fmla="*/ 1410147 w 2188369"/>
              <a:gd name="connsiteY58" fmla="*/ 2819462 h 3921886"/>
              <a:gd name="connsiteX59" fmla="*/ 1384387 w 2188369"/>
              <a:gd name="connsiteY59" fmla="*/ 2720866 h 3921886"/>
              <a:gd name="connsiteX60" fmla="*/ 1387052 w 2188369"/>
              <a:gd name="connsiteY60" fmla="*/ 2624047 h 3921886"/>
              <a:gd name="connsiteX61" fmla="*/ 1365734 w 2188369"/>
              <a:gd name="connsiteY61" fmla="*/ 2686224 h 3921886"/>
              <a:gd name="connsiteX62" fmla="*/ 1331092 w 2188369"/>
              <a:gd name="connsiteY62" fmla="*/ 2782155 h 3921886"/>
              <a:gd name="connsiteX63" fmla="*/ 1319989 w 2188369"/>
              <a:gd name="connsiteY63" fmla="*/ 2831453 h 3921886"/>
              <a:gd name="connsiteX64" fmla="*/ 1301779 w 2188369"/>
              <a:gd name="connsiteY64" fmla="*/ 2874533 h 3921886"/>
              <a:gd name="connsiteX65" fmla="*/ 1298227 w 2188369"/>
              <a:gd name="connsiteY65" fmla="*/ 2927829 h 3921886"/>
              <a:gd name="connsiteX66" fmla="*/ 1286235 w 2188369"/>
              <a:gd name="connsiteY66" fmla="*/ 3109476 h 3921886"/>
              <a:gd name="connsiteX67" fmla="*/ 1276464 w 2188369"/>
              <a:gd name="connsiteY67" fmla="*/ 3272026 h 3921886"/>
              <a:gd name="connsiteX68" fmla="*/ 1290677 w 2188369"/>
              <a:gd name="connsiteY68" fmla="*/ 3296453 h 3921886"/>
              <a:gd name="connsiteX69" fmla="*/ 1311995 w 2188369"/>
              <a:gd name="connsiteY69" fmla="*/ 3395049 h 3921886"/>
              <a:gd name="connsiteX70" fmla="*/ 1290677 w 2188369"/>
              <a:gd name="connsiteY70" fmla="*/ 3439462 h 3921886"/>
              <a:gd name="connsiteX71" fmla="*/ 1305333 w 2188369"/>
              <a:gd name="connsiteY71" fmla="*/ 3514075 h 3921886"/>
              <a:gd name="connsiteX72" fmla="*/ 1334201 w 2188369"/>
              <a:gd name="connsiteY72" fmla="*/ 3619777 h 3921886"/>
              <a:gd name="connsiteX73" fmla="*/ 1280462 w 2188369"/>
              <a:gd name="connsiteY73" fmla="*/ 3664190 h 3921886"/>
              <a:gd name="connsiteX74" fmla="*/ 1202740 w 2188369"/>
              <a:gd name="connsiteY74" fmla="*/ 3668187 h 3921886"/>
              <a:gd name="connsiteX75" fmla="*/ 1141894 w 2188369"/>
              <a:gd name="connsiteY75" fmla="*/ 3650866 h 3921886"/>
              <a:gd name="connsiteX76" fmla="*/ 1055289 w 2188369"/>
              <a:gd name="connsiteY76" fmla="*/ 3680179 h 3921886"/>
              <a:gd name="connsiteX77" fmla="*/ 767052 w 2188369"/>
              <a:gd name="connsiteY77" fmla="*/ 3671296 h 3921886"/>
              <a:gd name="connsiteX78" fmla="*/ 776378 w 2188369"/>
              <a:gd name="connsiteY78" fmla="*/ 3605121 h 3921886"/>
              <a:gd name="connsiteX79" fmla="*/ 852768 w 2188369"/>
              <a:gd name="connsiteY79" fmla="*/ 3582915 h 3921886"/>
              <a:gd name="connsiteX80" fmla="*/ 969573 w 2188369"/>
              <a:gd name="connsiteY80" fmla="*/ 3546496 h 3921886"/>
              <a:gd name="connsiteX81" fmla="*/ 1011765 w 2188369"/>
              <a:gd name="connsiteY81" fmla="*/ 3467442 h 3921886"/>
              <a:gd name="connsiteX82" fmla="*/ 988227 w 2188369"/>
              <a:gd name="connsiteY82" fmla="*/ 3375508 h 3921886"/>
              <a:gd name="connsiteX83" fmla="*/ 961579 w 2188369"/>
              <a:gd name="connsiteY83" fmla="*/ 3296897 h 3921886"/>
              <a:gd name="connsiteX84" fmla="*/ 960691 w 2188369"/>
              <a:gd name="connsiteY84" fmla="*/ 2883860 h 3921886"/>
              <a:gd name="connsiteX85" fmla="*/ 1093484 w 2188369"/>
              <a:gd name="connsiteY85" fmla="*/ 2241654 h 3921886"/>
              <a:gd name="connsiteX86" fmla="*/ 1126350 w 2188369"/>
              <a:gd name="connsiteY86" fmla="*/ 2140837 h 3921886"/>
              <a:gd name="connsiteX87" fmla="*/ 1196078 w 2188369"/>
              <a:gd name="connsiteY87" fmla="*/ 1841940 h 3921886"/>
              <a:gd name="connsiteX88" fmla="*/ 1212954 w 2188369"/>
              <a:gd name="connsiteY88" fmla="*/ 1825508 h 3921886"/>
              <a:gd name="connsiteX89" fmla="*/ 1212511 w 2188369"/>
              <a:gd name="connsiteY89" fmla="*/ 1749118 h 3921886"/>
              <a:gd name="connsiteX90" fmla="*/ 1188084 w 2188369"/>
              <a:gd name="connsiteY90" fmla="*/ 1682943 h 3921886"/>
              <a:gd name="connsiteX91" fmla="*/ 1172983 w 2188369"/>
              <a:gd name="connsiteY91" fmla="*/ 1607886 h 3921886"/>
              <a:gd name="connsiteX92" fmla="*/ 1169874 w 2188369"/>
              <a:gd name="connsiteY92" fmla="*/ 1507513 h 3921886"/>
              <a:gd name="connsiteX93" fmla="*/ 1167038 w 2188369"/>
              <a:gd name="connsiteY93" fmla="*/ 1485199 h 3921886"/>
              <a:gd name="connsiteX94" fmla="*/ 1163716 w 2188369"/>
              <a:gd name="connsiteY94" fmla="*/ 1457121 h 3921886"/>
              <a:gd name="connsiteX95" fmla="*/ 1046851 w 2188369"/>
              <a:gd name="connsiteY95" fmla="*/ 1320979 h 3921886"/>
              <a:gd name="connsiteX96" fmla="*/ 1051737 w 2188369"/>
              <a:gd name="connsiteY96" fmla="*/ 1259246 h 3921886"/>
              <a:gd name="connsiteX97" fmla="*/ 1113471 w 2188369"/>
              <a:gd name="connsiteY97" fmla="*/ 1264131 h 3921886"/>
              <a:gd name="connsiteX98" fmla="*/ 1145922 w 2188369"/>
              <a:gd name="connsiteY98" fmla="*/ 1301936 h 3921886"/>
              <a:gd name="connsiteX99" fmla="*/ 1140520 w 2188369"/>
              <a:gd name="connsiteY99" fmla="*/ 1254445 h 3921886"/>
              <a:gd name="connsiteX100" fmla="*/ 1135232 w 2188369"/>
              <a:gd name="connsiteY100" fmla="*/ 1209505 h 3921886"/>
              <a:gd name="connsiteX101" fmla="*/ 1132568 w 2188369"/>
              <a:gd name="connsiteY101" fmla="*/ 1097140 h 3921886"/>
              <a:gd name="connsiteX102" fmla="*/ 993556 w 2188369"/>
              <a:gd name="connsiteY102" fmla="*/ 1080708 h 3921886"/>
              <a:gd name="connsiteX103" fmla="*/ 712424 w 2188369"/>
              <a:gd name="connsiteY103" fmla="*/ 1026080 h 3921886"/>
              <a:gd name="connsiteX104" fmla="*/ 463713 w 2188369"/>
              <a:gd name="connsiteY104" fmla="*/ 985221 h 3921886"/>
              <a:gd name="connsiteX105" fmla="*/ 350461 w 2188369"/>
              <a:gd name="connsiteY105" fmla="*/ 931926 h 3921886"/>
              <a:gd name="connsiteX106" fmla="*/ 199902 w 2188369"/>
              <a:gd name="connsiteY106" fmla="*/ 885292 h 3921886"/>
              <a:gd name="connsiteX107" fmla="*/ 203900 w 2188369"/>
              <a:gd name="connsiteY107" fmla="*/ 852871 h 3921886"/>
              <a:gd name="connsiteX108" fmla="*/ 132839 w 2188369"/>
              <a:gd name="connsiteY108" fmla="*/ 823559 h 3921886"/>
              <a:gd name="connsiteX109" fmla="*/ 41793 w 2188369"/>
              <a:gd name="connsiteY109" fmla="*/ 688989 h 3921886"/>
              <a:gd name="connsiteX110" fmla="*/ 13813 w 2188369"/>
              <a:gd name="connsiteY110" fmla="*/ 605493 h 3921886"/>
              <a:gd name="connsiteX111" fmla="*/ 86206 w 2188369"/>
              <a:gd name="connsiteY111" fmla="*/ 663229 h 3921886"/>
              <a:gd name="connsiteX112" fmla="*/ 66220 w 2188369"/>
              <a:gd name="connsiteY112" fmla="*/ 608158 h 3921886"/>
              <a:gd name="connsiteX113" fmla="*/ 55118 w 2188369"/>
              <a:gd name="connsiteY113" fmla="*/ 561525 h 3921886"/>
              <a:gd name="connsiteX114" fmla="*/ 24029 w 2188369"/>
              <a:gd name="connsiteY114" fmla="*/ 472699 h 3921886"/>
              <a:gd name="connsiteX115" fmla="*/ 23140 w 2188369"/>
              <a:gd name="connsiteY115" fmla="*/ 468258 h 3921886"/>
              <a:gd name="connsiteX116" fmla="*/ 29358 w 2188369"/>
              <a:gd name="connsiteY116" fmla="*/ 444275 h 3921886"/>
              <a:gd name="connsiteX117" fmla="*/ 44014 w 2188369"/>
              <a:gd name="connsiteY117" fmla="*/ 460264 h 3921886"/>
              <a:gd name="connsiteX118" fmla="*/ 113742 w 2188369"/>
              <a:gd name="connsiteY118" fmla="*/ 565522 h 3921886"/>
              <a:gd name="connsiteX119" fmla="*/ 212338 w 2188369"/>
              <a:gd name="connsiteY119" fmla="*/ 754275 h 3921886"/>
              <a:gd name="connsiteX120" fmla="*/ 230103 w 2188369"/>
              <a:gd name="connsiteY120" fmla="*/ 751611 h 3921886"/>
              <a:gd name="connsiteX121" fmla="*/ 255863 w 2188369"/>
              <a:gd name="connsiteY121" fmla="*/ 746281 h 3921886"/>
              <a:gd name="connsiteX122" fmla="*/ 348241 w 2188369"/>
              <a:gd name="connsiteY122" fmla="*/ 773372 h 3921886"/>
              <a:gd name="connsiteX123" fmla="*/ 479702 w 2188369"/>
              <a:gd name="connsiteY123" fmla="*/ 768487 h 3921886"/>
              <a:gd name="connsiteX124" fmla="*/ 701765 w 2188369"/>
              <a:gd name="connsiteY124" fmla="*/ 789361 h 3921886"/>
              <a:gd name="connsiteX125" fmla="*/ 803914 w 2188369"/>
              <a:gd name="connsiteY125" fmla="*/ 796467 h 3921886"/>
              <a:gd name="connsiteX126" fmla="*/ 845662 w 2188369"/>
              <a:gd name="connsiteY126" fmla="*/ 792914 h 3921886"/>
              <a:gd name="connsiteX127" fmla="*/ 941593 w 2188369"/>
              <a:gd name="connsiteY127" fmla="*/ 804461 h 3921886"/>
              <a:gd name="connsiteX128" fmla="*/ 1079273 w 2188369"/>
              <a:gd name="connsiteY128" fmla="*/ 774261 h 3921886"/>
              <a:gd name="connsiteX129" fmla="*/ 1187639 w 2188369"/>
              <a:gd name="connsiteY129" fmla="*/ 731624 h 3921886"/>
              <a:gd name="connsiteX130" fmla="*/ 1274688 w 2188369"/>
              <a:gd name="connsiteY130" fmla="*/ 700092 h 3921886"/>
              <a:gd name="connsiteX131" fmla="*/ 1152109 w 2188369"/>
              <a:gd name="connsiteY131" fmla="*/ 690321 h 3921886"/>
              <a:gd name="connsiteX132" fmla="*/ 1121464 w 2188369"/>
              <a:gd name="connsiteY132" fmla="*/ 672112 h 3921886"/>
              <a:gd name="connsiteX133" fmla="*/ 1114359 w 2188369"/>
              <a:gd name="connsiteY133" fmla="*/ 623702 h 3921886"/>
              <a:gd name="connsiteX134" fmla="*/ 1121464 w 2188369"/>
              <a:gd name="connsiteY134" fmla="*/ 586395 h 3921886"/>
              <a:gd name="connsiteX135" fmla="*/ 1072167 w 2188369"/>
              <a:gd name="connsiteY135" fmla="*/ 518444 h 3921886"/>
              <a:gd name="connsiteX136" fmla="*/ 1038413 w 2188369"/>
              <a:gd name="connsiteY136" fmla="*/ 491353 h 3921886"/>
              <a:gd name="connsiteX137" fmla="*/ 1034416 w 2188369"/>
              <a:gd name="connsiteY137" fmla="*/ 447828 h 3921886"/>
              <a:gd name="connsiteX138" fmla="*/ 1050404 w 2188369"/>
              <a:gd name="connsiteY138" fmla="*/ 346123 h 3921886"/>
              <a:gd name="connsiteX139" fmla="*/ 977568 w 2188369"/>
              <a:gd name="connsiteY139" fmla="*/ 345679 h 3921886"/>
              <a:gd name="connsiteX140" fmla="*/ 973126 w 2188369"/>
              <a:gd name="connsiteY140" fmla="*/ 342570 h 3921886"/>
              <a:gd name="connsiteX141" fmla="*/ 985117 w 2188369"/>
              <a:gd name="connsiteY141" fmla="*/ 331911 h 3921886"/>
              <a:gd name="connsiteX142" fmla="*/ 1100591 w 2188369"/>
              <a:gd name="connsiteY142" fmla="*/ 225765 h 3921886"/>
              <a:gd name="connsiteX143" fmla="*/ 1112582 w 2188369"/>
              <a:gd name="connsiteY143" fmla="*/ 166696 h 3921886"/>
              <a:gd name="connsiteX144" fmla="*/ 1117023 w 2188369"/>
              <a:gd name="connsiteY144" fmla="*/ 141825 h 3921886"/>
              <a:gd name="connsiteX145" fmla="*/ 1113470 w 2188369"/>
              <a:gd name="connsiteY145" fmla="*/ 34790 h 3921886"/>
              <a:gd name="connsiteX146" fmla="*/ 1146336 w 2188369"/>
              <a:gd name="connsiteY146" fmla="*/ 149 h 39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2188369" h="3921886">
                <a:moveTo>
                  <a:pt x="1146336" y="149"/>
                </a:moveTo>
                <a:cubicBezTo>
                  <a:pt x="1181865" y="-2072"/>
                  <a:pt x="1208957" y="21023"/>
                  <a:pt x="1237381" y="39232"/>
                </a:cubicBezTo>
                <a:cubicBezTo>
                  <a:pt x="1270247" y="60106"/>
                  <a:pt x="1302224" y="81868"/>
                  <a:pt x="1334201" y="104519"/>
                </a:cubicBezTo>
                <a:cubicBezTo>
                  <a:pt x="1396823" y="148931"/>
                  <a:pt x="1456780" y="196452"/>
                  <a:pt x="1514960" y="246639"/>
                </a:cubicBezTo>
                <a:cubicBezTo>
                  <a:pt x="1534946" y="263960"/>
                  <a:pt x="1630877" y="339905"/>
                  <a:pt x="1558040" y="361668"/>
                </a:cubicBezTo>
                <a:cubicBezTo>
                  <a:pt x="1542052" y="366553"/>
                  <a:pt x="1510519" y="375879"/>
                  <a:pt x="1514516" y="396754"/>
                </a:cubicBezTo>
                <a:cubicBezTo>
                  <a:pt x="1524287" y="447828"/>
                  <a:pt x="1492310" y="514891"/>
                  <a:pt x="1518069" y="561968"/>
                </a:cubicBezTo>
                <a:cubicBezTo>
                  <a:pt x="1549602" y="619705"/>
                  <a:pt x="1639760" y="624146"/>
                  <a:pt x="1718370" y="646353"/>
                </a:cubicBezTo>
                <a:cubicBezTo>
                  <a:pt x="1763227" y="658788"/>
                  <a:pt x="1808528" y="683215"/>
                  <a:pt x="1838284" y="720966"/>
                </a:cubicBezTo>
                <a:cubicBezTo>
                  <a:pt x="1846278" y="731181"/>
                  <a:pt x="1855605" y="741395"/>
                  <a:pt x="1866708" y="748502"/>
                </a:cubicBezTo>
                <a:cubicBezTo>
                  <a:pt x="1897797" y="769375"/>
                  <a:pt x="1906680" y="801796"/>
                  <a:pt x="1926666" y="830665"/>
                </a:cubicBezTo>
                <a:cubicBezTo>
                  <a:pt x="1972854" y="896840"/>
                  <a:pt x="2011049" y="940364"/>
                  <a:pt x="2055906" y="1007427"/>
                </a:cubicBezTo>
                <a:cubicBezTo>
                  <a:pt x="2068786" y="1026525"/>
                  <a:pt x="2079001" y="1077599"/>
                  <a:pt x="2092768" y="1096252"/>
                </a:cubicBezTo>
                <a:cubicBezTo>
                  <a:pt x="2115863" y="1126897"/>
                  <a:pt x="2147396" y="1152212"/>
                  <a:pt x="2160720" y="1188187"/>
                </a:cubicBezTo>
                <a:cubicBezTo>
                  <a:pt x="2173156" y="1220608"/>
                  <a:pt x="2185147" y="1260579"/>
                  <a:pt x="2188256" y="1295221"/>
                </a:cubicBezTo>
                <a:cubicBezTo>
                  <a:pt x="2189144" y="1305436"/>
                  <a:pt x="2184703" y="1318760"/>
                  <a:pt x="2178485" y="1327198"/>
                </a:cubicBezTo>
                <a:cubicBezTo>
                  <a:pt x="2142511" y="1372499"/>
                  <a:pt x="2109201" y="1420021"/>
                  <a:pt x="2067898" y="1460880"/>
                </a:cubicBezTo>
                <a:cubicBezTo>
                  <a:pt x="2029259" y="1499075"/>
                  <a:pt x="1983513" y="1539935"/>
                  <a:pt x="1938657" y="1570135"/>
                </a:cubicBezTo>
                <a:cubicBezTo>
                  <a:pt x="1913342" y="1587456"/>
                  <a:pt x="1894688" y="1606109"/>
                  <a:pt x="1891580" y="1638086"/>
                </a:cubicBezTo>
                <a:cubicBezTo>
                  <a:pt x="1888026" y="1672284"/>
                  <a:pt x="1838284" y="1659849"/>
                  <a:pt x="1831622" y="1695823"/>
                </a:cubicBezTo>
                <a:cubicBezTo>
                  <a:pt x="1815634" y="1780206"/>
                  <a:pt x="1848943" y="1866367"/>
                  <a:pt x="1851164" y="1951195"/>
                </a:cubicBezTo>
                <a:cubicBezTo>
                  <a:pt x="1852940" y="2011152"/>
                  <a:pt x="1866264" y="2029361"/>
                  <a:pt x="1854717" y="2088430"/>
                </a:cubicBezTo>
                <a:cubicBezTo>
                  <a:pt x="1853384" y="2095314"/>
                  <a:pt x="1850858" y="2104918"/>
                  <a:pt x="1847638" y="2115855"/>
                </a:cubicBezTo>
                <a:lnTo>
                  <a:pt x="1846817" y="2118444"/>
                </a:lnTo>
                <a:lnTo>
                  <a:pt x="2020821" y="2321151"/>
                </a:lnTo>
                <a:cubicBezTo>
                  <a:pt x="2036810" y="2339360"/>
                  <a:pt x="2034589" y="2367340"/>
                  <a:pt x="2015936" y="2382885"/>
                </a:cubicBezTo>
                <a:cubicBezTo>
                  <a:pt x="1997727" y="2398873"/>
                  <a:pt x="1969747" y="2396653"/>
                  <a:pt x="1954202" y="2377999"/>
                </a:cubicBezTo>
                <a:lnTo>
                  <a:pt x="1813079" y="2213597"/>
                </a:lnTo>
                <a:lnTo>
                  <a:pt x="1779215" y="2295837"/>
                </a:lnTo>
                <a:cubicBezTo>
                  <a:pt x="1773886" y="2312714"/>
                  <a:pt x="1772110" y="2330479"/>
                  <a:pt x="1765004" y="2346023"/>
                </a:cubicBezTo>
                <a:cubicBezTo>
                  <a:pt x="1757453" y="2363344"/>
                  <a:pt x="1762339" y="2374891"/>
                  <a:pt x="1751236" y="2389992"/>
                </a:cubicBezTo>
                <a:cubicBezTo>
                  <a:pt x="1765004" y="2410866"/>
                  <a:pt x="1735691" y="2453058"/>
                  <a:pt x="1732138" y="2474376"/>
                </a:cubicBezTo>
                <a:cubicBezTo>
                  <a:pt x="1716150" y="2572527"/>
                  <a:pt x="1714373" y="2660465"/>
                  <a:pt x="1707267" y="2760393"/>
                </a:cubicBezTo>
                <a:cubicBezTo>
                  <a:pt x="1706379" y="2770164"/>
                  <a:pt x="1709932" y="2776826"/>
                  <a:pt x="1720147" y="2779935"/>
                </a:cubicBezTo>
                <a:cubicBezTo>
                  <a:pt x="1728141" y="2782600"/>
                  <a:pt x="1736135" y="2786597"/>
                  <a:pt x="1744129" y="2789706"/>
                </a:cubicBezTo>
                <a:cubicBezTo>
                  <a:pt x="1762783" y="2797256"/>
                  <a:pt x="1761895" y="2823903"/>
                  <a:pt x="1765004" y="2841224"/>
                </a:cubicBezTo>
                <a:cubicBezTo>
                  <a:pt x="1769001" y="2864319"/>
                  <a:pt x="1777439" y="2878087"/>
                  <a:pt x="1766336" y="2899849"/>
                </a:cubicBezTo>
                <a:cubicBezTo>
                  <a:pt x="1761006" y="2910064"/>
                  <a:pt x="1763671" y="2915837"/>
                  <a:pt x="1771221" y="2923832"/>
                </a:cubicBezTo>
                <a:cubicBezTo>
                  <a:pt x="1794316" y="2947371"/>
                  <a:pt x="1811637" y="2962470"/>
                  <a:pt x="1825848" y="2992671"/>
                </a:cubicBezTo>
                <a:cubicBezTo>
                  <a:pt x="1841393" y="3025092"/>
                  <a:pt x="1856049" y="3057514"/>
                  <a:pt x="1869817" y="3090823"/>
                </a:cubicBezTo>
                <a:cubicBezTo>
                  <a:pt x="1887138" y="3132571"/>
                  <a:pt x="1903127" y="3175207"/>
                  <a:pt x="1917339" y="3218287"/>
                </a:cubicBezTo>
                <a:cubicBezTo>
                  <a:pt x="1930663" y="3258259"/>
                  <a:pt x="1938657" y="3300451"/>
                  <a:pt x="1962195" y="3335981"/>
                </a:cubicBezTo>
                <a:cubicBezTo>
                  <a:pt x="1981293" y="3365293"/>
                  <a:pt x="2000390" y="3419033"/>
                  <a:pt x="2000390" y="3454562"/>
                </a:cubicBezTo>
                <a:cubicBezTo>
                  <a:pt x="2000390" y="3467442"/>
                  <a:pt x="2005720" y="3475880"/>
                  <a:pt x="2017267" y="3480766"/>
                </a:cubicBezTo>
                <a:cubicBezTo>
                  <a:pt x="2040362" y="3490981"/>
                  <a:pt x="2047912" y="3519848"/>
                  <a:pt x="2055462" y="3541611"/>
                </a:cubicBezTo>
                <a:cubicBezTo>
                  <a:pt x="2072339" y="3589577"/>
                  <a:pt x="2093657" y="3636654"/>
                  <a:pt x="2093657" y="3687728"/>
                </a:cubicBezTo>
                <a:cubicBezTo>
                  <a:pt x="2098986" y="3729921"/>
                  <a:pt x="2130963" y="3765007"/>
                  <a:pt x="2096322" y="3803202"/>
                </a:cubicBezTo>
                <a:cubicBezTo>
                  <a:pt x="2078112" y="3823187"/>
                  <a:pt x="2031924" y="3852943"/>
                  <a:pt x="2004387" y="3838731"/>
                </a:cubicBezTo>
                <a:cubicBezTo>
                  <a:pt x="1990175" y="3831625"/>
                  <a:pt x="1981293" y="3841396"/>
                  <a:pt x="1972854" y="3850278"/>
                </a:cubicBezTo>
                <a:cubicBezTo>
                  <a:pt x="1914674" y="3910236"/>
                  <a:pt x="1820963" y="3929778"/>
                  <a:pt x="1733470" y="3919118"/>
                </a:cubicBezTo>
                <a:cubicBezTo>
                  <a:pt x="1682840" y="3912901"/>
                  <a:pt x="1617109" y="3921783"/>
                  <a:pt x="1593571" y="3884476"/>
                </a:cubicBezTo>
                <a:cubicBezTo>
                  <a:pt x="1581579" y="3865379"/>
                  <a:pt x="1644201" y="3816525"/>
                  <a:pt x="1653972" y="3808087"/>
                </a:cubicBezTo>
                <a:cubicBezTo>
                  <a:pt x="1683284" y="3783216"/>
                  <a:pt x="1686393" y="3784104"/>
                  <a:pt x="1719259" y="3763674"/>
                </a:cubicBezTo>
                <a:cubicBezTo>
                  <a:pt x="1724588" y="3760565"/>
                  <a:pt x="1741021" y="3738803"/>
                  <a:pt x="1745462" y="3734806"/>
                </a:cubicBezTo>
                <a:cubicBezTo>
                  <a:pt x="1760118" y="3721926"/>
                  <a:pt x="1767224" y="3703717"/>
                  <a:pt x="1769001" y="3684619"/>
                </a:cubicBezTo>
                <a:cubicBezTo>
                  <a:pt x="1770333" y="3672628"/>
                  <a:pt x="1772554" y="3638431"/>
                  <a:pt x="1758342" y="3632213"/>
                </a:cubicBezTo>
                <a:cubicBezTo>
                  <a:pt x="1728141" y="3618445"/>
                  <a:pt x="1710820" y="3586912"/>
                  <a:pt x="1693499" y="3559376"/>
                </a:cubicBezTo>
                <a:cubicBezTo>
                  <a:pt x="1661522" y="3508301"/>
                  <a:pt x="1637539" y="3452342"/>
                  <a:pt x="1612224" y="3397714"/>
                </a:cubicBezTo>
                <a:cubicBezTo>
                  <a:pt x="1526952" y="3212514"/>
                  <a:pt x="1462998" y="3016654"/>
                  <a:pt x="1410147" y="2819462"/>
                </a:cubicBezTo>
                <a:cubicBezTo>
                  <a:pt x="1399932" y="2781712"/>
                  <a:pt x="1394602" y="2758617"/>
                  <a:pt x="1384387" y="2720866"/>
                </a:cubicBezTo>
                <a:cubicBezTo>
                  <a:pt x="1382167" y="2713316"/>
                  <a:pt x="1390605" y="2631152"/>
                  <a:pt x="1387052" y="2624047"/>
                </a:cubicBezTo>
                <a:cubicBezTo>
                  <a:pt x="1385720" y="2624490"/>
                  <a:pt x="1375949" y="2656912"/>
                  <a:pt x="1365734" y="2686224"/>
                </a:cubicBezTo>
                <a:cubicBezTo>
                  <a:pt x="1360849" y="2699992"/>
                  <a:pt x="1335533" y="2768832"/>
                  <a:pt x="1331092" y="2782155"/>
                </a:cubicBezTo>
                <a:cubicBezTo>
                  <a:pt x="1325763" y="2798144"/>
                  <a:pt x="1323986" y="2815021"/>
                  <a:pt x="1319989" y="2831453"/>
                </a:cubicBezTo>
                <a:cubicBezTo>
                  <a:pt x="1315992" y="2846998"/>
                  <a:pt x="1307998" y="2859433"/>
                  <a:pt x="1301779" y="2874533"/>
                </a:cubicBezTo>
                <a:cubicBezTo>
                  <a:pt x="1295562" y="2890522"/>
                  <a:pt x="1295118" y="2910952"/>
                  <a:pt x="1298227" y="2927829"/>
                </a:cubicBezTo>
                <a:cubicBezTo>
                  <a:pt x="1309774" y="2988674"/>
                  <a:pt x="1293785" y="3049519"/>
                  <a:pt x="1286235" y="3109476"/>
                </a:cubicBezTo>
                <a:cubicBezTo>
                  <a:pt x="1278685" y="3168989"/>
                  <a:pt x="1284903" y="3212069"/>
                  <a:pt x="1276464" y="3272026"/>
                </a:cubicBezTo>
                <a:cubicBezTo>
                  <a:pt x="1274688" y="3284462"/>
                  <a:pt x="1277797" y="3291568"/>
                  <a:pt x="1290677" y="3296453"/>
                </a:cubicBezTo>
                <a:cubicBezTo>
                  <a:pt x="1330204" y="3310221"/>
                  <a:pt x="1326651" y="3363072"/>
                  <a:pt x="1311995" y="3395049"/>
                </a:cubicBezTo>
                <a:cubicBezTo>
                  <a:pt x="1305333" y="3409705"/>
                  <a:pt x="1293785" y="3423029"/>
                  <a:pt x="1290677" y="3439462"/>
                </a:cubicBezTo>
                <a:cubicBezTo>
                  <a:pt x="1286680" y="3463001"/>
                  <a:pt x="1297782" y="3492313"/>
                  <a:pt x="1305333" y="3514075"/>
                </a:cubicBezTo>
                <a:cubicBezTo>
                  <a:pt x="1317769" y="3549605"/>
                  <a:pt x="1329760" y="3582026"/>
                  <a:pt x="1334201" y="3619777"/>
                </a:cubicBezTo>
                <a:cubicBezTo>
                  <a:pt x="1337754" y="3648645"/>
                  <a:pt x="1303112" y="3660193"/>
                  <a:pt x="1280462" y="3664190"/>
                </a:cubicBezTo>
                <a:cubicBezTo>
                  <a:pt x="1255146" y="3669075"/>
                  <a:pt x="1228943" y="3670408"/>
                  <a:pt x="1202740" y="3668187"/>
                </a:cubicBezTo>
                <a:cubicBezTo>
                  <a:pt x="1180977" y="3666411"/>
                  <a:pt x="1163212" y="3651310"/>
                  <a:pt x="1141894" y="3650866"/>
                </a:cubicBezTo>
                <a:cubicBezTo>
                  <a:pt x="1112582" y="3649978"/>
                  <a:pt x="1082826" y="3670851"/>
                  <a:pt x="1055289" y="3680179"/>
                </a:cubicBezTo>
                <a:cubicBezTo>
                  <a:pt x="964244" y="3710379"/>
                  <a:pt x="853656" y="3718373"/>
                  <a:pt x="767052" y="3671296"/>
                </a:cubicBezTo>
                <a:cubicBezTo>
                  <a:pt x="739072" y="3656195"/>
                  <a:pt x="759502" y="3621110"/>
                  <a:pt x="776378" y="3605121"/>
                </a:cubicBezTo>
                <a:cubicBezTo>
                  <a:pt x="796364" y="3586468"/>
                  <a:pt x="827453" y="3588244"/>
                  <a:pt x="852768" y="3582915"/>
                </a:cubicBezTo>
                <a:cubicBezTo>
                  <a:pt x="888742" y="3575364"/>
                  <a:pt x="938929" y="3567370"/>
                  <a:pt x="969573" y="3546496"/>
                </a:cubicBezTo>
                <a:cubicBezTo>
                  <a:pt x="995333" y="3529176"/>
                  <a:pt x="1009101" y="3497198"/>
                  <a:pt x="1011765" y="3467442"/>
                </a:cubicBezTo>
                <a:cubicBezTo>
                  <a:pt x="1014874" y="3435021"/>
                  <a:pt x="1002883" y="3403488"/>
                  <a:pt x="988227" y="3375508"/>
                </a:cubicBezTo>
                <a:cubicBezTo>
                  <a:pt x="975791" y="3351525"/>
                  <a:pt x="961579" y="3323989"/>
                  <a:pt x="961579" y="3296897"/>
                </a:cubicBezTo>
                <a:cubicBezTo>
                  <a:pt x="961135" y="3158774"/>
                  <a:pt x="950476" y="3021540"/>
                  <a:pt x="960691" y="2883860"/>
                </a:cubicBezTo>
                <a:cubicBezTo>
                  <a:pt x="978900" y="2646697"/>
                  <a:pt x="1043298" y="2473044"/>
                  <a:pt x="1093484" y="2241654"/>
                </a:cubicBezTo>
                <a:cubicBezTo>
                  <a:pt x="1095705" y="2231439"/>
                  <a:pt x="1124129" y="2151052"/>
                  <a:pt x="1126350" y="2140837"/>
                </a:cubicBezTo>
                <a:cubicBezTo>
                  <a:pt x="1152553" y="2031138"/>
                  <a:pt x="1178313" y="1977843"/>
                  <a:pt x="1196078" y="1841940"/>
                </a:cubicBezTo>
                <a:cubicBezTo>
                  <a:pt x="1196522" y="1838387"/>
                  <a:pt x="1210734" y="1828172"/>
                  <a:pt x="1212954" y="1825508"/>
                </a:cubicBezTo>
                <a:cubicBezTo>
                  <a:pt x="1228499" y="1804189"/>
                  <a:pt x="1218728" y="1772212"/>
                  <a:pt x="1212511" y="1749118"/>
                </a:cubicBezTo>
                <a:cubicBezTo>
                  <a:pt x="1206737" y="1727800"/>
                  <a:pt x="1206292" y="1697599"/>
                  <a:pt x="1188084" y="1682943"/>
                </a:cubicBezTo>
                <a:cubicBezTo>
                  <a:pt x="1160547" y="1660737"/>
                  <a:pt x="1170318" y="1638974"/>
                  <a:pt x="1172983" y="1607886"/>
                </a:cubicBezTo>
                <a:cubicBezTo>
                  <a:pt x="1175648" y="1574576"/>
                  <a:pt x="1174760" y="1540823"/>
                  <a:pt x="1169874" y="1507513"/>
                </a:cubicBezTo>
                <a:cubicBezTo>
                  <a:pt x="1169264" y="1503239"/>
                  <a:pt x="1168285" y="1495494"/>
                  <a:pt x="1167038" y="1485199"/>
                </a:cubicBezTo>
                <a:lnTo>
                  <a:pt x="1163716" y="1457121"/>
                </a:lnTo>
                <a:lnTo>
                  <a:pt x="1046851" y="1320979"/>
                </a:lnTo>
                <a:cubicBezTo>
                  <a:pt x="1030863" y="1302770"/>
                  <a:pt x="1033084" y="1274790"/>
                  <a:pt x="1051737" y="1259246"/>
                </a:cubicBezTo>
                <a:cubicBezTo>
                  <a:pt x="1069946" y="1243257"/>
                  <a:pt x="1097926" y="1245478"/>
                  <a:pt x="1113471" y="1264131"/>
                </a:cubicBezTo>
                <a:lnTo>
                  <a:pt x="1145922" y="1301936"/>
                </a:lnTo>
                <a:lnTo>
                  <a:pt x="1140520" y="1254445"/>
                </a:lnTo>
                <a:cubicBezTo>
                  <a:pt x="1137592" y="1228824"/>
                  <a:pt x="1135565" y="1211392"/>
                  <a:pt x="1135232" y="1209505"/>
                </a:cubicBezTo>
                <a:cubicBezTo>
                  <a:pt x="1132568" y="1189963"/>
                  <a:pt x="1150333" y="1109576"/>
                  <a:pt x="1132568" y="1097140"/>
                </a:cubicBezTo>
                <a:cubicBezTo>
                  <a:pt x="1094817" y="1071381"/>
                  <a:pt x="1036193" y="1082040"/>
                  <a:pt x="993556" y="1080708"/>
                </a:cubicBezTo>
                <a:cubicBezTo>
                  <a:pt x="901622" y="1078487"/>
                  <a:pt x="801694" y="1045178"/>
                  <a:pt x="712424" y="1026080"/>
                </a:cubicBezTo>
                <a:cubicBezTo>
                  <a:pt x="623599" y="1006983"/>
                  <a:pt x="548098" y="1017642"/>
                  <a:pt x="463713" y="985221"/>
                </a:cubicBezTo>
                <a:cubicBezTo>
                  <a:pt x="424630" y="970120"/>
                  <a:pt x="389100" y="948359"/>
                  <a:pt x="350461" y="931926"/>
                </a:cubicBezTo>
                <a:cubicBezTo>
                  <a:pt x="338914" y="927040"/>
                  <a:pt x="200347" y="881739"/>
                  <a:pt x="199902" y="885292"/>
                </a:cubicBezTo>
                <a:cubicBezTo>
                  <a:pt x="201235" y="875078"/>
                  <a:pt x="202567" y="864419"/>
                  <a:pt x="203900" y="852871"/>
                </a:cubicBezTo>
                <a:cubicBezTo>
                  <a:pt x="180805" y="843101"/>
                  <a:pt x="157710" y="830665"/>
                  <a:pt x="132839" y="823559"/>
                </a:cubicBezTo>
                <a:cubicBezTo>
                  <a:pt x="52453" y="800908"/>
                  <a:pt x="101306" y="757828"/>
                  <a:pt x="41793" y="688989"/>
                </a:cubicBezTo>
                <a:cubicBezTo>
                  <a:pt x="28470" y="673444"/>
                  <a:pt x="-24826" y="599275"/>
                  <a:pt x="13813" y="605493"/>
                </a:cubicBezTo>
                <a:cubicBezTo>
                  <a:pt x="18699" y="606381"/>
                  <a:pt x="79988" y="659232"/>
                  <a:pt x="86206" y="663229"/>
                </a:cubicBezTo>
                <a:cubicBezTo>
                  <a:pt x="85318" y="662785"/>
                  <a:pt x="67109" y="612599"/>
                  <a:pt x="66220" y="608158"/>
                </a:cubicBezTo>
                <a:cubicBezTo>
                  <a:pt x="64000" y="592169"/>
                  <a:pt x="59558" y="577069"/>
                  <a:pt x="55118" y="561525"/>
                </a:cubicBezTo>
                <a:cubicBezTo>
                  <a:pt x="46235" y="531324"/>
                  <a:pt x="34688" y="502012"/>
                  <a:pt x="24029" y="472699"/>
                </a:cubicBezTo>
                <a:cubicBezTo>
                  <a:pt x="23584" y="471366"/>
                  <a:pt x="22696" y="469590"/>
                  <a:pt x="23140" y="468258"/>
                </a:cubicBezTo>
                <a:cubicBezTo>
                  <a:pt x="24917" y="459819"/>
                  <a:pt x="24917" y="446051"/>
                  <a:pt x="29358" y="444275"/>
                </a:cubicBezTo>
                <a:cubicBezTo>
                  <a:pt x="40905" y="439834"/>
                  <a:pt x="40017" y="454046"/>
                  <a:pt x="44014" y="460264"/>
                </a:cubicBezTo>
                <a:cubicBezTo>
                  <a:pt x="64444" y="492241"/>
                  <a:pt x="99974" y="529103"/>
                  <a:pt x="113742" y="565522"/>
                </a:cubicBezTo>
                <a:cubicBezTo>
                  <a:pt x="139946" y="636137"/>
                  <a:pt x="167481" y="694762"/>
                  <a:pt x="212338" y="754275"/>
                </a:cubicBezTo>
                <a:cubicBezTo>
                  <a:pt x="216780" y="760493"/>
                  <a:pt x="223885" y="759605"/>
                  <a:pt x="230103" y="751611"/>
                </a:cubicBezTo>
                <a:cubicBezTo>
                  <a:pt x="233212" y="747613"/>
                  <a:pt x="250089" y="745393"/>
                  <a:pt x="255863" y="746281"/>
                </a:cubicBezTo>
                <a:cubicBezTo>
                  <a:pt x="288728" y="751611"/>
                  <a:pt x="314931" y="770708"/>
                  <a:pt x="348241" y="773372"/>
                </a:cubicBezTo>
                <a:cubicBezTo>
                  <a:pt x="380218" y="775593"/>
                  <a:pt x="448169" y="773817"/>
                  <a:pt x="479702" y="768487"/>
                </a:cubicBezTo>
                <a:cubicBezTo>
                  <a:pt x="560089" y="755163"/>
                  <a:pt x="628484" y="763158"/>
                  <a:pt x="701765" y="789361"/>
                </a:cubicBezTo>
                <a:cubicBezTo>
                  <a:pt x="733298" y="800464"/>
                  <a:pt x="772825" y="824003"/>
                  <a:pt x="803914" y="796467"/>
                </a:cubicBezTo>
                <a:cubicBezTo>
                  <a:pt x="821679" y="780923"/>
                  <a:pt x="825232" y="780923"/>
                  <a:pt x="845662" y="792914"/>
                </a:cubicBezTo>
                <a:cubicBezTo>
                  <a:pt x="874531" y="810679"/>
                  <a:pt x="909616" y="803129"/>
                  <a:pt x="941593" y="804461"/>
                </a:cubicBezTo>
                <a:cubicBezTo>
                  <a:pt x="978012" y="805794"/>
                  <a:pt x="1046851" y="790694"/>
                  <a:pt x="1079273" y="774261"/>
                </a:cubicBezTo>
                <a:cubicBezTo>
                  <a:pt x="1133012" y="746725"/>
                  <a:pt x="1133012" y="756940"/>
                  <a:pt x="1187639" y="731624"/>
                </a:cubicBezTo>
                <a:cubicBezTo>
                  <a:pt x="1191192" y="729848"/>
                  <a:pt x="1273356" y="703645"/>
                  <a:pt x="1274688" y="700092"/>
                </a:cubicBezTo>
                <a:cubicBezTo>
                  <a:pt x="1272912" y="704089"/>
                  <a:pt x="1156995" y="691653"/>
                  <a:pt x="1152109" y="690321"/>
                </a:cubicBezTo>
                <a:cubicBezTo>
                  <a:pt x="1141894" y="687212"/>
                  <a:pt x="1126350" y="682771"/>
                  <a:pt x="1121464" y="672112"/>
                </a:cubicBezTo>
                <a:cubicBezTo>
                  <a:pt x="1113914" y="655235"/>
                  <a:pt x="1130791" y="641023"/>
                  <a:pt x="1114359" y="623702"/>
                </a:cubicBezTo>
                <a:cubicBezTo>
                  <a:pt x="1105032" y="613931"/>
                  <a:pt x="1110805" y="592613"/>
                  <a:pt x="1121464" y="586395"/>
                </a:cubicBezTo>
                <a:cubicBezTo>
                  <a:pt x="1187639" y="549089"/>
                  <a:pt x="1072167" y="562413"/>
                  <a:pt x="1072167" y="518444"/>
                </a:cubicBezTo>
                <a:cubicBezTo>
                  <a:pt x="1072167" y="496682"/>
                  <a:pt x="1054846" y="504232"/>
                  <a:pt x="1038413" y="491353"/>
                </a:cubicBezTo>
                <a:cubicBezTo>
                  <a:pt x="1019760" y="476697"/>
                  <a:pt x="1021092" y="466926"/>
                  <a:pt x="1034416" y="447828"/>
                </a:cubicBezTo>
                <a:cubicBezTo>
                  <a:pt x="1044187" y="434060"/>
                  <a:pt x="1099258" y="347900"/>
                  <a:pt x="1050404" y="346123"/>
                </a:cubicBezTo>
                <a:cubicBezTo>
                  <a:pt x="1032195" y="345679"/>
                  <a:pt x="995776" y="345679"/>
                  <a:pt x="977568" y="345679"/>
                </a:cubicBezTo>
                <a:cubicBezTo>
                  <a:pt x="976679" y="345679"/>
                  <a:pt x="975791" y="344791"/>
                  <a:pt x="973126" y="342570"/>
                </a:cubicBezTo>
                <a:cubicBezTo>
                  <a:pt x="977123" y="338573"/>
                  <a:pt x="980677" y="335020"/>
                  <a:pt x="985117" y="331911"/>
                </a:cubicBezTo>
                <a:cubicBezTo>
                  <a:pt x="1025977" y="302599"/>
                  <a:pt x="1089932" y="279949"/>
                  <a:pt x="1100591" y="225765"/>
                </a:cubicBezTo>
                <a:cubicBezTo>
                  <a:pt x="1104588" y="206223"/>
                  <a:pt x="1098370" y="183129"/>
                  <a:pt x="1112582" y="166696"/>
                </a:cubicBezTo>
                <a:cubicBezTo>
                  <a:pt x="1117467" y="161367"/>
                  <a:pt x="1117467" y="150264"/>
                  <a:pt x="1117023" y="141825"/>
                </a:cubicBezTo>
                <a:cubicBezTo>
                  <a:pt x="1116135" y="106295"/>
                  <a:pt x="1114802" y="70321"/>
                  <a:pt x="1113470" y="34790"/>
                </a:cubicBezTo>
                <a:cubicBezTo>
                  <a:pt x="1113026" y="17470"/>
                  <a:pt x="1129015" y="1037"/>
                  <a:pt x="1146336" y="149"/>
                </a:cubicBezTo>
                <a:close/>
              </a:path>
            </a:pathLst>
          </a:custGeom>
          <a:solidFill>
            <a:schemeClr val="tx1"/>
          </a:solidFill>
          <a:ln w="7748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FA7090C9-60C6-4D47-AB4F-E54144077E10}"/>
              </a:ext>
            </a:extLst>
          </p:cNvPr>
          <p:cNvSpPr/>
          <p:nvPr/>
        </p:nvSpPr>
        <p:spPr>
          <a:xfrm rot="16200000" flipH="1">
            <a:off x="10293885" y="2108222"/>
            <a:ext cx="457661" cy="45602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55010D26-BAE6-492C-80BD-39F368EC5BF7}"/>
              </a:ext>
            </a:extLst>
          </p:cNvPr>
          <p:cNvSpPr/>
          <p:nvPr/>
        </p:nvSpPr>
        <p:spPr>
          <a:xfrm rot="16200000" flipH="1">
            <a:off x="10247044" y="5376797"/>
            <a:ext cx="457661" cy="45602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B25D3360-7F05-4EDC-95AD-C89C2FB6159E}"/>
              </a:ext>
            </a:extLst>
          </p:cNvPr>
          <p:cNvSpPr/>
          <p:nvPr/>
        </p:nvSpPr>
        <p:spPr>
          <a:xfrm rot="16200000" flipH="1">
            <a:off x="10247044" y="3375339"/>
            <a:ext cx="457661" cy="45602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7" grpId="0" animBg="1"/>
      <p:bldP spid="12" grpId="0" animBg="1"/>
      <p:bldP spid="14" grpId="0" animBg="1"/>
      <p:bldP spid="18" grpId="0" animBg="1"/>
      <p:bldP spid="21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>
            <a:extLst>
              <a:ext uri="{FF2B5EF4-FFF2-40B4-BE49-F238E27FC236}">
                <a16:creationId xmlns:a16="http://schemas.microsoft.com/office/drawing/2014/main" id="{BD0EB982-8AF2-46E9-B27F-BDD10700D30F}"/>
              </a:ext>
            </a:extLst>
          </p:cNvPr>
          <p:cNvGrpSpPr/>
          <p:nvPr/>
        </p:nvGrpSpPr>
        <p:grpSpPr>
          <a:xfrm>
            <a:off x="3912640" y="1764024"/>
            <a:ext cx="1625382" cy="2832565"/>
            <a:chOff x="4764850" y="1896442"/>
            <a:chExt cx="1630398" cy="2841304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7F38F73-E923-43DE-9547-159844FC3721}"/>
                </a:ext>
              </a:extLst>
            </p:cNvPr>
            <p:cNvSpPr/>
            <p:nvPr/>
          </p:nvSpPr>
          <p:spPr>
            <a:xfrm rot="2633242">
              <a:off x="5392926" y="3840524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88">
              <a:extLst>
                <a:ext uri="{FF2B5EF4-FFF2-40B4-BE49-F238E27FC236}">
                  <a16:creationId xmlns:a16="http://schemas.microsoft.com/office/drawing/2014/main" id="{390DE3CC-5202-4E28-AE56-C38115013D21}"/>
                </a:ext>
              </a:extLst>
            </p:cNvPr>
            <p:cNvGrpSpPr/>
            <p:nvPr/>
          </p:nvGrpSpPr>
          <p:grpSpPr>
            <a:xfrm rot="5400000">
              <a:off x="4707913" y="1953379"/>
              <a:ext cx="1744272" cy="1630398"/>
              <a:chOff x="2827731" y="1829194"/>
              <a:chExt cx="1744272" cy="1630398"/>
            </a:xfrm>
          </p:grpSpPr>
          <p:sp>
            <p:nvSpPr>
              <p:cNvPr id="10" name="Rectangle 15">
                <a:extLst>
                  <a:ext uri="{FF2B5EF4-FFF2-40B4-BE49-F238E27FC236}">
                    <a16:creationId xmlns:a16="http://schemas.microsoft.com/office/drawing/2014/main" id="{B7772D24-C171-4741-8442-3713DAB849FD}"/>
                  </a:ext>
                </a:extLst>
              </p:cNvPr>
              <p:cNvSpPr/>
              <p:nvPr/>
            </p:nvSpPr>
            <p:spPr>
              <a:xfrm rot="16200000">
                <a:off x="3658606" y="1845369"/>
                <a:ext cx="929571" cy="897222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id="{6D196CB0-0E1A-498C-A83D-ABB07E07DE75}"/>
                  </a:ext>
                </a:extLst>
              </p:cNvPr>
              <p:cNvSpPr/>
              <p:nvPr/>
            </p:nvSpPr>
            <p:spPr>
              <a:xfrm rot="13433242">
                <a:off x="2827731" y="2562370"/>
                <a:ext cx="929571" cy="897222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242FCB59-AB02-49AC-94F4-F6659901CEB6}"/>
              </a:ext>
            </a:extLst>
          </p:cNvPr>
          <p:cNvSpPr/>
          <p:nvPr/>
        </p:nvSpPr>
        <p:spPr>
          <a:xfrm rot="16200000">
            <a:off x="6868938" y="3674347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D4E5592-2F64-47A3-9383-49E0E71E1235}"/>
              </a:ext>
            </a:extLst>
          </p:cNvPr>
          <p:cNvSpPr/>
          <p:nvPr/>
        </p:nvSpPr>
        <p:spPr>
          <a:xfrm>
            <a:off x="6201531" y="5370580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0669A7FD-D150-446C-9B06-F2AE1DD08DE8}"/>
              </a:ext>
            </a:extLst>
          </p:cNvPr>
          <p:cNvSpPr>
            <a:spLocks noChangeAspect="1"/>
          </p:cNvSpPr>
          <p:nvPr/>
        </p:nvSpPr>
        <p:spPr>
          <a:xfrm>
            <a:off x="6099953" y="2099406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F041B-E4CA-408B-BFCA-362631690DF4}"/>
              </a:ext>
            </a:extLst>
          </p:cNvPr>
          <p:cNvSpPr txBox="1"/>
          <p:nvPr/>
        </p:nvSpPr>
        <p:spPr>
          <a:xfrm>
            <a:off x="4950202" y="2770750"/>
            <a:ext cx="7208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“ </a:t>
            </a:r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โปรแกรมปรับปรุงความปลอดภัย </a:t>
            </a:r>
            <a:r>
              <a:rPr lang="en-US" altLang="ko-KR" sz="2800" dirty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MS17-010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จัดการกับปัญหาต่าง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ๆ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ใน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Windows Server Message Block (SMB) v1 </a:t>
            </a:r>
          </a:p>
          <a:p>
            <a:pPr algn="ctr"/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แรนซัมแวร์ของ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WannaCrypt </a:t>
            </a:r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ได้ใช้ประโยชน์จากหนึ่่งในปัญหาที่เป็นส่วนหนึ่งของการอัปเดต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MS17-010 </a:t>
            </a:r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คอมพิวเตอร์ที่ไม่ได้ติดตั้ง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MS17-010 </a:t>
            </a:r>
          </a:p>
          <a:p>
            <a:pPr algn="ctr"/>
            <a:r>
              <a:rPr lang="th-TH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จะมีความเสี่ยงสูงเนื่องจากมัลแวร์หลายชนิด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”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6C055C-DE1A-4FF1-9DFD-F49166987596}"/>
              </a:ext>
            </a:extLst>
          </p:cNvPr>
          <p:cNvSpPr txBox="1"/>
          <p:nvPr/>
        </p:nvSpPr>
        <p:spPr>
          <a:xfrm>
            <a:off x="6916578" y="5261232"/>
            <a:ext cx="4211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7DF28-1DEA-4CBA-AC76-A35827F6648F}"/>
              </a:ext>
            </a:extLst>
          </p:cNvPr>
          <p:cNvSpPr txBox="1"/>
          <p:nvPr/>
        </p:nvSpPr>
        <p:spPr>
          <a:xfrm>
            <a:off x="5170193" y="1952612"/>
            <a:ext cx="7208668" cy="2492990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sz="5400" dirty="0"/>
              <a:t>WHAT IS </a:t>
            </a:r>
            <a:r>
              <a:rPr lang="en-US" altLang="ko-KR" sz="5400" dirty="0">
                <a:latin typeface="+mj-lt"/>
                <a:cs typeface="CordiaUPC" panose="020B0304020202020204" pitchFamily="34" charset="-34"/>
              </a:rPr>
              <a:t>MS17-010</a:t>
            </a:r>
            <a:r>
              <a:rPr lang="th-TH" sz="5400" dirty="0"/>
              <a:t>?</a:t>
            </a:r>
            <a:r>
              <a:rPr lang="en-US" sz="5400" dirty="0"/>
              <a:t> </a:t>
            </a:r>
          </a:p>
          <a:p>
            <a:endParaRPr lang="en-US" altLang="ko-KR" sz="5400" dirty="0">
              <a:latin typeface="+mj-lt"/>
              <a:cs typeface="Arial" pitchFamily="34" charset="0"/>
            </a:endParaRPr>
          </a:p>
          <a:p>
            <a:endParaRPr lang="en-US" altLang="ko-KR" sz="5400" dirty="0">
              <a:latin typeface="+mj-lt"/>
              <a:cs typeface="Arial" pitchFamily="34" charset="0"/>
            </a:endParaRPr>
          </a:p>
        </p:txBody>
      </p:sp>
      <p:sp>
        <p:nvSpPr>
          <p:cNvPr id="25" name="Graphic 77">
            <a:extLst>
              <a:ext uri="{FF2B5EF4-FFF2-40B4-BE49-F238E27FC236}">
                <a16:creationId xmlns:a16="http://schemas.microsoft.com/office/drawing/2014/main" id="{F1C4F891-8FC9-40DF-9BF5-D1A85E1B6CFB}"/>
              </a:ext>
            </a:extLst>
          </p:cNvPr>
          <p:cNvSpPr/>
          <p:nvPr/>
        </p:nvSpPr>
        <p:spPr>
          <a:xfrm>
            <a:off x="116595" y="2219860"/>
            <a:ext cx="4757917" cy="4455031"/>
          </a:xfrm>
          <a:custGeom>
            <a:avLst/>
            <a:gdLst>
              <a:gd name="connsiteX0" fmla="*/ 6186546 w 9860025"/>
              <a:gd name="connsiteY0" fmla="*/ 3750877 h 6858000"/>
              <a:gd name="connsiteX1" fmla="*/ 6170700 w 9860025"/>
              <a:gd name="connsiteY1" fmla="*/ 3757920 h 6858000"/>
              <a:gd name="connsiteX2" fmla="*/ 6050090 w 9860025"/>
              <a:gd name="connsiteY2" fmla="*/ 3783451 h 6858000"/>
              <a:gd name="connsiteX3" fmla="*/ 5844086 w 9860025"/>
              <a:gd name="connsiteY3" fmla="*/ 3838033 h 6858000"/>
              <a:gd name="connsiteX4" fmla="*/ 5596705 w 9860025"/>
              <a:gd name="connsiteY4" fmla="*/ 3898778 h 6858000"/>
              <a:gd name="connsiteX5" fmla="*/ 5472575 w 9860025"/>
              <a:gd name="connsiteY5" fmla="*/ 3946317 h 6858000"/>
              <a:gd name="connsiteX6" fmla="*/ 5460249 w 9860025"/>
              <a:gd name="connsiteY6" fmla="*/ 3976249 h 6858000"/>
              <a:gd name="connsiteX7" fmla="*/ 5425035 w 9860025"/>
              <a:gd name="connsiteY7" fmla="*/ 4907670 h 6858000"/>
              <a:gd name="connsiteX8" fmla="*/ 6290429 w 9860025"/>
              <a:gd name="connsiteY8" fmla="*/ 5056450 h 6858000"/>
              <a:gd name="connsiteX9" fmla="*/ 6263137 w 9860025"/>
              <a:gd name="connsiteY9" fmla="*/ 5004509 h 6858000"/>
              <a:gd name="connsiteX10" fmla="*/ 6115237 w 9860025"/>
              <a:gd name="connsiteY10" fmla="*/ 4832839 h 6858000"/>
              <a:gd name="connsiteX11" fmla="*/ 6010474 w 9860025"/>
              <a:gd name="connsiteY11" fmla="*/ 4507106 h 6858000"/>
              <a:gd name="connsiteX12" fmla="*/ 6078262 w 9860025"/>
              <a:gd name="connsiteY12" fmla="*/ 3904060 h 6858000"/>
              <a:gd name="connsiteX13" fmla="*/ 6244650 w 9860025"/>
              <a:gd name="connsiteY13" fmla="*/ 3746475 h 6858000"/>
              <a:gd name="connsiteX14" fmla="*/ 6383747 w 9860025"/>
              <a:gd name="connsiteY14" fmla="*/ 3741193 h 6858000"/>
              <a:gd name="connsiteX15" fmla="*/ 6754378 w 9860025"/>
              <a:gd name="connsiteY15" fmla="*/ 3598575 h 6858000"/>
              <a:gd name="connsiteX16" fmla="*/ 7117086 w 9860025"/>
              <a:gd name="connsiteY16" fmla="*/ 3518462 h 6858000"/>
              <a:gd name="connsiteX17" fmla="*/ 7150539 w 9860025"/>
              <a:gd name="connsiteY17" fmla="*/ 3490291 h 6858000"/>
              <a:gd name="connsiteX18" fmla="*/ 7174309 w 9860025"/>
              <a:gd name="connsiteY18" fmla="*/ 3315099 h 6858000"/>
              <a:gd name="connsiteX19" fmla="*/ 7218327 w 9860025"/>
              <a:gd name="connsiteY19" fmla="*/ 3163678 h 6858000"/>
              <a:gd name="connsiteX20" fmla="*/ 7291397 w 9860025"/>
              <a:gd name="connsiteY20" fmla="*/ 3088847 h 6858000"/>
              <a:gd name="connsiteX21" fmla="*/ 7329253 w 9860025"/>
              <a:gd name="connsiteY21" fmla="*/ 3080044 h 6858000"/>
              <a:gd name="connsiteX22" fmla="*/ 7228892 w 9860025"/>
              <a:gd name="connsiteY22" fmla="*/ 3043068 h 6858000"/>
              <a:gd name="connsiteX23" fmla="*/ 7162865 w 9860025"/>
              <a:gd name="connsiteY23" fmla="*/ 3025461 h 6858000"/>
              <a:gd name="connsiteX24" fmla="*/ 7123249 w 9860025"/>
              <a:gd name="connsiteY24" fmla="*/ 2962956 h 6858000"/>
              <a:gd name="connsiteX25" fmla="*/ 7142617 w 9860025"/>
              <a:gd name="connsiteY25" fmla="*/ 2679480 h 6858000"/>
              <a:gd name="connsiteX26" fmla="*/ 7192797 w 9860025"/>
              <a:gd name="connsiteY26" fmla="*/ 2561512 h 6858000"/>
              <a:gd name="connsiteX27" fmla="*/ 7294038 w 9860025"/>
              <a:gd name="connsiteY27" fmla="*/ 2448826 h 6858000"/>
              <a:gd name="connsiteX28" fmla="*/ 7323970 w 9860025"/>
              <a:gd name="connsiteY28" fmla="*/ 2398645 h 6858000"/>
              <a:gd name="connsiteX29" fmla="*/ 7388236 w 9860025"/>
              <a:gd name="connsiteY29" fmla="*/ 2358149 h 6858000"/>
              <a:gd name="connsiteX30" fmla="*/ 7469230 w 9860025"/>
              <a:gd name="connsiteY30" fmla="*/ 2347584 h 6858000"/>
              <a:gd name="connsiteX31" fmla="*/ 7593361 w 9860025"/>
              <a:gd name="connsiteY31" fmla="*/ 2419774 h 6858000"/>
              <a:gd name="connsiteX32" fmla="*/ 7956068 w 9860025"/>
              <a:gd name="connsiteY32" fmla="*/ 2462031 h 6858000"/>
              <a:gd name="connsiteX33" fmla="*/ 8389205 w 9860025"/>
              <a:gd name="connsiteY33" fmla="*/ 2498126 h 6858000"/>
              <a:gd name="connsiteX34" fmla="*/ 8686766 w 9860025"/>
              <a:gd name="connsiteY34" fmla="*/ 2535101 h 6858000"/>
              <a:gd name="connsiteX35" fmla="*/ 9254598 w 9860025"/>
              <a:gd name="connsiteY35" fmla="*/ 2552708 h 6858000"/>
              <a:gd name="connsiteX36" fmla="*/ 9430670 w 9860025"/>
              <a:gd name="connsiteY36" fmla="*/ 2563272 h 6858000"/>
              <a:gd name="connsiteX37" fmla="*/ 9484372 w 9860025"/>
              <a:gd name="connsiteY37" fmla="*/ 2516613 h 6858000"/>
              <a:gd name="connsiteX38" fmla="*/ 9600580 w 9860025"/>
              <a:gd name="connsiteY38" fmla="*/ 2527178 h 6858000"/>
              <a:gd name="connsiteX39" fmla="*/ 9658683 w 9860025"/>
              <a:gd name="connsiteY39" fmla="*/ 2565033 h 6858000"/>
              <a:gd name="connsiteX40" fmla="*/ 9705343 w 9860025"/>
              <a:gd name="connsiteY40" fmla="*/ 2580880 h 6858000"/>
              <a:gd name="connsiteX41" fmla="*/ 9771370 w 9860025"/>
              <a:gd name="connsiteY41" fmla="*/ 2597606 h 6858000"/>
              <a:gd name="connsiteX42" fmla="*/ 9796019 w 9860025"/>
              <a:gd name="connsiteY42" fmla="*/ 2628419 h 6858000"/>
              <a:gd name="connsiteX43" fmla="*/ 9863808 w 9860025"/>
              <a:gd name="connsiteY43" fmla="*/ 2926861 h 6858000"/>
              <a:gd name="connsiteX44" fmla="*/ 9868209 w 9860025"/>
              <a:gd name="connsiteY44" fmla="*/ 3011375 h 6858000"/>
              <a:gd name="connsiteX45" fmla="*/ 9820670 w 9860025"/>
              <a:gd name="connsiteY45" fmla="*/ 3041308 h 6858000"/>
              <a:gd name="connsiteX46" fmla="*/ 9796019 w 9860025"/>
              <a:gd name="connsiteY46" fmla="*/ 3176883 h 6858000"/>
              <a:gd name="connsiteX47" fmla="*/ 9786335 w 9860025"/>
              <a:gd name="connsiteY47" fmla="*/ 3233226 h 6858000"/>
              <a:gd name="connsiteX48" fmla="*/ 9723830 w 9860025"/>
              <a:gd name="connsiteY48" fmla="*/ 3324783 h 6858000"/>
              <a:gd name="connsiteX49" fmla="*/ 9568006 w 9860025"/>
              <a:gd name="connsiteY49" fmla="*/ 3340630 h 6858000"/>
              <a:gd name="connsiteX50" fmla="*/ 9400738 w 9860025"/>
              <a:gd name="connsiteY50" fmla="*/ 3318621 h 6858000"/>
              <a:gd name="connsiteX51" fmla="*/ 9206178 w 9860025"/>
              <a:gd name="connsiteY51" fmla="*/ 3304535 h 6858000"/>
              <a:gd name="connsiteX52" fmla="*/ 9158639 w 9860025"/>
              <a:gd name="connsiteY52" fmla="*/ 3344151 h 6858000"/>
              <a:gd name="connsiteX53" fmla="*/ 9157759 w 9860025"/>
              <a:gd name="connsiteY53" fmla="*/ 3526386 h 6858000"/>
              <a:gd name="connsiteX54" fmla="*/ 9114621 w 9860025"/>
              <a:gd name="connsiteY54" fmla="*/ 3695415 h 6858000"/>
              <a:gd name="connsiteX55" fmla="*/ 9007217 w 9860025"/>
              <a:gd name="connsiteY55" fmla="*/ 3804579 h 6858000"/>
              <a:gd name="connsiteX56" fmla="*/ 8964960 w 9860025"/>
              <a:gd name="connsiteY56" fmla="*/ 3838913 h 6858000"/>
              <a:gd name="connsiteX57" fmla="*/ 8891010 w 9860025"/>
              <a:gd name="connsiteY57" fmla="*/ 3954240 h 6858000"/>
              <a:gd name="connsiteX58" fmla="*/ 8898933 w 9860025"/>
              <a:gd name="connsiteY58" fmla="*/ 4078371 h 6858000"/>
              <a:gd name="connsiteX59" fmla="*/ 8908617 w 9860025"/>
              <a:gd name="connsiteY59" fmla="*/ 4213066 h 6858000"/>
              <a:gd name="connsiteX60" fmla="*/ 9001935 w 9860025"/>
              <a:gd name="connsiteY60" fmla="*/ 4344240 h 6858000"/>
              <a:gd name="connsiteX61" fmla="*/ 9045073 w 9860025"/>
              <a:gd name="connsiteY61" fmla="*/ 4505346 h 6858000"/>
              <a:gd name="connsiteX62" fmla="*/ 8979926 w 9860025"/>
              <a:gd name="connsiteY62" fmla="*/ 4607467 h 6858000"/>
              <a:gd name="connsiteX63" fmla="*/ 8881326 w 9860025"/>
              <a:gd name="connsiteY63" fmla="*/ 4761530 h 6858000"/>
              <a:gd name="connsiteX64" fmla="*/ 8875164 w 9860025"/>
              <a:gd name="connsiteY64" fmla="*/ 4861011 h 6858000"/>
              <a:gd name="connsiteX65" fmla="*/ 8823222 w 9860025"/>
              <a:gd name="connsiteY65" fmla="*/ 4978979 h 6858000"/>
              <a:gd name="connsiteX66" fmla="*/ 8694690 w 9860025"/>
              <a:gd name="connsiteY66" fmla="*/ 5022997 h 6858000"/>
              <a:gd name="connsiteX67" fmla="*/ 8559114 w 9860025"/>
              <a:gd name="connsiteY67" fmla="*/ 5100468 h 6858000"/>
              <a:gd name="connsiteX68" fmla="*/ 8507173 w 9860025"/>
              <a:gd name="connsiteY68" fmla="*/ 5192906 h 6858000"/>
              <a:gd name="connsiteX69" fmla="*/ 8383923 w 9860025"/>
              <a:gd name="connsiteY69" fmla="*/ 5248369 h 6858000"/>
              <a:gd name="connsiteX70" fmla="*/ 8123337 w 9860025"/>
              <a:gd name="connsiteY70" fmla="*/ 5313515 h 6858000"/>
              <a:gd name="connsiteX71" fmla="*/ 7940222 w 9860025"/>
              <a:gd name="connsiteY71" fmla="*/ 5327601 h 6858000"/>
              <a:gd name="connsiteX72" fmla="*/ 7645302 w 9860025"/>
              <a:gd name="connsiteY72" fmla="*/ 5340807 h 6858000"/>
              <a:gd name="connsiteX73" fmla="*/ 7242977 w 9860025"/>
              <a:gd name="connsiteY73" fmla="*/ 5318798 h 6858000"/>
              <a:gd name="connsiteX74" fmla="*/ 6830969 w 9860025"/>
              <a:gd name="connsiteY74" fmla="*/ 5322319 h 6858000"/>
              <a:gd name="connsiteX75" fmla="*/ 6537810 w 9860025"/>
              <a:gd name="connsiteY75" fmla="*/ 5282703 h 6858000"/>
              <a:gd name="connsiteX76" fmla="*/ 6277223 w 9860025"/>
              <a:gd name="connsiteY76" fmla="*/ 5240446 h 6858000"/>
              <a:gd name="connsiteX77" fmla="*/ 6083544 w 9860025"/>
              <a:gd name="connsiteY77" fmla="*/ 5273899 h 6858000"/>
              <a:gd name="connsiteX78" fmla="*/ 5991107 w 9860025"/>
              <a:gd name="connsiteY78" fmla="*/ 5366337 h 6858000"/>
              <a:gd name="connsiteX79" fmla="*/ 5768375 w 9860025"/>
              <a:gd name="connsiteY79" fmla="*/ 5697352 h 6858000"/>
              <a:gd name="connsiteX80" fmla="*/ 5623997 w 9860025"/>
              <a:gd name="connsiteY80" fmla="*/ 5749293 h 6858000"/>
              <a:gd name="connsiteX81" fmla="*/ 5462010 w 9860025"/>
              <a:gd name="connsiteY81" fmla="*/ 5765140 h 6858000"/>
              <a:gd name="connsiteX82" fmla="*/ 5445284 w 9860025"/>
              <a:gd name="connsiteY82" fmla="*/ 5792431 h 6858000"/>
              <a:gd name="connsiteX83" fmla="*/ 5492823 w 9860025"/>
              <a:gd name="connsiteY83" fmla="*/ 5969383 h 6858000"/>
              <a:gd name="connsiteX84" fmla="*/ 5558850 w 9860025"/>
              <a:gd name="connsiteY84" fmla="*/ 6331211 h 6858000"/>
              <a:gd name="connsiteX85" fmla="*/ 5676818 w 9860025"/>
              <a:gd name="connsiteY85" fmla="*/ 6640217 h 6858000"/>
              <a:gd name="connsiteX86" fmla="*/ 5778940 w 9860025"/>
              <a:gd name="connsiteY86" fmla="*/ 6859427 h 6858000"/>
              <a:gd name="connsiteX87" fmla="*/ 1404434 w 9860025"/>
              <a:gd name="connsiteY87" fmla="*/ 6859427 h 6858000"/>
              <a:gd name="connsiteX88" fmla="*/ 1360416 w 9860025"/>
              <a:gd name="connsiteY88" fmla="*/ 6814528 h 6858000"/>
              <a:gd name="connsiteX89" fmla="*/ 1334885 w 9860025"/>
              <a:gd name="connsiteY89" fmla="*/ 6757305 h 6858000"/>
              <a:gd name="connsiteX90" fmla="*/ 1215156 w 9860025"/>
              <a:gd name="connsiteY90" fmla="*/ 6532813 h 6858000"/>
              <a:gd name="connsiteX91" fmla="*/ 1178181 w 9860025"/>
              <a:gd name="connsiteY91" fmla="*/ 6476470 h 6858000"/>
              <a:gd name="connsiteX92" fmla="*/ 1015315 w 9860025"/>
              <a:gd name="connsiteY92" fmla="*/ 6259022 h 6858000"/>
              <a:gd name="connsiteX93" fmla="*/ 974818 w 9860025"/>
              <a:gd name="connsiteY93" fmla="*/ 6223807 h 6858000"/>
              <a:gd name="connsiteX94" fmla="*/ 892945 w 9860025"/>
              <a:gd name="connsiteY94" fmla="*/ 6132250 h 6858000"/>
              <a:gd name="connsiteX95" fmla="*/ 801387 w 9860025"/>
              <a:gd name="connsiteY95" fmla="*/ 6003717 h 6858000"/>
              <a:gd name="connsiteX96" fmla="*/ 617392 w 9860025"/>
              <a:gd name="connsiteY96" fmla="*/ 5788029 h 6858000"/>
              <a:gd name="connsiteX97" fmla="*/ 267890 w 9860025"/>
              <a:gd name="connsiteY97" fmla="*/ 5159452 h 6858000"/>
              <a:gd name="connsiteX98" fmla="*/ 205384 w 9860025"/>
              <a:gd name="connsiteY98" fmla="*/ 5041485 h 6858000"/>
              <a:gd name="connsiteX99" fmla="*/ 170170 w 9860025"/>
              <a:gd name="connsiteY99" fmla="*/ 4942004 h 6858000"/>
              <a:gd name="connsiteX100" fmla="*/ 75971 w 9860025"/>
              <a:gd name="connsiteY100" fmla="*/ 4773855 h 6858000"/>
              <a:gd name="connsiteX101" fmla="*/ 260 w 9860025"/>
              <a:gd name="connsiteY101" fmla="*/ 4532636 h 6858000"/>
              <a:gd name="connsiteX102" fmla="*/ 155204 w 9860025"/>
              <a:gd name="connsiteY102" fmla="*/ 4036114 h 6858000"/>
              <a:gd name="connsiteX103" fmla="*/ 284616 w 9860025"/>
              <a:gd name="connsiteY103" fmla="*/ 3897897 h 6858000"/>
              <a:gd name="connsiteX104" fmla="*/ 449244 w 9860025"/>
              <a:gd name="connsiteY104" fmla="*/ 3800177 h 6858000"/>
              <a:gd name="connsiteX105" fmla="*/ 863893 w 9860025"/>
              <a:gd name="connsiteY105" fmla="*/ 3576566 h 6858000"/>
              <a:gd name="connsiteX106" fmla="*/ 1068136 w 9860025"/>
              <a:gd name="connsiteY106" fmla="*/ 3535189 h 6858000"/>
              <a:gd name="connsiteX107" fmla="*/ 1197549 w 9860025"/>
              <a:gd name="connsiteY107" fmla="*/ 3479727 h 6858000"/>
              <a:gd name="connsiteX108" fmla="*/ 1198430 w 9860025"/>
              <a:gd name="connsiteY108" fmla="*/ 3477086 h 6858000"/>
              <a:gd name="connsiteX109" fmla="*/ 1247730 w 9860025"/>
              <a:gd name="connsiteY109" fmla="*/ 3339750 h 6858000"/>
              <a:gd name="connsiteX110" fmla="*/ 1422041 w 9860025"/>
              <a:gd name="connsiteY110" fmla="*/ 3090608 h 6858000"/>
              <a:gd name="connsiteX111" fmla="*/ 1510957 w 9860025"/>
              <a:gd name="connsiteY111" fmla="*/ 2947990 h 6858000"/>
              <a:gd name="connsiteX112" fmla="*/ 1529445 w 9860025"/>
              <a:gd name="connsiteY112" fmla="*/ 2928622 h 6858000"/>
              <a:gd name="connsiteX113" fmla="*/ 1539129 w 9860025"/>
              <a:gd name="connsiteY113" fmla="*/ 2929502 h 6858000"/>
              <a:gd name="connsiteX114" fmla="*/ 1542650 w 9860025"/>
              <a:gd name="connsiteY114" fmla="*/ 2992888 h 6858000"/>
              <a:gd name="connsiteX115" fmla="*/ 1623643 w 9860025"/>
              <a:gd name="connsiteY115" fmla="*/ 3178644 h 6858000"/>
              <a:gd name="connsiteX116" fmla="*/ 1709918 w 9860025"/>
              <a:gd name="connsiteY116" fmla="*/ 3237628 h 6858000"/>
              <a:gd name="connsiteX117" fmla="*/ 1815562 w 9860025"/>
              <a:gd name="connsiteY117" fmla="*/ 3293090 h 6858000"/>
              <a:gd name="connsiteX118" fmla="*/ 1904478 w 9860025"/>
              <a:gd name="connsiteY118" fmla="*/ 3362639 h 6858000"/>
              <a:gd name="connsiteX119" fmla="*/ 1949376 w 9860025"/>
              <a:gd name="connsiteY119" fmla="*/ 3403135 h 6858000"/>
              <a:gd name="connsiteX120" fmla="*/ 2003958 w 9860025"/>
              <a:gd name="connsiteY120" fmla="*/ 3422503 h 6858000"/>
              <a:gd name="connsiteX121" fmla="*/ 2051498 w 9860025"/>
              <a:gd name="connsiteY121" fmla="*/ 3461239 h 6858000"/>
              <a:gd name="connsiteX122" fmla="*/ 2180030 w 9860025"/>
              <a:gd name="connsiteY122" fmla="*/ 3522864 h 6858000"/>
              <a:gd name="connsiteX123" fmla="*/ 2372829 w 9860025"/>
              <a:gd name="connsiteY123" fmla="*/ 3651397 h 6858000"/>
              <a:gd name="connsiteX124" fmla="*/ 2474070 w 9860025"/>
              <a:gd name="connsiteY124" fmla="*/ 3717424 h 6858000"/>
              <a:gd name="connsiteX125" fmla="*/ 2510165 w 9860025"/>
              <a:gd name="connsiteY125" fmla="*/ 3735031 h 6858000"/>
              <a:gd name="connsiteX126" fmla="*/ 2561226 w 9860025"/>
              <a:gd name="connsiteY126" fmla="*/ 3757040 h 6858000"/>
              <a:gd name="connsiteX127" fmla="*/ 2597321 w 9860025"/>
              <a:gd name="connsiteY127" fmla="*/ 3684850 h 6858000"/>
              <a:gd name="connsiteX128" fmla="*/ 2522490 w 9860025"/>
              <a:gd name="connsiteY128" fmla="*/ 3645234 h 6858000"/>
              <a:gd name="connsiteX129" fmla="*/ 2364025 w 9860025"/>
              <a:gd name="connsiteY129" fmla="*/ 3552796 h 6858000"/>
              <a:gd name="connsiteX130" fmla="*/ 1972265 w 9860025"/>
              <a:gd name="connsiteY130" fmla="*/ 3259637 h 6858000"/>
              <a:gd name="connsiteX131" fmla="*/ 1682627 w 9860025"/>
              <a:gd name="connsiteY131" fmla="*/ 3049231 h 6858000"/>
              <a:gd name="connsiteX132" fmla="*/ 1595472 w 9860025"/>
              <a:gd name="connsiteY132" fmla="*/ 2877561 h 6858000"/>
              <a:gd name="connsiteX133" fmla="*/ 1598993 w 9860025"/>
              <a:gd name="connsiteY133" fmla="*/ 2840586 h 6858000"/>
              <a:gd name="connsiteX134" fmla="*/ 1650934 w 9860025"/>
              <a:gd name="connsiteY134" fmla="*/ 2933904 h 6858000"/>
              <a:gd name="connsiteX135" fmla="*/ 1515359 w 9860025"/>
              <a:gd name="connsiteY135" fmla="*/ 2513092 h 6858000"/>
              <a:gd name="connsiteX136" fmla="*/ 1423802 w 9860025"/>
              <a:gd name="connsiteY136" fmla="*/ 2523656 h 6858000"/>
              <a:gd name="connsiteX137" fmla="*/ 1301432 w 9860025"/>
              <a:gd name="connsiteY137" fmla="*/ 2462911 h 6858000"/>
              <a:gd name="connsiteX138" fmla="*/ 1193147 w 9860025"/>
              <a:gd name="connsiteY138" fmla="*/ 2283318 h 6858000"/>
              <a:gd name="connsiteX139" fmla="*/ 1119197 w 9860025"/>
              <a:gd name="connsiteY139" fmla="*/ 1985757 h 6858000"/>
              <a:gd name="connsiteX140" fmla="*/ 1096308 w 9860025"/>
              <a:gd name="connsiteY140" fmla="*/ 1858105 h 6858000"/>
              <a:gd name="connsiteX141" fmla="*/ 1161454 w 9860025"/>
              <a:gd name="connsiteY141" fmla="*/ 1705802 h 6858000"/>
              <a:gd name="connsiteX142" fmla="*/ 1177301 w 9860025"/>
              <a:gd name="connsiteY142" fmla="*/ 1667947 h 6858000"/>
              <a:gd name="connsiteX143" fmla="*/ 1139445 w 9860025"/>
              <a:gd name="connsiteY143" fmla="*/ 1329008 h 6858000"/>
              <a:gd name="connsiteX144" fmla="*/ 1119197 w 9860025"/>
              <a:gd name="connsiteY144" fmla="*/ 1039370 h 6858000"/>
              <a:gd name="connsiteX145" fmla="*/ 1191387 w 9860025"/>
              <a:gd name="connsiteY145" fmla="*/ 662576 h 6858000"/>
              <a:gd name="connsiteX146" fmla="*/ 1296149 w 9860025"/>
              <a:gd name="connsiteY146" fmla="*/ 480342 h 6858000"/>
              <a:gd name="connsiteX147" fmla="*/ 1551454 w 9860025"/>
              <a:gd name="connsiteY147" fmla="*/ 211832 h 6858000"/>
              <a:gd name="connsiteX148" fmla="*/ 1763620 w 9860025"/>
              <a:gd name="connsiteY148" fmla="*/ 109711 h 6858000"/>
              <a:gd name="connsiteX149" fmla="*/ 1898315 w 9860025"/>
              <a:gd name="connsiteY149" fmla="*/ 65693 h 6858000"/>
              <a:gd name="connsiteX150" fmla="*/ 2076148 w 9860025"/>
              <a:gd name="connsiteY150" fmla="*/ 31359 h 6858000"/>
              <a:gd name="connsiteX151" fmla="*/ 2219646 w 9860025"/>
              <a:gd name="connsiteY151" fmla="*/ 14632 h 6858000"/>
              <a:gd name="connsiteX152" fmla="*/ 2245177 w 9860025"/>
              <a:gd name="connsiteY152" fmla="*/ 11110 h 6858000"/>
              <a:gd name="connsiteX153" fmla="*/ 2348179 w 9860025"/>
              <a:gd name="connsiteY153" fmla="*/ 7589 h 6858000"/>
              <a:gd name="connsiteX154" fmla="*/ 2434454 w 9860025"/>
              <a:gd name="connsiteY154" fmla="*/ 17273 h 6858000"/>
              <a:gd name="connsiteX155" fmla="*/ 2561226 w 9860025"/>
              <a:gd name="connsiteY155" fmla="*/ 51607 h 6858000"/>
              <a:gd name="connsiteX156" fmla="*/ 2689758 w 9860025"/>
              <a:gd name="connsiteY156" fmla="*/ 92103 h 6858000"/>
              <a:gd name="connsiteX157" fmla="*/ 2749623 w 9860025"/>
              <a:gd name="connsiteY157" fmla="*/ 119395 h 6858000"/>
              <a:gd name="connsiteX158" fmla="*/ 2885198 w 9860025"/>
              <a:gd name="connsiteY158" fmla="*/ 188943 h 6858000"/>
              <a:gd name="connsiteX159" fmla="*/ 3074476 w 9860025"/>
              <a:gd name="connsiteY159" fmla="*/ 315715 h 6858000"/>
              <a:gd name="connsiteX160" fmla="*/ 3171315 w 9860025"/>
              <a:gd name="connsiteY160" fmla="*/ 387904 h 6858000"/>
              <a:gd name="connsiteX161" fmla="*/ 3302489 w 9860025"/>
              <a:gd name="connsiteY161" fmla="*/ 537565 h 6858000"/>
              <a:gd name="connsiteX162" fmla="*/ 3438944 w 9860025"/>
              <a:gd name="connsiteY162" fmla="*/ 770861 h 6858000"/>
              <a:gd name="connsiteX163" fmla="*/ 3529621 w 9860025"/>
              <a:gd name="connsiteY163" fmla="*/ 1044652 h 6858000"/>
              <a:gd name="connsiteX164" fmla="*/ 3541946 w 9860025"/>
              <a:gd name="connsiteY164" fmla="*/ 1292033 h 6858000"/>
              <a:gd name="connsiteX165" fmla="*/ 3524339 w 9860025"/>
              <a:gd name="connsiteY165" fmla="*/ 1486593 h 6858000"/>
              <a:gd name="connsiteX166" fmla="*/ 3524339 w 9860025"/>
              <a:gd name="connsiteY166" fmla="*/ 1522688 h 6858000"/>
              <a:gd name="connsiteX167" fmla="*/ 3500569 w 9860025"/>
              <a:gd name="connsiteY167" fmla="*/ 1571988 h 6858000"/>
              <a:gd name="connsiteX168" fmla="*/ 3494407 w 9860025"/>
              <a:gd name="connsiteY168" fmla="*/ 1717247 h 6858000"/>
              <a:gd name="connsiteX169" fmla="*/ 3497048 w 9860025"/>
              <a:gd name="connsiteY169" fmla="*/ 1725170 h 6858000"/>
              <a:gd name="connsiteX170" fmla="*/ 3506732 w 9860025"/>
              <a:gd name="connsiteY170" fmla="*/ 1839617 h 6858000"/>
              <a:gd name="connsiteX171" fmla="*/ 3489125 w 9860025"/>
              <a:gd name="connsiteY171" fmla="*/ 1908285 h 6858000"/>
              <a:gd name="connsiteX172" fmla="*/ 3482082 w 9860025"/>
              <a:gd name="connsiteY172" fmla="*/ 2074673 h 6858000"/>
              <a:gd name="connsiteX173" fmla="*/ 3478560 w 9860025"/>
              <a:gd name="connsiteY173" fmla="*/ 2462031 h 6858000"/>
              <a:gd name="connsiteX174" fmla="*/ 3439825 w 9860025"/>
              <a:gd name="connsiteY174" fmla="*/ 2793046 h 6858000"/>
              <a:gd name="connsiteX175" fmla="*/ 3435423 w 9860025"/>
              <a:gd name="connsiteY175" fmla="*/ 2873159 h 6858000"/>
              <a:gd name="connsiteX176" fmla="*/ 3494407 w 9860025"/>
              <a:gd name="connsiteY176" fmla="*/ 2904852 h 6858000"/>
              <a:gd name="connsiteX177" fmla="*/ 3573639 w 9860025"/>
              <a:gd name="connsiteY177" fmla="*/ 2867877 h 6858000"/>
              <a:gd name="connsiteX178" fmla="*/ 3759395 w 9860025"/>
              <a:gd name="connsiteY178" fmla="*/ 2738464 h 6858000"/>
              <a:gd name="connsiteX179" fmla="*/ 4082487 w 9860025"/>
              <a:gd name="connsiteY179" fmla="*/ 2675078 h 6858000"/>
              <a:gd name="connsiteX180" fmla="*/ 4495376 w 9860025"/>
              <a:gd name="connsiteY180" fmla="*/ 2687403 h 6858000"/>
              <a:gd name="connsiteX181" fmla="*/ 4593095 w 9860025"/>
              <a:gd name="connsiteY181" fmla="*/ 2674198 h 6858000"/>
              <a:gd name="connsiteX182" fmla="*/ 4700499 w 9860025"/>
              <a:gd name="connsiteY182" fmla="*/ 2712053 h 6858000"/>
              <a:gd name="connsiteX183" fmla="*/ 4785894 w 9860025"/>
              <a:gd name="connsiteY183" fmla="*/ 2852030 h 6858000"/>
              <a:gd name="connsiteX184" fmla="*/ 4848400 w 9860025"/>
              <a:gd name="connsiteY184" fmla="*/ 2925981 h 6858000"/>
              <a:gd name="connsiteX185" fmla="*/ 4921470 w 9860025"/>
              <a:gd name="connsiteY185" fmla="*/ 3038667 h 6858000"/>
              <a:gd name="connsiteX186" fmla="*/ 5020070 w 9860025"/>
              <a:gd name="connsiteY186" fmla="*/ 3126702 h 6858000"/>
              <a:gd name="connsiteX187" fmla="*/ 5092259 w 9860025"/>
              <a:gd name="connsiteY187" fmla="*/ 3146070 h 6858000"/>
              <a:gd name="connsiteX188" fmla="*/ 5225194 w 9860025"/>
              <a:gd name="connsiteY188" fmla="*/ 3211217 h 6858000"/>
              <a:gd name="connsiteX189" fmla="*/ 5325555 w 9860025"/>
              <a:gd name="connsiteY189" fmla="*/ 3269321 h 6858000"/>
              <a:gd name="connsiteX190" fmla="*/ 5413590 w 9860025"/>
              <a:gd name="connsiteY190" fmla="*/ 3329185 h 6858000"/>
              <a:gd name="connsiteX191" fmla="*/ 5572936 w 9860025"/>
              <a:gd name="connsiteY191" fmla="*/ 3403135 h 6858000"/>
              <a:gd name="connsiteX192" fmla="*/ 5668895 w 9860025"/>
              <a:gd name="connsiteY192" fmla="*/ 3457718 h 6858000"/>
              <a:gd name="connsiteX193" fmla="*/ 5741084 w 9860025"/>
              <a:gd name="connsiteY193" fmla="*/ 3507018 h 6858000"/>
              <a:gd name="connsiteX194" fmla="*/ 5784222 w 9860025"/>
              <a:gd name="connsiteY194" fmla="*/ 3516702 h 6858000"/>
              <a:gd name="connsiteX195" fmla="*/ 5843206 w 9860025"/>
              <a:gd name="connsiteY195" fmla="*/ 3541352 h 6858000"/>
              <a:gd name="connsiteX196" fmla="*/ 5951490 w 9860025"/>
              <a:gd name="connsiteY196" fmla="*/ 3640832 h 6858000"/>
              <a:gd name="connsiteX197" fmla="*/ 6013116 w 9860025"/>
              <a:gd name="connsiteY197" fmla="*/ 3664602 h 6858000"/>
              <a:gd name="connsiteX198" fmla="*/ 6186546 w 9860025"/>
              <a:gd name="connsiteY198" fmla="*/ 3736792 h 6858000"/>
              <a:gd name="connsiteX199" fmla="*/ 6186546 w 9860025"/>
              <a:gd name="connsiteY199" fmla="*/ 3750877 h 6858000"/>
              <a:gd name="connsiteX200" fmla="*/ 8932387 w 9860025"/>
              <a:gd name="connsiteY200" fmla="*/ 3619704 h 6858000"/>
              <a:gd name="connsiteX201" fmla="*/ 8953516 w 9860025"/>
              <a:gd name="connsiteY201" fmla="*/ 3513180 h 6858000"/>
              <a:gd name="connsiteX202" fmla="*/ 8878685 w 9860025"/>
              <a:gd name="connsiteY202" fmla="*/ 3337108 h 6858000"/>
              <a:gd name="connsiteX203" fmla="*/ 8775683 w 9860025"/>
              <a:gd name="connsiteY203" fmla="*/ 3274603 h 6858000"/>
              <a:gd name="connsiteX204" fmla="*/ 8648911 w 9860025"/>
              <a:gd name="connsiteY204" fmla="*/ 3280765 h 6858000"/>
              <a:gd name="connsiteX205" fmla="*/ 8628663 w 9860025"/>
              <a:gd name="connsiteY205" fmla="*/ 3300133 h 6858000"/>
              <a:gd name="connsiteX206" fmla="*/ 8633945 w 9860025"/>
              <a:gd name="connsiteY206" fmla="*/ 3317741 h 6858000"/>
              <a:gd name="connsiteX207" fmla="*/ 8735186 w 9860025"/>
              <a:gd name="connsiteY207" fmla="*/ 3411059 h 6858000"/>
              <a:gd name="connsiteX208" fmla="*/ 8823222 w 9860025"/>
              <a:gd name="connsiteY208" fmla="*/ 3573925 h 6858000"/>
              <a:gd name="connsiteX209" fmla="*/ 8932387 w 9860025"/>
              <a:gd name="connsiteY209" fmla="*/ 3619704 h 6858000"/>
              <a:gd name="connsiteX210" fmla="*/ 1753056 w 9860025"/>
              <a:gd name="connsiteY210" fmla="*/ 2878441 h 6858000"/>
              <a:gd name="connsiteX211" fmla="*/ 1750415 w 9860025"/>
              <a:gd name="connsiteY211" fmla="*/ 2837945 h 6858000"/>
              <a:gd name="connsiteX212" fmla="*/ 1711679 w 9860025"/>
              <a:gd name="connsiteY212" fmla="*/ 2778080 h 6858000"/>
              <a:gd name="connsiteX213" fmla="*/ 1634207 w 9860025"/>
              <a:gd name="connsiteY213" fmla="*/ 2606410 h 6858000"/>
              <a:gd name="connsiteX214" fmla="*/ 1555855 w 9860025"/>
              <a:gd name="connsiteY214" fmla="*/ 2494604 h 6858000"/>
              <a:gd name="connsiteX215" fmla="*/ 1531205 w 9860025"/>
              <a:gd name="connsiteY215" fmla="*/ 2510451 h 6858000"/>
              <a:gd name="connsiteX216" fmla="*/ 1590189 w 9860025"/>
              <a:gd name="connsiteY216" fmla="*/ 2625778 h 6858000"/>
              <a:gd name="connsiteX217" fmla="*/ 1637729 w 9860025"/>
              <a:gd name="connsiteY217" fmla="*/ 2719096 h 6858000"/>
              <a:gd name="connsiteX218" fmla="*/ 1686149 w 9860025"/>
              <a:gd name="connsiteY218" fmla="*/ 2812414 h 6858000"/>
              <a:gd name="connsiteX219" fmla="*/ 1703756 w 9860025"/>
              <a:gd name="connsiteY219" fmla="*/ 2847629 h 6858000"/>
              <a:gd name="connsiteX220" fmla="*/ 1746893 w 9860025"/>
              <a:gd name="connsiteY220" fmla="*/ 2908373 h 6858000"/>
              <a:gd name="connsiteX221" fmla="*/ 1768022 w 9860025"/>
              <a:gd name="connsiteY221" fmla="*/ 2911895 h 6858000"/>
              <a:gd name="connsiteX222" fmla="*/ 1763620 w 9860025"/>
              <a:gd name="connsiteY222" fmla="*/ 2890766 h 6858000"/>
              <a:gd name="connsiteX223" fmla="*/ 1753056 w 9860025"/>
              <a:gd name="connsiteY223" fmla="*/ 2878441 h 6858000"/>
              <a:gd name="connsiteX0" fmla="*/ 6218290 w 9900186"/>
              <a:gd name="connsiteY0" fmla="*/ 3750877 h 8228107"/>
              <a:gd name="connsiteX1" fmla="*/ 6202444 w 9900186"/>
              <a:gd name="connsiteY1" fmla="*/ 3757920 h 8228107"/>
              <a:gd name="connsiteX2" fmla="*/ 6081834 w 9900186"/>
              <a:gd name="connsiteY2" fmla="*/ 3783451 h 8228107"/>
              <a:gd name="connsiteX3" fmla="*/ 5875830 w 9900186"/>
              <a:gd name="connsiteY3" fmla="*/ 3838033 h 8228107"/>
              <a:gd name="connsiteX4" fmla="*/ 5628449 w 9900186"/>
              <a:gd name="connsiteY4" fmla="*/ 3898778 h 8228107"/>
              <a:gd name="connsiteX5" fmla="*/ 5504319 w 9900186"/>
              <a:gd name="connsiteY5" fmla="*/ 3946317 h 8228107"/>
              <a:gd name="connsiteX6" fmla="*/ 5491993 w 9900186"/>
              <a:gd name="connsiteY6" fmla="*/ 3976249 h 8228107"/>
              <a:gd name="connsiteX7" fmla="*/ 5456779 w 9900186"/>
              <a:gd name="connsiteY7" fmla="*/ 4907670 h 8228107"/>
              <a:gd name="connsiteX8" fmla="*/ 6322173 w 9900186"/>
              <a:gd name="connsiteY8" fmla="*/ 5056450 h 8228107"/>
              <a:gd name="connsiteX9" fmla="*/ 6294881 w 9900186"/>
              <a:gd name="connsiteY9" fmla="*/ 5004509 h 8228107"/>
              <a:gd name="connsiteX10" fmla="*/ 6146981 w 9900186"/>
              <a:gd name="connsiteY10" fmla="*/ 4832839 h 8228107"/>
              <a:gd name="connsiteX11" fmla="*/ 6042218 w 9900186"/>
              <a:gd name="connsiteY11" fmla="*/ 4507106 h 8228107"/>
              <a:gd name="connsiteX12" fmla="*/ 6110006 w 9900186"/>
              <a:gd name="connsiteY12" fmla="*/ 3904060 h 8228107"/>
              <a:gd name="connsiteX13" fmla="*/ 6276394 w 9900186"/>
              <a:gd name="connsiteY13" fmla="*/ 3746475 h 8228107"/>
              <a:gd name="connsiteX14" fmla="*/ 6415491 w 9900186"/>
              <a:gd name="connsiteY14" fmla="*/ 3741193 h 8228107"/>
              <a:gd name="connsiteX15" fmla="*/ 6786122 w 9900186"/>
              <a:gd name="connsiteY15" fmla="*/ 3598575 h 8228107"/>
              <a:gd name="connsiteX16" fmla="*/ 7148830 w 9900186"/>
              <a:gd name="connsiteY16" fmla="*/ 3518462 h 8228107"/>
              <a:gd name="connsiteX17" fmla="*/ 7182283 w 9900186"/>
              <a:gd name="connsiteY17" fmla="*/ 3490291 h 8228107"/>
              <a:gd name="connsiteX18" fmla="*/ 7206053 w 9900186"/>
              <a:gd name="connsiteY18" fmla="*/ 3315099 h 8228107"/>
              <a:gd name="connsiteX19" fmla="*/ 7250071 w 9900186"/>
              <a:gd name="connsiteY19" fmla="*/ 3163678 h 8228107"/>
              <a:gd name="connsiteX20" fmla="*/ 7323141 w 9900186"/>
              <a:gd name="connsiteY20" fmla="*/ 3088847 h 8228107"/>
              <a:gd name="connsiteX21" fmla="*/ 7360997 w 9900186"/>
              <a:gd name="connsiteY21" fmla="*/ 3080044 h 8228107"/>
              <a:gd name="connsiteX22" fmla="*/ 7260636 w 9900186"/>
              <a:gd name="connsiteY22" fmla="*/ 3043068 h 8228107"/>
              <a:gd name="connsiteX23" fmla="*/ 7194609 w 9900186"/>
              <a:gd name="connsiteY23" fmla="*/ 3025461 h 8228107"/>
              <a:gd name="connsiteX24" fmla="*/ 7154993 w 9900186"/>
              <a:gd name="connsiteY24" fmla="*/ 2962956 h 8228107"/>
              <a:gd name="connsiteX25" fmla="*/ 7174361 w 9900186"/>
              <a:gd name="connsiteY25" fmla="*/ 2679480 h 8228107"/>
              <a:gd name="connsiteX26" fmla="*/ 7224541 w 9900186"/>
              <a:gd name="connsiteY26" fmla="*/ 2561512 h 8228107"/>
              <a:gd name="connsiteX27" fmla="*/ 7325782 w 9900186"/>
              <a:gd name="connsiteY27" fmla="*/ 2448826 h 8228107"/>
              <a:gd name="connsiteX28" fmla="*/ 7355714 w 9900186"/>
              <a:gd name="connsiteY28" fmla="*/ 2398645 h 8228107"/>
              <a:gd name="connsiteX29" fmla="*/ 7419980 w 9900186"/>
              <a:gd name="connsiteY29" fmla="*/ 2358149 h 8228107"/>
              <a:gd name="connsiteX30" fmla="*/ 7500974 w 9900186"/>
              <a:gd name="connsiteY30" fmla="*/ 2347584 h 8228107"/>
              <a:gd name="connsiteX31" fmla="*/ 7625105 w 9900186"/>
              <a:gd name="connsiteY31" fmla="*/ 2419774 h 8228107"/>
              <a:gd name="connsiteX32" fmla="*/ 7987812 w 9900186"/>
              <a:gd name="connsiteY32" fmla="*/ 2462031 h 8228107"/>
              <a:gd name="connsiteX33" fmla="*/ 8420949 w 9900186"/>
              <a:gd name="connsiteY33" fmla="*/ 2498126 h 8228107"/>
              <a:gd name="connsiteX34" fmla="*/ 8718510 w 9900186"/>
              <a:gd name="connsiteY34" fmla="*/ 2535101 h 8228107"/>
              <a:gd name="connsiteX35" fmla="*/ 9286342 w 9900186"/>
              <a:gd name="connsiteY35" fmla="*/ 2552708 h 8228107"/>
              <a:gd name="connsiteX36" fmla="*/ 9462414 w 9900186"/>
              <a:gd name="connsiteY36" fmla="*/ 2563272 h 8228107"/>
              <a:gd name="connsiteX37" fmla="*/ 9516116 w 9900186"/>
              <a:gd name="connsiteY37" fmla="*/ 2516613 h 8228107"/>
              <a:gd name="connsiteX38" fmla="*/ 9632324 w 9900186"/>
              <a:gd name="connsiteY38" fmla="*/ 2527178 h 8228107"/>
              <a:gd name="connsiteX39" fmla="*/ 9690427 w 9900186"/>
              <a:gd name="connsiteY39" fmla="*/ 2565033 h 8228107"/>
              <a:gd name="connsiteX40" fmla="*/ 9737087 w 9900186"/>
              <a:gd name="connsiteY40" fmla="*/ 2580880 h 8228107"/>
              <a:gd name="connsiteX41" fmla="*/ 9803114 w 9900186"/>
              <a:gd name="connsiteY41" fmla="*/ 2597606 h 8228107"/>
              <a:gd name="connsiteX42" fmla="*/ 9827763 w 9900186"/>
              <a:gd name="connsiteY42" fmla="*/ 2628419 h 8228107"/>
              <a:gd name="connsiteX43" fmla="*/ 9895552 w 9900186"/>
              <a:gd name="connsiteY43" fmla="*/ 2926861 h 8228107"/>
              <a:gd name="connsiteX44" fmla="*/ 9899953 w 9900186"/>
              <a:gd name="connsiteY44" fmla="*/ 3011375 h 8228107"/>
              <a:gd name="connsiteX45" fmla="*/ 9852414 w 9900186"/>
              <a:gd name="connsiteY45" fmla="*/ 3041308 h 8228107"/>
              <a:gd name="connsiteX46" fmla="*/ 9827763 w 9900186"/>
              <a:gd name="connsiteY46" fmla="*/ 3176883 h 8228107"/>
              <a:gd name="connsiteX47" fmla="*/ 9818079 w 9900186"/>
              <a:gd name="connsiteY47" fmla="*/ 3233226 h 8228107"/>
              <a:gd name="connsiteX48" fmla="*/ 9755574 w 9900186"/>
              <a:gd name="connsiteY48" fmla="*/ 3324783 h 8228107"/>
              <a:gd name="connsiteX49" fmla="*/ 9599750 w 9900186"/>
              <a:gd name="connsiteY49" fmla="*/ 3340630 h 8228107"/>
              <a:gd name="connsiteX50" fmla="*/ 9432482 w 9900186"/>
              <a:gd name="connsiteY50" fmla="*/ 3318621 h 8228107"/>
              <a:gd name="connsiteX51" fmla="*/ 9237922 w 9900186"/>
              <a:gd name="connsiteY51" fmla="*/ 3304535 h 8228107"/>
              <a:gd name="connsiteX52" fmla="*/ 9190383 w 9900186"/>
              <a:gd name="connsiteY52" fmla="*/ 3344151 h 8228107"/>
              <a:gd name="connsiteX53" fmla="*/ 9189503 w 9900186"/>
              <a:gd name="connsiteY53" fmla="*/ 3526386 h 8228107"/>
              <a:gd name="connsiteX54" fmla="*/ 9146365 w 9900186"/>
              <a:gd name="connsiteY54" fmla="*/ 3695415 h 8228107"/>
              <a:gd name="connsiteX55" fmla="*/ 9038961 w 9900186"/>
              <a:gd name="connsiteY55" fmla="*/ 3804579 h 8228107"/>
              <a:gd name="connsiteX56" fmla="*/ 8996704 w 9900186"/>
              <a:gd name="connsiteY56" fmla="*/ 3838913 h 8228107"/>
              <a:gd name="connsiteX57" fmla="*/ 8922754 w 9900186"/>
              <a:gd name="connsiteY57" fmla="*/ 3954240 h 8228107"/>
              <a:gd name="connsiteX58" fmla="*/ 8930677 w 9900186"/>
              <a:gd name="connsiteY58" fmla="*/ 4078371 h 8228107"/>
              <a:gd name="connsiteX59" fmla="*/ 8940361 w 9900186"/>
              <a:gd name="connsiteY59" fmla="*/ 4213066 h 8228107"/>
              <a:gd name="connsiteX60" fmla="*/ 9033679 w 9900186"/>
              <a:gd name="connsiteY60" fmla="*/ 4344240 h 8228107"/>
              <a:gd name="connsiteX61" fmla="*/ 9076817 w 9900186"/>
              <a:gd name="connsiteY61" fmla="*/ 4505346 h 8228107"/>
              <a:gd name="connsiteX62" fmla="*/ 9011670 w 9900186"/>
              <a:gd name="connsiteY62" fmla="*/ 4607467 h 8228107"/>
              <a:gd name="connsiteX63" fmla="*/ 8913070 w 9900186"/>
              <a:gd name="connsiteY63" fmla="*/ 4761530 h 8228107"/>
              <a:gd name="connsiteX64" fmla="*/ 8906908 w 9900186"/>
              <a:gd name="connsiteY64" fmla="*/ 4861011 h 8228107"/>
              <a:gd name="connsiteX65" fmla="*/ 8854966 w 9900186"/>
              <a:gd name="connsiteY65" fmla="*/ 4978979 h 8228107"/>
              <a:gd name="connsiteX66" fmla="*/ 8726434 w 9900186"/>
              <a:gd name="connsiteY66" fmla="*/ 5022997 h 8228107"/>
              <a:gd name="connsiteX67" fmla="*/ 8590858 w 9900186"/>
              <a:gd name="connsiteY67" fmla="*/ 5100468 h 8228107"/>
              <a:gd name="connsiteX68" fmla="*/ 8538917 w 9900186"/>
              <a:gd name="connsiteY68" fmla="*/ 5192906 h 8228107"/>
              <a:gd name="connsiteX69" fmla="*/ 8415667 w 9900186"/>
              <a:gd name="connsiteY69" fmla="*/ 5248369 h 8228107"/>
              <a:gd name="connsiteX70" fmla="*/ 8155081 w 9900186"/>
              <a:gd name="connsiteY70" fmla="*/ 5313515 h 8228107"/>
              <a:gd name="connsiteX71" fmla="*/ 7971966 w 9900186"/>
              <a:gd name="connsiteY71" fmla="*/ 5327601 h 8228107"/>
              <a:gd name="connsiteX72" fmla="*/ 7677046 w 9900186"/>
              <a:gd name="connsiteY72" fmla="*/ 5340807 h 8228107"/>
              <a:gd name="connsiteX73" fmla="*/ 7274721 w 9900186"/>
              <a:gd name="connsiteY73" fmla="*/ 5318798 h 8228107"/>
              <a:gd name="connsiteX74" fmla="*/ 6862713 w 9900186"/>
              <a:gd name="connsiteY74" fmla="*/ 5322319 h 8228107"/>
              <a:gd name="connsiteX75" fmla="*/ 6569554 w 9900186"/>
              <a:gd name="connsiteY75" fmla="*/ 5282703 h 8228107"/>
              <a:gd name="connsiteX76" fmla="*/ 6308967 w 9900186"/>
              <a:gd name="connsiteY76" fmla="*/ 5240446 h 8228107"/>
              <a:gd name="connsiteX77" fmla="*/ 6115288 w 9900186"/>
              <a:gd name="connsiteY77" fmla="*/ 5273899 h 8228107"/>
              <a:gd name="connsiteX78" fmla="*/ 6022851 w 9900186"/>
              <a:gd name="connsiteY78" fmla="*/ 5366337 h 8228107"/>
              <a:gd name="connsiteX79" fmla="*/ 5800119 w 9900186"/>
              <a:gd name="connsiteY79" fmla="*/ 5697352 h 8228107"/>
              <a:gd name="connsiteX80" fmla="*/ 5655741 w 9900186"/>
              <a:gd name="connsiteY80" fmla="*/ 5749293 h 8228107"/>
              <a:gd name="connsiteX81" fmla="*/ 5493754 w 9900186"/>
              <a:gd name="connsiteY81" fmla="*/ 5765140 h 8228107"/>
              <a:gd name="connsiteX82" fmla="*/ 5477028 w 9900186"/>
              <a:gd name="connsiteY82" fmla="*/ 5792431 h 8228107"/>
              <a:gd name="connsiteX83" fmla="*/ 5524567 w 9900186"/>
              <a:gd name="connsiteY83" fmla="*/ 5969383 h 8228107"/>
              <a:gd name="connsiteX84" fmla="*/ 5590594 w 9900186"/>
              <a:gd name="connsiteY84" fmla="*/ 6331211 h 8228107"/>
              <a:gd name="connsiteX85" fmla="*/ 5708562 w 9900186"/>
              <a:gd name="connsiteY85" fmla="*/ 6640217 h 8228107"/>
              <a:gd name="connsiteX86" fmla="*/ 5810684 w 9900186"/>
              <a:gd name="connsiteY86" fmla="*/ 6859427 h 8228107"/>
              <a:gd name="connsiteX87" fmla="*/ 1436178 w 9900186"/>
              <a:gd name="connsiteY87" fmla="*/ 6859427 h 8228107"/>
              <a:gd name="connsiteX88" fmla="*/ 0 w 9900186"/>
              <a:gd name="connsiteY88" fmla="*/ 8226864 h 8228107"/>
              <a:gd name="connsiteX89" fmla="*/ 1366629 w 9900186"/>
              <a:gd name="connsiteY89" fmla="*/ 6757305 h 8228107"/>
              <a:gd name="connsiteX90" fmla="*/ 1246900 w 9900186"/>
              <a:gd name="connsiteY90" fmla="*/ 6532813 h 8228107"/>
              <a:gd name="connsiteX91" fmla="*/ 1209925 w 9900186"/>
              <a:gd name="connsiteY91" fmla="*/ 6476470 h 8228107"/>
              <a:gd name="connsiteX92" fmla="*/ 1047059 w 9900186"/>
              <a:gd name="connsiteY92" fmla="*/ 6259022 h 8228107"/>
              <a:gd name="connsiteX93" fmla="*/ 1006562 w 9900186"/>
              <a:gd name="connsiteY93" fmla="*/ 6223807 h 8228107"/>
              <a:gd name="connsiteX94" fmla="*/ 924689 w 9900186"/>
              <a:gd name="connsiteY94" fmla="*/ 6132250 h 8228107"/>
              <a:gd name="connsiteX95" fmla="*/ 833131 w 9900186"/>
              <a:gd name="connsiteY95" fmla="*/ 6003717 h 8228107"/>
              <a:gd name="connsiteX96" fmla="*/ 649136 w 9900186"/>
              <a:gd name="connsiteY96" fmla="*/ 5788029 h 8228107"/>
              <a:gd name="connsiteX97" fmla="*/ 299634 w 9900186"/>
              <a:gd name="connsiteY97" fmla="*/ 5159452 h 8228107"/>
              <a:gd name="connsiteX98" fmla="*/ 237128 w 9900186"/>
              <a:gd name="connsiteY98" fmla="*/ 5041485 h 8228107"/>
              <a:gd name="connsiteX99" fmla="*/ 201914 w 9900186"/>
              <a:gd name="connsiteY99" fmla="*/ 4942004 h 8228107"/>
              <a:gd name="connsiteX100" fmla="*/ 107715 w 9900186"/>
              <a:gd name="connsiteY100" fmla="*/ 4773855 h 8228107"/>
              <a:gd name="connsiteX101" fmla="*/ 32004 w 9900186"/>
              <a:gd name="connsiteY101" fmla="*/ 4532636 h 8228107"/>
              <a:gd name="connsiteX102" fmla="*/ 186948 w 9900186"/>
              <a:gd name="connsiteY102" fmla="*/ 4036114 h 8228107"/>
              <a:gd name="connsiteX103" fmla="*/ 316360 w 9900186"/>
              <a:gd name="connsiteY103" fmla="*/ 3897897 h 8228107"/>
              <a:gd name="connsiteX104" fmla="*/ 480988 w 9900186"/>
              <a:gd name="connsiteY104" fmla="*/ 3800177 h 8228107"/>
              <a:gd name="connsiteX105" fmla="*/ 895637 w 9900186"/>
              <a:gd name="connsiteY105" fmla="*/ 3576566 h 8228107"/>
              <a:gd name="connsiteX106" fmla="*/ 1099880 w 9900186"/>
              <a:gd name="connsiteY106" fmla="*/ 3535189 h 8228107"/>
              <a:gd name="connsiteX107" fmla="*/ 1229293 w 9900186"/>
              <a:gd name="connsiteY107" fmla="*/ 3479727 h 8228107"/>
              <a:gd name="connsiteX108" fmla="*/ 1230174 w 9900186"/>
              <a:gd name="connsiteY108" fmla="*/ 3477086 h 8228107"/>
              <a:gd name="connsiteX109" fmla="*/ 1279474 w 9900186"/>
              <a:gd name="connsiteY109" fmla="*/ 3339750 h 8228107"/>
              <a:gd name="connsiteX110" fmla="*/ 1453785 w 9900186"/>
              <a:gd name="connsiteY110" fmla="*/ 3090608 h 8228107"/>
              <a:gd name="connsiteX111" fmla="*/ 1542701 w 9900186"/>
              <a:gd name="connsiteY111" fmla="*/ 2947990 h 8228107"/>
              <a:gd name="connsiteX112" fmla="*/ 1561189 w 9900186"/>
              <a:gd name="connsiteY112" fmla="*/ 2928622 h 8228107"/>
              <a:gd name="connsiteX113" fmla="*/ 1570873 w 9900186"/>
              <a:gd name="connsiteY113" fmla="*/ 2929502 h 8228107"/>
              <a:gd name="connsiteX114" fmla="*/ 1574394 w 9900186"/>
              <a:gd name="connsiteY114" fmla="*/ 2992888 h 8228107"/>
              <a:gd name="connsiteX115" fmla="*/ 1655387 w 9900186"/>
              <a:gd name="connsiteY115" fmla="*/ 3178644 h 8228107"/>
              <a:gd name="connsiteX116" fmla="*/ 1741662 w 9900186"/>
              <a:gd name="connsiteY116" fmla="*/ 3237628 h 8228107"/>
              <a:gd name="connsiteX117" fmla="*/ 1847306 w 9900186"/>
              <a:gd name="connsiteY117" fmla="*/ 3293090 h 8228107"/>
              <a:gd name="connsiteX118" fmla="*/ 1936222 w 9900186"/>
              <a:gd name="connsiteY118" fmla="*/ 3362639 h 8228107"/>
              <a:gd name="connsiteX119" fmla="*/ 1981120 w 9900186"/>
              <a:gd name="connsiteY119" fmla="*/ 3403135 h 8228107"/>
              <a:gd name="connsiteX120" fmla="*/ 2035702 w 9900186"/>
              <a:gd name="connsiteY120" fmla="*/ 3422503 h 8228107"/>
              <a:gd name="connsiteX121" fmla="*/ 2083242 w 9900186"/>
              <a:gd name="connsiteY121" fmla="*/ 3461239 h 8228107"/>
              <a:gd name="connsiteX122" fmla="*/ 2211774 w 9900186"/>
              <a:gd name="connsiteY122" fmla="*/ 3522864 h 8228107"/>
              <a:gd name="connsiteX123" fmla="*/ 2404573 w 9900186"/>
              <a:gd name="connsiteY123" fmla="*/ 3651397 h 8228107"/>
              <a:gd name="connsiteX124" fmla="*/ 2505814 w 9900186"/>
              <a:gd name="connsiteY124" fmla="*/ 3717424 h 8228107"/>
              <a:gd name="connsiteX125" fmla="*/ 2541909 w 9900186"/>
              <a:gd name="connsiteY125" fmla="*/ 3735031 h 8228107"/>
              <a:gd name="connsiteX126" fmla="*/ 2592970 w 9900186"/>
              <a:gd name="connsiteY126" fmla="*/ 3757040 h 8228107"/>
              <a:gd name="connsiteX127" fmla="*/ 2629065 w 9900186"/>
              <a:gd name="connsiteY127" fmla="*/ 3684850 h 8228107"/>
              <a:gd name="connsiteX128" fmla="*/ 2554234 w 9900186"/>
              <a:gd name="connsiteY128" fmla="*/ 3645234 h 8228107"/>
              <a:gd name="connsiteX129" fmla="*/ 2395769 w 9900186"/>
              <a:gd name="connsiteY129" fmla="*/ 3552796 h 8228107"/>
              <a:gd name="connsiteX130" fmla="*/ 2004009 w 9900186"/>
              <a:gd name="connsiteY130" fmla="*/ 3259637 h 8228107"/>
              <a:gd name="connsiteX131" fmla="*/ 1714371 w 9900186"/>
              <a:gd name="connsiteY131" fmla="*/ 3049231 h 8228107"/>
              <a:gd name="connsiteX132" fmla="*/ 1627216 w 9900186"/>
              <a:gd name="connsiteY132" fmla="*/ 2877561 h 8228107"/>
              <a:gd name="connsiteX133" fmla="*/ 1630737 w 9900186"/>
              <a:gd name="connsiteY133" fmla="*/ 2840586 h 8228107"/>
              <a:gd name="connsiteX134" fmla="*/ 1682678 w 9900186"/>
              <a:gd name="connsiteY134" fmla="*/ 2933904 h 8228107"/>
              <a:gd name="connsiteX135" fmla="*/ 1547103 w 9900186"/>
              <a:gd name="connsiteY135" fmla="*/ 2513092 h 8228107"/>
              <a:gd name="connsiteX136" fmla="*/ 1455546 w 9900186"/>
              <a:gd name="connsiteY136" fmla="*/ 2523656 h 8228107"/>
              <a:gd name="connsiteX137" fmla="*/ 1333176 w 9900186"/>
              <a:gd name="connsiteY137" fmla="*/ 2462911 h 8228107"/>
              <a:gd name="connsiteX138" fmla="*/ 1224891 w 9900186"/>
              <a:gd name="connsiteY138" fmla="*/ 2283318 h 8228107"/>
              <a:gd name="connsiteX139" fmla="*/ 1150941 w 9900186"/>
              <a:gd name="connsiteY139" fmla="*/ 1985757 h 8228107"/>
              <a:gd name="connsiteX140" fmla="*/ 1128052 w 9900186"/>
              <a:gd name="connsiteY140" fmla="*/ 1858105 h 8228107"/>
              <a:gd name="connsiteX141" fmla="*/ 1193198 w 9900186"/>
              <a:gd name="connsiteY141" fmla="*/ 1705802 h 8228107"/>
              <a:gd name="connsiteX142" fmla="*/ 1209045 w 9900186"/>
              <a:gd name="connsiteY142" fmla="*/ 1667947 h 8228107"/>
              <a:gd name="connsiteX143" fmla="*/ 1171189 w 9900186"/>
              <a:gd name="connsiteY143" fmla="*/ 1329008 h 8228107"/>
              <a:gd name="connsiteX144" fmla="*/ 1150941 w 9900186"/>
              <a:gd name="connsiteY144" fmla="*/ 1039370 h 8228107"/>
              <a:gd name="connsiteX145" fmla="*/ 1223131 w 9900186"/>
              <a:gd name="connsiteY145" fmla="*/ 662576 h 8228107"/>
              <a:gd name="connsiteX146" fmla="*/ 1327893 w 9900186"/>
              <a:gd name="connsiteY146" fmla="*/ 480342 h 8228107"/>
              <a:gd name="connsiteX147" fmla="*/ 1583198 w 9900186"/>
              <a:gd name="connsiteY147" fmla="*/ 211832 h 8228107"/>
              <a:gd name="connsiteX148" fmla="*/ 1795364 w 9900186"/>
              <a:gd name="connsiteY148" fmla="*/ 109711 h 8228107"/>
              <a:gd name="connsiteX149" fmla="*/ 1930059 w 9900186"/>
              <a:gd name="connsiteY149" fmla="*/ 65693 h 8228107"/>
              <a:gd name="connsiteX150" fmla="*/ 2107892 w 9900186"/>
              <a:gd name="connsiteY150" fmla="*/ 31359 h 8228107"/>
              <a:gd name="connsiteX151" fmla="*/ 2251390 w 9900186"/>
              <a:gd name="connsiteY151" fmla="*/ 14632 h 8228107"/>
              <a:gd name="connsiteX152" fmla="*/ 2276921 w 9900186"/>
              <a:gd name="connsiteY152" fmla="*/ 11110 h 8228107"/>
              <a:gd name="connsiteX153" fmla="*/ 2379923 w 9900186"/>
              <a:gd name="connsiteY153" fmla="*/ 7589 h 8228107"/>
              <a:gd name="connsiteX154" fmla="*/ 2466198 w 9900186"/>
              <a:gd name="connsiteY154" fmla="*/ 17273 h 8228107"/>
              <a:gd name="connsiteX155" fmla="*/ 2592970 w 9900186"/>
              <a:gd name="connsiteY155" fmla="*/ 51607 h 8228107"/>
              <a:gd name="connsiteX156" fmla="*/ 2721502 w 9900186"/>
              <a:gd name="connsiteY156" fmla="*/ 92103 h 8228107"/>
              <a:gd name="connsiteX157" fmla="*/ 2781367 w 9900186"/>
              <a:gd name="connsiteY157" fmla="*/ 119395 h 8228107"/>
              <a:gd name="connsiteX158" fmla="*/ 2916942 w 9900186"/>
              <a:gd name="connsiteY158" fmla="*/ 188943 h 8228107"/>
              <a:gd name="connsiteX159" fmla="*/ 3106220 w 9900186"/>
              <a:gd name="connsiteY159" fmla="*/ 315715 h 8228107"/>
              <a:gd name="connsiteX160" fmla="*/ 3203059 w 9900186"/>
              <a:gd name="connsiteY160" fmla="*/ 387904 h 8228107"/>
              <a:gd name="connsiteX161" fmla="*/ 3334233 w 9900186"/>
              <a:gd name="connsiteY161" fmla="*/ 537565 h 8228107"/>
              <a:gd name="connsiteX162" fmla="*/ 3470688 w 9900186"/>
              <a:gd name="connsiteY162" fmla="*/ 770861 h 8228107"/>
              <a:gd name="connsiteX163" fmla="*/ 3561365 w 9900186"/>
              <a:gd name="connsiteY163" fmla="*/ 1044652 h 8228107"/>
              <a:gd name="connsiteX164" fmla="*/ 3573690 w 9900186"/>
              <a:gd name="connsiteY164" fmla="*/ 1292033 h 8228107"/>
              <a:gd name="connsiteX165" fmla="*/ 3556083 w 9900186"/>
              <a:gd name="connsiteY165" fmla="*/ 1486593 h 8228107"/>
              <a:gd name="connsiteX166" fmla="*/ 3556083 w 9900186"/>
              <a:gd name="connsiteY166" fmla="*/ 1522688 h 8228107"/>
              <a:gd name="connsiteX167" fmla="*/ 3532313 w 9900186"/>
              <a:gd name="connsiteY167" fmla="*/ 1571988 h 8228107"/>
              <a:gd name="connsiteX168" fmla="*/ 3526151 w 9900186"/>
              <a:gd name="connsiteY168" fmla="*/ 1717247 h 8228107"/>
              <a:gd name="connsiteX169" fmla="*/ 3528792 w 9900186"/>
              <a:gd name="connsiteY169" fmla="*/ 1725170 h 8228107"/>
              <a:gd name="connsiteX170" fmla="*/ 3538476 w 9900186"/>
              <a:gd name="connsiteY170" fmla="*/ 1839617 h 8228107"/>
              <a:gd name="connsiteX171" fmla="*/ 3520869 w 9900186"/>
              <a:gd name="connsiteY171" fmla="*/ 1908285 h 8228107"/>
              <a:gd name="connsiteX172" fmla="*/ 3513826 w 9900186"/>
              <a:gd name="connsiteY172" fmla="*/ 2074673 h 8228107"/>
              <a:gd name="connsiteX173" fmla="*/ 3510304 w 9900186"/>
              <a:gd name="connsiteY173" fmla="*/ 2462031 h 8228107"/>
              <a:gd name="connsiteX174" fmla="*/ 3471569 w 9900186"/>
              <a:gd name="connsiteY174" fmla="*/ 2793046 h 8228107"/>
              <a:gd name="connsiteX175" fmla="*/ 3467167 w 9900186"/>
              <a:gd name="connsiteY175" fmla="*/ 2873159 h 8228107"/>
              <a:gd name="connsiteX176" fmla="*/ 3526151 w 9900186"/>
              <a:gd name="connsiteY176" fmla="*/ 2904852 h 8228107"/>
              <a:gd name="connsiteX177" fmla="*/ 3605383 w 9900186"/>
              <a:gd name="connsiteY177" fmla="*/ 2867877 h 8228107"/>
              <a:gd name="connsiteX178" fmla="*/ 3791139 w 9900186"/>
              <a:gd name="connsiteY178" fmla="*/ 2738464 h 8228107"/>
              <a:gd name="connsiteX179" fmla="*/ 4114231 w 9900186"/>
              <a:gd name="connsiteY179" fmla="*/ 2675078 h 8228107"/>
              <a:gd name="connsiteX180" fmla="*/ 4527120 w 9900186"/>
              <a:gd name="connsiteY180" fmla="*/ 2687403 h 8228107"/>
              <a:gd name="connsiteX181" fmla="*/ 4624839 w 9900186"/>
              <a:gd name="connsiteY181" fmla="*/ 2674198 h 8228107"/>
              <a:gd name="connsiteX182" fmla="*/ 4732243 w 9900186"/>
              <a:gd name="connsiteY182" fmla="*/ 2712053 h 8228107"/>
              <a:gd name="connsiteX183" fmla="*/ 4817638 w 9900186"/>
              <a:gd name="connsiteY183" fmla="*/ 2852030 h 8228107"/>
              <a:gd name="connsiteX184" fmla="*/ 4880144 w 9900186"/>
              <a:gd name="connsiteY184" fmla="*/ 2925981 h 8228107"/>
              <a:gd name="connsiteX185" fmla="*/ 4953214 w 9900186"/>
              <a:gd name="connsiteY185" fmla="*/ 3038667 h 8228107"/>
              <a:gd name="connsiteX186" fmla="*/ 5051814 w 9900186"/>
              <a:gd name="connsiteY186" fmla="*/ 3126702 h 8228107"/>
              <a:gd name="connsiteX187" fmla="*/ 5124003 w 9900186"/>
              <a:gd name="connsiteY187" fmla="*/ 3146070 h 8228107"/>
              <a:gd name="connsiteX188" fmla="*/ 5256938 w 9900186"/>
              <a:gd name="connsiteY188" fmla="*/ 3211217 h 8228107"/>
              <a:gd name="connsiteX189" fmla="*/ 5357299 w 9900186"/>
              <a:gd name="connsiteY189" fmla="*/ 3269321 h 8228107"/>
              <a:gd name="connsiteX190" fmla="*/ 5445334 w 9900186"/>
              <a:gd name="connsiteY190" fmla="*/ 3329185 h 8228107"/>
              <a:gd name="connsiteX191" fmla="*/ 5604680 w 9900186"/>
              <a:gd name="connsiteY191" fmla="*/ 3403135 h 8228107"/>
              <a:gd name="connsiteX192" fmla="*/ 5700639 w 9900186"/>
              <a:gd name="connsiteY192" fmla="*/ 3457718 h 8228107"/>
              <a:gd name="connsiteX193" fmla="*/ 5772828 w 9900186"/>
              <a:gd name="connsiteY193" fmla="*/ 3507018 h 8228107"/>
              <a:gd name="connsiteX194" fmla="*/ 5815966 w 9900186"/>
              <a:gd name="connsiteY194" fmla="*/ 3516702 h 8228107"/>
              <a:gd name="connsiteX195" fmla="*/ 5874950 w 9900186"/>
              <a:gd name="connsiteY195" fmla="*/ 3541352 h 8228107"/>
              <a:gd name="connsiteX196" fmla="*/ 5983234 w 9900186"/>
              <a:gd name="connsiteY196" fmla="*/ 3640832 h 8228107"/>
              <a:gd name="connsiteX197" fmla="*/ 6044860 w 9900186"/>
              <a:gd name="connsiteY197" fmla="*/ 3664602 h 8228107"/>
              <a:gd name="connsiteX198" fmla="*/ 6218290 w 9900186"/>
              <a:gd name="connsiteY198" fmla="*/ 3736792 h 8228107"/>
              <a:gd name="connsiteX199" fmla="*/ 6218290 w 9900186"/>
              <a:gd name="connsiteY199" fmla="*/ 3750877 h 8228107"/>
              <a:gd name="connsiteX200" fmla="*/ 8964131 w 9900186"/>
              <a:gd name="connsiteY200" fmla="*/ 3619704 h 8228107"/>
              <a:gd name="connsiteX201" fmla="*/ 8985260 w 9900186"/>
              <a:gd name="connsiteY201" fmla="*/ 3513180 h 8228107"/>
              <a:gd name="connsiteX202" fmla="*/ 8910429 w 9900186"/>
              <a:gd name="connsiteY202" fmla="*/ 3337108 h 8228107"/>
              <a:gd name="connsiteX203" fmla="*/ 8807427 w 9900186"/>
              <a:gd name="connsiteY203" fmla="*/ 3274603 h 8228107"/>
              <a:gd name="connsiteX204" fmla="*/ 8680655 w 9900186"/>
              <a:gd name="connsiteY204" fmla="*/ 3280765 h 8228107"/>
              <a:gd name="connsiteX205" fmla="*/ 8660407 w 9900186"/>
              <a:gd name="connsiteY205" fmla="*/ 3300133 h 8228107"/>
              <a:gd name="connsiteX206" fmla="*/ 8665689 w 9900186"/>
              <a:gd name="connsiteY206" fmla="*/ 3317741 h 8228107"/>
              <a:gd name="connsiteX207" fmla="*/ 8766930 w 9900186"/>
              <a:gd name="connsiteY207" fmla="*/ 3411059 h 8228107"/>
              <a:gd name="connsiteX208" fmla="*/ 8854966 w 9900186"/>
              <a:gd name="connsiteY208" fmla="*/ 3573925 h 8228107"/>
              <a:gd name="connsiteX209" fmla="*/ 8964131 w 9900186"/>
              <a:gd name="connsiteY209" fmla="*/ 3619704 h 8228107"/>
              <a:gd name="connsiteX210" fmla="*/ 1784800 w 9900186"/>
              <a:gd name="connsiteY210" fmla="*/ 2878441 h 8228107"/>
              <a:gd name="connsiteX211" fmla="*/ 1782159 w 9900186"/>
              <a:gd name="connsiteY211" fmla="*/ 2837945 h 8228107"/>
              <a:gd name="connsiteX212" fmla="*/ 1743423 w 9900186"/>
              <a:gd name="connsiteY212" fmla="*/ 2778080 h 8228107"/>
              <a:gd name="connsiteX213" fmla="*/ 1665951 w 9900186"/>
              <a:gd name="connsiteY213" fmla="*/ 2606410 h 8228107"/>
              <a:gd name="connsiteX214" fmla="*/ 1587599 w 9900186"/>
              <a:gd name="connsiteY214" fmla="*/ 2494604 h 8228107"/>
              <a:gd name="connsiteX215" fmla="*/ 1562949 w 9900186"/>
              <a:gd name="connsiteY215" fmla="*/ 2510451 h 8228107"/>
              <a:gd name="connsiteX216" fmla="*/ 1621933 w 9900186"/>
              <a:gd name="connsiteY216" fmla="*/ 2625778 h 8228107"/>
              <a:gd name="connsiteX217" fmla="*/ 1669473 w 9900186"/>
              <a:gd name="connsiteY217" fmla="*/ 2719096 h 8228107"/>
              <a:gd name="connsiteX218" fmla="*/ 1717893 w 9900186"/>
              <a:gd name="connsiteY218" fmla="*/ 2812414 h 8228107"/>
              <a:gd name="connsiteX219" fmla="*/ 1735500 w 9900186"/>
              <a:gd name="connsiteY219" fmla="*/ 2847629 h 8228107"/>
              <a:gd name="connsiteX220" fmla="*/ 1778637 w 9900186"/>
              <a:gd name="connsiteY220" fmla="*/ 2908373 h 8228107"/>
              <a:gd name="connsiteX221" fmla="*/ 1799766 w 9900186"/>
              <a:gd name="connsiteY221" fmla="*/ 2911895 h 8228107"/>
              <a:gd name="connsiteX222" fmla="*/ 1795364 w 9900186"/>
              <a:gd name="connsiteY222" fmla="*/ 2890766 h 8228107"/>
              <a:gd name="connsiteX223" fmla="*/ 1784800 w 9900186"/>
              <a:gd name="connsiteY223" fmla="*/ 2878441 h 8228107"/>
              <a:gd name="connsiteX0" fmla="*/ 6241964 w 9923860"/>
              <a:gd name="connsiteY0" fmla="*/ 3750877 h 9377118"/>
              <a:gd name="connsiteX1" fmla="*/ 6226118 w 9923860"/>
              <a:gd name="connsiteY1" fmla="*/ 3757920 h 9377118"/>
              <a:gd name="connsiteX2" fmla="*/ 6105508 w 9923860"/>
              <a:gd name="connsiteY2" fmla="*/ 3783451 h 9377118"/>
              <a:gd name="connsiteX3" fmla="*/ 5899504 w 9923860"/>
              <a:gd name="connsiteY3" fmla="*/ 3838033 h 9377118"/>
              <a:gd name="connsiteX4" fmla="*/ 5652123 w 9923860"/>
              <a:gd name="connsiteY4" fmla="*/ 3898778 h 9377118"/>
              <a:gd name="connsiteX5" fmla="*/ 5527993 w 9923860"/>
              <a:gd name="connsiteY5" fmla="*/ 3946317 h 9377118"/>
              <a:gd name="connsiteX6" fmla="*/ 5515667 w 9923860"/>
              <a:gd name="connsiteY6" fmla="*/ 3976249 h 9377118"/>
              <a:gd name="connsiteX7" fmla="*/ 5480453 w 9923860"/>
              <a:gd name="connsiteY7" fmla="*/ 4907670 h 9377118"/>
              <a:gd name="connsiteX8" fmla="*/ 6345847 w 9923860"/>
              <a:gd name="connsiteY8" fmla="*/ 5056450 h 9377118"/>
              <a:gd name="connsiteX9" fmla="*/ 6318555 w 9923860"/>
              <a:gd name="connsiteY9" fmla="*/ 5004509 h 9377118"/>
              <a:gd name="connsiteX10" fmla="*/ 6170655 w 9923860"/>
              <a:gd name="connsiteY10" fmla="*/ 4832839 h 9377118"/>
              <a:gd name="connsiteX11" fmla="*/ 6065892 w 9923860"/>
              <a:gd name="connsiteY11" fmla="*/ 4507106 h 9377118"/>
              <a:gd name="connsiteX12" fmla="*/ 6133680 w 9923860"/>
              <a:gd name="connsiteY12" fmla="*/ 3904060 h 9377118"/>
              <a:gd name="connsiteX13" fmla="*/ 6300068 w 9923860"/>
              <a:gd name="connsiteY13" fmla="*/ 3746475 h 9377118"/>
              <a:gd name="connsiteX14" fmla="*/ 6439165 w 9923860"/>
              <a:gd name="connsiteY14" fmla="*/ 3741193 h 9377118"/>
              <a:gd name="connsiteX15" fmla="*/ 6809796 w 9923860"/>
              <a:gd name="connsiteY15" fmla="*/ 3598575 h 9377118"/>
              <a:gd name="connsiteX16" fmla="*/ 7172504 w 9923860"/>
              <a:gd name="connsiteY16" fmla="*/ 3518462 h 9377118"/>
              <a:gd name="connsiteX17" fmla="*/ 7205957 w 9923860"/>
              <a:gd name="connsiteY17" fmla="*/ 3490291 h 9377118"/>
              <a:gd name="connsiteX18" fmla="*/ 7229727 w 9923860"/>
              <a:gd name="connsiteY18" fmla="*/ 3315099 h 9377118"/>
              <a:gd name="connsiteX19" fmla="*/ 7273745 w 9923860"/>
              <a:gd name="connsiteY19" fmla="*/ 3163678 h 9377118"/>
              <a:gd name="connsiteX20" fmla="*/ 7346815 w 9923860"/>
              <a:gd name="connsiteY20" fmla="*/ 3088847 h 9377118"/>
              <a:gd name="connsiteX21" fmla="*/ 7384671 w 9923860"/>
              <a:gd name="connsiteY21" fmla="*/ 3080044 h 9377118"/>
              <a:gd name="connsiteX22" fmla="*/ 7284310 w 9923860"/>
              <a:gd name="connsiteY22" fmla="*/ 3043068 h 9377118"/>
              <a:gd name="connsiteX23" fmla="*/ 7218283 w 9923860"/>
              <a:gd name="connsiteY23" fmla="*/ 3025461 h 9377118"/>
              <a:gd name="connsiteX24" fmla="*/ 7178667 w 9923860"/>
              <a:gd name="connsiteY24" fmla="*/ 2962956 h 9377118"/>
              <a:gd name="connsiteX25" fmla="*/ 7198035 w 9923860"/>
              <a:gd name="connsiteY25" fmla="*/ 2679480 h 9377118"/>
              <a:gd name="connsiteX26" fmla="*/ 7248215 w 9923860"/>
              <a:gd name="connsiteY26" fmla="*/ 2561512 h 9377118"/>
              <a:gd name="connsiteX27" fmla="*/ 7349456 w 9923860"/>
              <a:gd name="connsiteY27" fmla="*/ 2448826 h 9377118"/>
              <a:gd name="connsiteX28" fmla="*/ 7379388 w 9923860"/>
              <a:gd name="connsiteY28" fmla="*/ 2398645 h 9377118"/>
              <a:gd name="connsiteX29" fmla="*/ 7443654 w 9923860"/>
              <a:gd name="connsiteY29" fmla="*/ 2358149 h 9377118"/>
              <a:gd name="connsiteX30" fmla="*/ 7524648 w 9923860"/>
              <a:gd name="connsiteY30" fmla="*/ 2347584 h 9377118"/>
              <a:gd name="connsiteX31" fmla="*/ 7648779 w 9923860"/>
              <a:gd name="connsiteY31" fmla="*/ 2419774 h 9377118"/>
              <a:gd name="connsiteX32" fmla="*/ 8011486 w 9923860"/>
              <a:gd name="connsiteY32" fmla="*/ 2462031 h 9377118"/>
              <a:gd name="connsiteX33" fmla="*/ 8444623 w 9923860"/>
              <a:gd name="connsiteY33" fmla="*/ 2498126 h 9377118"/>
              <a:gd name="connsiteX34" fmla="*/ 8742184 w 9923860"/>
              <a:gd name="connsiteY34" fmla="*/ 2535101 h 9377118"/>
              <a:gd name="connsiteX35" fmla="*/ 9310016 w 9923860"/>
              <a:gd name="connsiteY35" fmla="*/ 2552708 h 9377118"/>
              <a:gd name="connsiteX36" fmla="*/ 9486088 w 9923860"/>
              <a:gd name="connsiteY36" fmla="*/ 2563272 h 9377118"/>
              <a:gd name="connsiteX37" fmla="*/ 9539790 w 9923860"/>
              <a:gd name="connsiteY37" fmla="*/ 2516613 h 9377118"/>
              <a:gd name="connsiteX38" fmla="*/ 9655998 w 9923860"/>
              <a:gd name="connsiteY38" fmla="*/ 2527178 h 9377118"/>
              <a:gd name="connsiteX39" fmla="*/ 9714101 w 9923860"/>
              <a:gd name="connsiteY39" fmla="*/ 2565033 h 9377118"/>
              <a:gd name="connsiteX40" fmla="*/ 9760761 w 9923860"/>
              <a:gd name="connsiteY40" fmla="*/ 2580880 h 9377118"/>
              <a:gd name="connsiteX41" fmla="*/ 9826788 w 9923860"/>
              <a:gd name="connsiteY41" fmla="*/ 2597606 h 9377118"/>
              <a:gd name="connsiteX42" fmla="*/ 9851437 w 9923860"/>
              <a:gd name="connsiteY42" fmla="*/ 2628419 h 9377118"/>
              <a:gd name="connsiteX43" fmla="*/ 9919226 w 9923860"/>
              <a:gd name="connsiteY43" fmla="*/ 2926861 h 9377118"/>
              <a:gd name="connsiteX44" fmla="*/ 9923627 w 9923860"/>
              <a:gd name="connsiteY44" fmla="*/ 3011375 h 9377118"/>
              <a:gd name="connsiteX45" fmla="*/ 9876088 w 9923860"/>
              <a:gd name="connsiteY45" fmla="*/ 3041308 h 9377118"/>
              <a:gd name="connsiteX46" fmla="*/ 9851437 w 9923860"/>
              <a:gd name="connsiteY46" fmla="*/ 3176883 h 9377118"/>
              <a:gd name="connsiteX47" fmla="*/ 9841753 w 9923860"/>
              <a:gd name="connsiteY47" fmla="*/ 3233226 h 9377118"/>
              <a:gd name="connsiteX48" fmla="*/ 9779248 w 9923860"/>
              <a:gd name="connsiteY48" fmla="*/ 3324783 h 9377118"/>
              <a:gd name="connsiteX49" fmla="*/ 9623424 w 9923860"/>
              <a:gd name="connsiteY49" fmla="*/ 3340630 h 9377118"/>
              <a:gd name="connsiteX50" fmla="*/ 9456156 w 9923860"/>
              <a:gd name="connsiteY50" fmla="*/ 3318621 h 9377118"/>
              <a:gd name="connsiteX51" fmla="*/ 9261596 w 9923860"/>
              <a:gd name="connsiteY51" fmla="*/ 3304535 h 9377118"/>
              <a:gd name="connsiteX52" fmla="*/ 9214057 w 9923860"/>
              <a:gd name="connsiteY52" fmla="*/ 3344151 h 9377118"/>
              <a:gd name="connsiteX53" fmla="*/ 9213177 w 9923860"/>
              <a:gd name="connsiteY53" fmla="*/ 3526386 h 9377118"/>
              <a:gd name="connsiteX54" fmla="*/ 9170039 w 9923860"/>
              <a:gd name="connsiteY54" fmla="*/ 3695415 h 9377118"/>
              <a:gd name="connsiteX55" fmla="*/ 9062635 w 9923860"/>
              <a:gd name="connsiteY55" fmla="*/ 3804579 h 9377118"/>
              <a:gd name="connsiteX56" fmla="*/ 9020378 w 9923860"/>
              <a:gd name="connsiteY56" fmla="*/ 3838913 h 9377118"/>
              <a:gd name="connsiteX57" fmla="*/ 8946428 w 9923860"/>
              <a:gd name="connsiteY57" fmla="*/ 3954240 h 9377118"/>
              <a:gd name="connsiteX58" fmla="*/ 8954351 w 9923860"/>
              <a:gd name="connsiteY58" fmla="*/ 4078371 h 9377118"/>
              <a:gd name="connsiteX59" fmla="*/ 8964035 w 9923860"/>
              <a:gd name="connsiteY59" fmla="*/ 4213066 h 9377118"/>
              <a:gd name="connsiteX60" fmla="*/ 9057353 w 9923860"/>
              <a:gd name="connsiteY60" fmla="*/ 4344240 h 9377118"/>
              <a:gd name="connsiteX61" fmla="*/ 9100491 w 9923860"/>
              <a:gd name="connsiteY61" fmla="*/ 4505346 h 9377118"/>
              <a:gd name="connsiteX62" fmla="*/ 9035344 w 9923860"/>
              <a:gd name="connsiteY62" fmla="*/ 4607467 h 9377118"/>
              <a:gd name="connsiteX63" fmla="*/ 8936744 w 9923860"/>
              <a:gd name="connsiteY63" fmla="*/ 4761530 h 9377118"/>
              <a:gd name="connsiteX64" fmla="*/ 8930582 w 9923860"/>
              <a:gd name="connsiteY64" fmla="*/ 4861011 h 9377118"/>
              <a:gd name="connsiteX65" fmla="*/ 8878640 w 9923860"/>
              <a:gd name="connsiteY65" fmla="*/ 4978979 h 9377118"/>
              <a:gd name="connsiteX66" fmla="*/ 8750108 w 9923860"/>
              <a:gd name="connsiteY66" fmla="*/ 5022997 h 9377118"/>
              <a:gd name="connsiteX67" fmla="*/ 8614532 w 9923860"/>
              <a:gd name="connsiteY67" fmla="*/ 5100468 h 9377118"/>
              <a:gd name="connsiteX68" fmla="*/ 8562591 w 9923860"/>
              <a:gd name="connsiteY68" fmla="*/ 5192906 h 9377118"/>
              <a:gd name="connsiteX69" fmla="*/ 8439341 w 9923860"/>
              <a:gd name="connsiteY69" fmla="*/ 5248369 h 9377118"/>
              <a:gd name="connsiteX70" fmla="*/ 8178755 w 9923860"/>
              <a:gd name="connsiteY70" fmla="*/ 5313515 h 9377118"/>
              <a:gd name="connsiteX71" fmla="*/ 7995640 w 9923860"/>
              <a:gd name="connsiteY71" fmla="*/ 5327601 h 9377118"/>
              <a:gd name="connsiteX72" fmla="*/ 7700720 w 9923860"/>
              <a:gd name="connsiteY72" fmla="*/ 5340807 h 9377118"/>
              <a:gd name="connsiteX73" fmla="*/ 7298395 w 9923860"/>
              <a:gd name="connsiteY73" fmla="*/ 5318798 h 9377118"/>
              <a:gd name="connsiteX74" fmla="*/ 6886387 w 9923860"/>
              <a:gd name="connsiteY74" fmla="*/ 5322319 h 9377118"/>
              <a:gd name="connsiteX75" fmla="*/ 6593228 w 9923860"/>
              <a:gd name="connsiteY75" fmla="*/ 5282703 h 9377118"/>
              <a:gd name="connsiteX76" fmla="*/ 6332641 w 9923860"/>
              <a:gd name="connsiteY76" fmla="*/ 5240446 h 9377118"/>
              <a:gd name="connsiteX77" fmla="*/ 6138962 w 9923860"/>
              <a:gd name="connsiteY77" fmla="*/ 5273899 h 9377118"/>
              <a:gd name="connsiteX78" fmla="*/ 6046525 w 9923860"/>
              <a:gd name="connsiteY78" fmla="*/ 5366337 h 9377118"/>
              <a:gd name="connsiteX79" fmla="*/ 5823793 w 9923860"/>
              <a:gd name="connsiteY79" fmla="*/ 5697352 h 9377118"/>
              <a:gd name="connsiteX80" fmla="*/ 5679415 w 9923860"/>
              <a:gd name="connsiteY80" fmla="*/ 5749293 h 9377118"/>
              <a:gd name="connsiteX81" fmla="*/ 5517428 w 9923860"/>
              <a:gd name="connsiteY81" fmla="*/ 5765140 h 9377118"/>
              <a:gd name="connsiteX82" fmla="*/ 5500702 w 9923860"/>
              <a:gd name="connsiteY82" fmla="*/ 5792431 h 9377118"/>
              <a:gd name="connsiteX83" fmla="*/ 5548241 w 9923860"/>
              <a:gd name="connsiteY83" fmla="*/ 5969383 h 9377118"/>
              <a:gd name="connsiteX84" fmla="*/ 5614268 w 9923860"/>
              <a:gd name="connsiteY84" fmla="*/ 6331211 h 9377118"/>
              <a:gd name="connsiteX85" fmla="*/ 5732236 w 9923860"/>
              <a:gd name="connsiteY85" fmla="*/ 6640217 h 9377118"/>
              <a:gd name="connsiteX86" fmla="*/ 5834358 w 9923860"/>
              <a:gd name="connsiteY86" fmla="*/ 6859427 h 9377118"/>
              <a:gd name="connsiteX87" fmla="*/ 2811659 w 9923860"/>
              <a:gd name="connsiteY87" fmla="*/ 9341105 h 9377118"/>
              <a:gd name="connsiteX88" fmla="*/ 23674 w 9923860"/>
              <a:gd name="connsiteY88" fmla="*/ 8226864 h 9377118"/>
              <a:gd name="connsiteX89" fmla="*/ 1390303 w 9923860"/>
              <a:gd name="connsiteY89" fmla="*/ 6757305 h 9377118"/>
              <a:gd name="connsiteX90" fmla="*/ 1270574 w 9923860"/>
              <a:gd name="connsiteY90" fmla="*/ 6532813 h 9377118"/>
              <a:gd name="connsiteX91" fmla="*/ 1233599 w 9923860"/>
              <a:gd name="connsiteY91" fmla="*/ 6476470 h 9377118"/>
              <a:gd name="connsiteX92" fmla="*/ 1070733 w 9923860"/>
              <a:gd name="connsiteY92" fmla="*/ 6259022 h 9377118"/>
              <a:gd name="connsiteX93" fmla="*/ 1030236 w 9923860"/>
              <a:gd name="connsiteY93" fmla="*/ 6223807 h 9377118"/>
              <a:gd name="connsiteX94" fmla="*/ 948363 w 9923860"/>
              <a:gd name="connsiteY94" fmla="*/ 6132250 h 9377118"/>
              <a:gd name="connsiteX95" fmla="*/ 856805 w 9923860"/>
              <a:gd name="connsiteY95" fmla="*/ 6003717 h 9377118"/>
              <a:gd name="connsiteX96" fmla="*/ 672810 w 9923860"/>
              <a:gd name="connsiteY96" fmla="*/ 5788029 h 9377118"/>
              <a:gd name="connsiteX97" fmla="*/ 323308 w 9923860"/>
              <a:gd name="connsiteY97" fmla="*/ 5159452 h 9377118"/>
              <a:gd name="connsiteX98" fmla="*/ 260802 w 9923860"/>
              <a:gd name="connsiteY98" fmla="*/ 5041485 h 9377118"/>
              <a:gd name="connsiteX99" fmla="*/ 225588 w 9923860"/>
              <a:gd name="connsiteY99" fmla="*/ 4942004 h 9377118"/>
              <a:gd name="connsiteX100" fmla="*/ 131389 w 9923860"/>
              <a:gd name="connsiteY100" fmla="*/ 4773855 h 9377118"/>
              <a:gd name="connsiteX101" fmla="*/ 55678 w 9923860"/>
              <a:gd name="connsiteY101" fmla="*/ 4532636 h 9377118"/>
              <a:gd name="connsiteX102" fmla="*/ 210622 w 9923860"/>
              <a:gd name="connsiteY102" fmla="*/ 4036114 h 9377118"/>
              <a:gd name="connsiteX103" fmla="*/ 340034 w 9923860"/>
              <a:gd name="connsiteY103" fmla="*/ 3897897 h 9377118"/>
              <a:gd name="connsiteX104" fmla="*/ 504662 w 9923860"/>
              <a:gd name="connsiteY104" fmla="*/ 3800177 h 9377118"/>
              <a:gd name="connsiteX105" fmla="*/ 919311 w 9923860"/>
              <a:gd name="connsiteY105" fmla="*/ 3576566 h 9377118"/>
              <a:gd name="connsiteX106" fmla="*/ 1123554 w 9923860"/>
              <a:gd name="connsiteY106" fmla="*/ 3535189 h 9377118"/>
              <a:gd name="connsiteX107" fmla="*/ 1252967 w 9923860"/>
              <a:gd name="connsiteY107" fmla="*/ 3479727 h 9377118"/>
              <a:gd name="connsiteX108" fmla="*/ 1253848 w 9923860"/>
              <a:gd name="connsiteY108" fmla="*/ 3477086 h 9377118"/>
              <a:gd name="connsiteX109" fmla="*/ 1303148 w 9923860"/>
              <a:gd name="connsiteY109" fmla="*/ 3339750 h 9377118"/>
              <a:gd name="connsiteX110" fmla="*/ 1477459 w 9923860"/>
              <a:gd name="connsiteY110" fmla="*/ 3090608 h 9377118"/>
              <a:gd name="connsiteX111" fmla="*/ 1566375 w 9923860"/>
              <a:gd name="connsiteY111" fmla="*/ 2947990 h 9377118"/>
              <a:gd name="connsiteX112" fmla="*/ 1584863 w 9923860"/>
              <a:gd name="connsiteY112" fmla="*/ 2928622 h 9377118"/>
              <a:gd name="connsiteX113" fmla="*/ 1594547 w 9923860"/>
              <a:gd name="connsiteY113" fmla="*/ 2929502 h 9377118"/>
              <a:gd name="connsiteX114" fmla="*/ 1598068 w 9923860"/>
              <a:gd name="connsiteY114" fmla="*/ 2992888 h 9377118"/>
              <a:gd name="connsiteX115" fmla="*/ 1679061 w 9923860"/>
              <a:gd name="connsiteY115" fmla="*/ 3178644 h 9377118"/>
              <a:gd name="connsiteX116" fmla="*/ 1765336 w 9923860"/>
              <a:gd name="connsiteY116" fmla="*/ 3237628 h 9377118"/>
              <a:gd name="connsiteX117" fmla="*/ 1870980 w 9923860"/>
              <a:gd name="connsiteY117" fmla="*/ 3293090 h 9377118"/>
              <a:gd name="connsiteX118" fmla="*/ 1959896 w 9923860"/>
              <a:gd name="connsiteY118" fmla="*/ 3362639 h 9377118"/>
              <a:gd name="connsiteX119" fmla="*/ 2004794 w 9923860"/>
              <a:gd name="connsiteY119" fmla="*/ 3403135 h 9377118"/>
              <a:gd name="connsiteX120" fmla="*/ 2059376 w 9923860"/>
              <a:gd name="connsiteY120" fmla="*/ 3422503 h 9377118"/>
              <a:gd name="connsiteX121" fmla="*/ 2106916 w 9923860"/>
              <a:gd name="connsiteY121" fmla="*/ 3461239 h 9377118"/>
              <a:gd name="connsiteX122" fmla="*/ 2235448 w 9923860"/>
              <a:gd name="connsiteY122" fmla="*/ 3522864 h 9377118"/>
              <a:gd name="connsiteX123" fmla="*/ 2428247 w 9923860"/>
              <a:gd name="connsiteY123" fmla="*/ 3651397 h 9377118"/>
              <a:gd name="connsiteX124" fmla="*/ 2529488 w 9923860"/>
              <a:gd name="connsiteY124" fmla="*/ 3717424 h 9377118"/>
              <a:gd name="connsiteX125" fmla="*/ 2565583 w 9923860"/>
              <a:gd name="connsiteY125" fmla="*/ 3735031 h 9377118"/>
              <a:gd name="connsiteX126" fmla="*/ 2616644 w 9923860"/>
              <a:gd name="connsiteY126" fmla="*/ 3757040 h 9377118"/>
              <a:gd name="connsiteX127" fmla="*/ 2652739 w 9923860"/>
              <a:gd name="connsiteY127" fmla="*/ 3684850 h 9377118"/>
              <a:gd name="connsiteX128" fmla="*/ 2577908 w 9923860"/>
              <a:gd name="connsiteY128" fmla="*/ 3645234 h 9377118"/>
              <a:gd name="connsiteX129" fmla="*/ 2419443 w 9923860"/>
              <a:gd name="connsiteY129" fmla="*/ 3552796 h 9377118"/>
              <a:gd name="connsiteX130" fmla="*/ 2027683 w 9923860"/>
              <a:gd name="connsiteY130" fmla="*/ 3259637 h 9377118"/>
              <a:gd name="connsiteX131" fmla="*/ 1738045 w 9923860"/>
              <a:gd name="connsiteY131" fmla="*/ 3049231 h 9377118"/>
              <a:gd name="connsiteX132" fmla="*/ 1650890 w 9923860"/>
              <a:gd name="connsiteY132" fmla="*/ 2877561 h 9377118"/>
              <a:gd name="connsiteX133" fmla="*/ 1654411 w 9923860"/>
              <a:gd name="connsiteY133" fmla="*/ 2840586 h 9377118"/>
              <a:gd name="connsiteX134" fmla="*/ 1706352 w 9923860"/>
              <a:gd name="connsiteY134" fmla="*/ 2933904 h 9377118"/>
              <a:gd name="connsiteX135" fmla="*/ 1570777 w 9923860"/>
              <a:gd name="connsiteY135" fmla="*/ 2513092 h 9377118"/>
              <a:gd name="connsiteX136" fmla="*/ 1479220 w 9923860"/>
              <a:gd name="connsiteY136" fmla="*/ 2523656 h 9377118"/>
              <a:gd name="connsiteX137" fmla="*/ 1356850 w 9923860"/>
              <a:gd name="connsiteY137" fmla="*/ 2462911 h 9377118"/>
              <a:gd name="connsiteX138" fmla="*/ 1248565 w 9923860"/>
              <a:gd name="connsiteY138" fmla="*/ 2283318 h 9377118"/>
              <a:gd name="connsiteX139" fmla="*/ 1174615 w 9923860"/>
              <a:gd name="connsiteY139" fmla="*/ 1985757 h 9377118"/>
              <a:gd name="connsiteX140" fmla="*/ 1151726 w 9923860"/>
              <a:gd name="connsiteY140" fmla="*/ 1858105 h 9377118"/>
              <a:gd name="connsiteX141" fmla="*/ 1216872 w 9923860"/>
              <a:gd name="connsiteY141" fmla="*/ 1705802 h 9377118"/>
              <a:gd name="connsiteX142" fmla="*/ 1232719 w 9923860"/>
              <a:gd name="connsiteY142" fmla="*/ 1667947 h 9377118"/>
              <a:gd name="connsiteX143" fmla="*/ 1194863 w 9923860"/>
              <a:gd name="connsiteY143" fmla="*/ 1329008 h 9377118"/>
              <a:gd name="connsiteX144" fmla="*/ 1174615 w 9923860"/>
              <a:gd name="connsiteY144" fmla="*/ 1039370 h 9377118"/>
              <a:gd name="connsiteX145" fmla="*/ 1246805 w 9923860"/>
              <a:gd name="connsiteY145" fmla="*/ 662576 h 9377118"/>
              <a:gd name="connsiteX146" fmla="*/ 1351567 w 9923860"/>
              <a:gd name="connsiteY146" fmla="*/ 480342 h 9377118"/>
              <a:gd name="connsiteX147" fmla="*/ 1606872 w 9923860"/>
              <a:gd name="connsiteY147" fmla="*/ 211832 h 9377118"/>
              <a:gd name="connsiteX148" fmla="*/ 1819038 w 9923860"/>
              <a:gd name="connsiteY148" fmla="*/ 109711 h 9377118"/>
              <a:gd name="connsiteX149" fmla="*/ 1953733 w 9923860"/>
              <a:gd name="connsiteY149" fmla="*/ 65693 h 9377118"/>
              <a:gd name="connsiteX150" fmla="*/ 2131566 w 9923860"/>
              <a:gd name="connsiteY150" fmla="*/ 31359 h 9377118"/>
              <a:gd name="connsiteX151" fmla="*/ 2275064 w 9923860"/>
              <a:gd name="connsiteY151" fmla="*/ 14632 h 9377118"/>
              <a:gd name="connsiteX152" fmla="*/ 2300595 w 9923860"/>
              <a:gd name="connsiteY152" fmla="*/ 11110 h 9377118"/>
              <a:gd name="connsiteX153" fmla="*/ 2403597 w 9923860"/>
              <a:gd name="connsiteY153" fmla="*/ 7589 h 9377118"/>
              <a:gd name="connsiteX154" fmla="*/ 2489872 w 9923860"/>
              <a:gd name="connsiteY154" fmla="*/ 17273 h 9377118"/>
              <a:gd name="connsiteX155" fmla="*/ 2616644 w 9923860"/>
              <a:gd name="connsiteY155" fmla="*/ 51607 h 9377118"/>
              <a:gd name="connsiteX156" fmla="*/ 2745176 w 9923860"/>
              <a:gd name="connsiteY156" fmla="*/ 92103 h 9377118"/>
              <a:gd name="connsiteX157" fmla="*/ 2805041 w 9923860"/>
              <a:gd name="connsiteY157" fmla="*/ 119395 h 9377118"/>
              <a:gd name="connsiteX158" fmla="*/ 2940616 w 9923860"/>
              <a:gd name="connsiteY158" fmla="*/ 188943 h 9377118"/>
              <a:gd name="connsiteX159" fmla="*/ 3129894 w 9923860"/>
              <a:gd name="connsiteY159" fmla="*/ 315715 h 9377118"/>
              <a:gd name="connsiteX160" fmla="*/ 3226733 w 9923860"/>
              <a:gd name="connsiteY160" fmla="*/ 387904 h 9377118"/>
              <a:gd name="connsiteX161" fmla="*/ 3357907 w 9923860"/>
              <a:gd name="connsiteY161" fmla="*/ 537565 h 9377118"/>
              <a:gd name="connsiteX162" fmla="*/ 3494362 w 9923860"/>
              <a:gd name="connsiteY162" fmla="*/ 770861 h 9377118"/>
              <a:gd name="connsiteX163" fmla="*/ 3585039 w 9923860"/>
              <a:gd name="connsiteY163" fmla="*/ 1044652 h 9377118"/>
              <a:gd name="connsiteX164" fmla="*/ 3597364 w 9923860"/>
              <a:gd name="connsiteY164" fmla="*/ 1292033 h 9377118"/>
              <a:gd name="connsiteX165" fmla="*/ 3579757 w 9923860"/>
              <a:gd name="connsiteY165" fmla="*/ 1486593 h 9377118"/>
              <a:gd name="connsiteX166" fmla="*/ 3579757 w 9923860"/>
              <a:gd name="connsiteY166" fmla="*/ 1522688 h 9377118"/>
              <a:gd name="connsiteX167" fmla="*/ 3555987 w 9923860"/>
              <a:gd name="connsiteY167" fmla="*/ 1571988 h 9377118"/>
              <a:gd name="connsiteX168" fmla="*/ 3549825 w 9923860"/>
              <a:gd name="connsiteY168" fmla="*/ 1717247 h 9377118"/>
              <a:gd name="connsiteX169" fmla="*/ 3552466 w 9923860"/>
              <a:gd name="connsiteY169" fmla="*/ 1725170 h 9377118"/>
              <a:gd name="connsiteX170" fmla="*/ 3562150 w 9923860"/>
              <a:gd name="connsiteY170" fmla="*/ 1839617 h 9377118"/>
              <a:gd name="connsiteX171" fmla="*/ 3544543 w 9923860"/>
              <a:gd name="connsiteY171" fmla="*/ 1908285 h 9377118"/>
              <a:gd name="connsiteX172" fmla="*/ 3537500 w 9923860"/>
              <a:gd name="connsiteY172" fmla="*/ 2074673 h 9377118"/>
              <a:gd name="connsiteX173" fmla="*/ 3533978 w 9923860"/>
              <a:gd name="connsiteY173" fmla="*/ 2462031 h 9377118"/>
              <a:gd name="connsiteX174" fmla="*/ 3495243 w 9923860"/>
              <a:gd name="connsiteY174" fmla="*/ 2793046 h 9377118"/>
              <a:gd name="connsiteX175" fmla="*/ 3490841 w 9923860"/>
              <a:gd name="connsiteY175" fmla="*/ 2873159 h 9377118"/>
              <a:gd name="connsiteX176" fmla="*/ 3549825 w 9923860"/>
              <a:gd name="connsiteY176" fmla="*/ 2904852 h 9377118"/>
              <a:gd name="connsiteX177" fmla="*/ 3629057 w 9923860"/>
              <a:gd name="connsiteY177" fmla="*/ 2867877 h 9377118"/>
              <a:gd name="connsiteX178" fmla="*/ 3814813 w 9923860"/>
              <a:gd name="connsiteY178" fmla="*/ 2738464 h 9377118"/>
              <a:gd name="connsiteX179" fmla="*/ 4137905 w 9923860"/>
              <a:gd name="connsiteY179" fmla="*/ 2675078 h 9377118"/>
              <a:gd name="connsiteX180" fmla="*/ 4550794 w 9923860"/>
              <a:gd name="connsiteY180" fmla="*/ 2687403 h 9377118"/>
              <a:gd name="connsiteX181" fmla="*/ 4648513 w 9923860"/>
              <a:gd name="connsiteY181" fmla="*/ 2674198 h 9377118"/>
              <a:gd name="connsiteX182" fmla="*/ 4755917 w 9923860"/>
              <a:gd name="connsiteY182" fmla="*/ 2712053 h 9377118"/>
              <a:gd name="connsiteX183" fmla="*/ 4841312 w 9923860"/>
              <a:gd name="connsiteY183" fmla="*/ 2852030 h 9377118"/>
              <a:gd name="connsiteX184" fmla="*/ 4903818 w 9923860"/>
              <a:gd name="connsiteY184" fmla="*/ 2925981 h 9377118"/>
              <a:gd name="connsiteX185" fmla="*/ 4976888 w 9923860"/>
              <a:gd name="connsiteY185" fmla="*/ 3038667 h 9377118"/>
              <a:gd name="connsiteX186" fmla="*/ 5075488 w 9923860"/>
              <a:gd name="connsiteY186" fmla="*/ 3126702 h 9377118"/>
              <a:gd name="connsiteX187" fmla="*/ 5147677 w 9923860"/>
              <a:gd name="connsiteY187" fmla="*/ 3146070 h 9377118"/>
              <a:gd name="connsiteX188" fmla="*/ 5280612 w 9923860"/>
              <a:gd name="connsiteY188" fmla="*/ 3211217 h 9377118"/>
              <a:gd name="connsiteX189" fmla="*/ 5380973 w 9923860"/>
              <a:gd name="connsiteY189" fmla="*/ 3269321 h 9377118"/>
              <a:gd name="connsiteX190" fmla="*/ 5469008 w 9923860"/>
              <a:gd name="connsiteY190" fmla="*/ 3329185 h 9377118"/>
              <a:gd name="connsiteX191" fmla="*/ 5628354 w 9923860"/>
              <a:gd name="connsiteY191" fmla="*/ 3403135 h 9377118"/>
              <a:gd name="connsiteX192" fmla="*/ 5724313 w 9923860"/>
              <a:gd name="connsiteY192" fmla="*/ 3457718 h 9377118"/>
              <a:gd name="connsiteX193" fmla="*/ 5796502 w 9923860"/>
              <a:gd name="connsiteY193" fmla="*/ 3507018 h 9377118"/>
              <a:gd name="connsiteX194" fmla="*/ 5839640 w 9923860"/>
              <a:gd name="connsiteY194" fmla="*/ 3516702 h 9377118"/>
              <a:gd name="connsiteX195" fmla="*/ 5898624 w 9923860"/>
              <a:gd name="connsiteY195" fmla="*/ 3541352 h 9377118"/>
              <a:gd name="connsiteX196" fmla="*/ 6006908 w 9923860"/>
              <a:gd name="connsiteY196" fmla="*/ 3640832 h 9377118"/>
              <a:gd name="connsiteX197" fmla="*/ 6068534 w 9923860"/>
              <a:gd name="connsiteY197" fmla="*/ 3664602 h 9377118"/>
              <a:gd name="connsiteX198" fmla="*/ 6241964 w 9923860"/>
              <a:gd name="connsiteY198" fmla="*/ 3736792 h 9377118"/>
              <a:gd name="connsiteX199" fmla="*/ 6241964 w 9923860"/>
              <a:gd name="connsiteY199" fmla="*/ 3750877 h 9377118"/>
              <a:gd name="connsiteX200" fmla="*/ 8987805 w 9923860"/>
              <a:gd name="connsiteY200" fmla="*/ 3619704 h 9377118"/>
              <a:gd name="connsiteX201" fmla="*/ 9008934 w 9923860"/>
              <a:gd name="connsiteY201" fmla="*/ 3513180 h 9377118"/>
              <a:gd name="connsiteX202" fmla="*/ 8934103 w 9923860"/>
              <a:gd name="connsiteY202" fmla="*/ 3337108 h 9377118"/>
              <a:gd name="connsiteX203" fmla="*/ 8831101 w 9923860"/>
              <a:gd name="connsiteY203" fmla="*/ 3274603 h 9377118"/>
              <a:gd name="connsiteX204" fmla="*/ 8704329 w 9923860"/>
              <a:gd name="connsiteY204" fmla="*/ 3280765 h 9377118"/>
              <a:gd name="connsiteX205" fmla="*/ 8684081 w 9923860"/>
              <a:gd name="connsiteY205" fmla="*/ 3300133 h 9377118"/>
              <a:gd name="connsiteX206" fmla="*/ 8689363 w 9923860"/>
              <a:gd name="connsiteY206" fmla="*/ 3317741 h 9377118"/>
              <a:gd name="connsiteX207" fmla="*/ 8790604 w 9923860"/>
              <a:gd name="connsiteY207" fmla="*/ 3411059 h 9377118"/>
              <a:gd name="connsiteX208" fmla="*/ 8878640 w 9923860"/>
              <a:gd name="connsiteY208" fmla="*/ 3573925 h 9377118"/>
              <a:gd name="connsiteX209" fmla="*/ 8987805 w 9923860"/>
              <a:gd name="connsiteY209" fmla="*/ 3619704 h 9377118"/>
              <a:gd name="connsiteX210" fmla="*/ 1808474 w 9923860"/>
              <a:gd name="connsiteY210" fmla="*/ 2878441 h 9377118"/>
              <a:gd name="connsiteX211" fmla="*/ 1805833 w 9923860"/>
              <a:gd name="connsiteY211" fmla="*/ 2837945 h 9377118"/>
              <a:gd name="connsiteX212" fmla="*/ 1767097 w 9923860"/>
              <a:gd name="connsiteY212" fmla="*/ 2778080 h 9377118"/>
              <a:gd name="connsiteX213" fmla="*/ 1689625 w 9923860"/>
              <a:gd name="connsiteY213" fmla="*/ 2606410 h 9377118"/>
              <a:gd name="connsiteX214" fmla="*/ 1611273 w 9923860"/>
              <a:gd name="connsiteY214" fmla="*/ 2494604 h 9377118"/>
              <a:gd name="connsiteX215" fmla="*/ 1586623 w 9923860"/>
              <a:gd name="connsiteY215" fmla="*/ 2510451 h 9377118"/>
              <a:gd name="connsiteX216" fmla="*/ 1645607 w 9923860"/>
              <a:gd name="connsiteY216" fmla="*/ 2625778 h 9377118"/>
              <a:gd name="connsiteX217" fmla="*/ 1693147 w 9923860"/>
              <a:gd name="connsiteY217" fmla="*/ 2719096 h 9377118"/>
              <a:gd name="connsiteX218" fmla="*/ 1741567 w 9923860"/>
              <a:gd name="connsiteY218" fmla="*/ 2812414 h 9377118"/>
              <a:gd name="connsiteX219" fmla="*/ 1759174 w 9923860"/>
              <a:gd name="connsiteY219" fmla="*/ 2847629 h 9377118"/>
              <a:gd name="connsiteX220" fmla="*/ 1802311 w 9923860"/>
              <a:gd name="connsiteY220" fmla="*/ 2908373 h 9377118"/>
              <a:gd name="connsiteX221" fmla="*/ 1823440 w 9923860"/>
              <a:gd name="connsiteY221" fmla="*/ 2911895 h 9377118"/>
              <a:gd name="connsiteX222" fmla="*/ 1819038 w 9923860"/>
              <a:gd name="connsiteY222" fmla="*/ 2890766 h 9377118"/>
              <a:gd name="connsiteX223" fmla="*/ 1808474 w 9923860"/>
              <a:gd name="connsiteY223" fmla="*/ 2878441 h 9377118"/>
              <a:gd name="connsiteX0" fmla="*/ 6218303 w 9900199"/>
              <a:gd name="connsiteY0" fmla="*/ 3750877 h 10010850"/>
              <a:gd name="connsiteX1" fmla="*/ 6202457 w 9900199"/>
              <a:gd name="connsiteY1" fmla="*/ 3757920 h 10010850"/>
              <a:gd name="connsiteX2" fmla="*/ 6081847 w 9900199"/>
              <a:gd name="connsiteY2" fmla="*/ 3783451 h 10010850"/>
              <a:gd name="connsiteX3" fmla="*/ 5875843 w 9900199"/>
              <a:gd name="connsiteY3" fmla="*/ 3838033 h 10010850"/>
              <a:gd name="connsiteX4" fmla="*/ 5628462 w 9900199"/>
              <a:gd name="connsiteY4" fmla="*/ 3898778 h 10010850"/>
              <a:gd name="connsiteX5" fmla="*/ 5504332 w 9900199"/>
              <a:gd name="connsiteY5" fmla="*/ 3946317 h 10010850"/>
              <a:gd name="connsiteX6" fmla="*/ 5492006 w 9900199"/>
              <a:gd name="connsiteY6" fmla="*/ 3976249 h 10010850"/>
              <a:gd name="connsiteX7" fmla="*/ 5456792 w 9900199"/>
              <a:gd name="connsiteY7" fmla="*/ 4907670 h 10010850"/>
              <a:gd name="connsiteX8" fmla="*/ 6322186 w 9900199"/>
              <a:gd name="connsiteY8" fmla="*/ 5056450 h 10010850"/>
              <a:gd name="connsiteX9" fmla="*/ 6294894 w 9900199"/>
              <a:gd name="connsiteY9" fmla="*/ 5004509 h 10010850"/>
              <a:gd name="connsiteX10" fmla="*/ 6146994 w 9900199"/>
              <a:gd name="connsiteY10" fmla="*/ 4832839 h 10010850"/>
              <a:gd name="connsiteX11" fmla="*/ 6042231 w 9900199"/>
              <a:gd name="connsiteY11" fmla="*/ 4507106 h 10010850"/>
              <a:gd name="connsiteX12" fmla="*/ 6110019 w 9900199"/>
              <a:gd name="connsiteY12" fmla="*/ 3904060 h 10010850"/>
              <a:gd name="connsiteX13" fmla="*/ 6276407 w 9900199"/>
              <a:gd name="connsiteY13" fmla="*/ 3746475 h 10010850"/>
              <a:gd name="connsiteX14" fmla="*/ 6415504 w 9900199"/>
              <a:gd name="connsiteY14" fmla="*/ 3741193 h 10010850"/>
              <a:gd name="connsiteX15" fmla="*/ 6786135 w 9900199"/>
              <a:gd name="connsiteY15" fmla="*/ 3598575 h 10010850"/>
              <a:gd name="connsiteX16" fmla="*/ 7148843 w 9900199"/>
              <a:gd name="connsiteY16" fmla="*/ 3518462 h 10010850"/>
              <a:gd name="connsiteX17" fmla="*/ 7182296 w 9900199"/>
              <a:gd name="connsiteY17" fmla="*/ 3490291 h 10010850"/>
              <a:gd name="connsiteX18" fmla="*/ 7206066 w 9900199"/>
              <a:gd name="connsiteY18" fmla="*/ 3315099 h 10010850"/>
              <a:gd name="connsiteX19" fmla="*/ 7250084 w 9900199"/>
              <a:gd name="connsiteY19" fmla="*/ 3163678 h 10010850"/>
              <a:gd name="connsiteX20" fmla="*/ 7323154 w 9900199"/>
              <a:gd name="connsiteY20" fmla="*/ 3088847 h 10010850"/>
              <a:gd name="connsiteX21" fmla="*/ 7361010 w 9900199"/>
              <a:gd name="connsiteY21" fmla="*/ 3080044 h 10010850"/>
              <a:gd name="connsiteX22" fmla="*/ 7260649 w 9900199"/>
              <a:gd name="connsiteY22" fmla="*/ 3043068 h 10010850"/>
              <a:gd name="connsiteX23" fmla="*/ 7194622 w 9900199"/>
              <a:gd name="connsiteY23" fmla="*/ 3025461 h 10010850"/>
              <a:gd name="connsiteX24" fmla="*/ 7155006 w 9900199"/>
              <a:gd name="connsiteY24" fmla="*/ 2962956 h 10010850"/>
              <a:gd name="connsiteX25" fmla="*/ 7174374 w 9900199"/>
              <a:gd name="connsiteY25" fmla="*/ 2679480 h 10010850"/>
              <a:gd name="connsiteX26" fmla="*/ 7224554 w 9900199"/>
              <a:gd name="connsiteY26" fmla="*/ 2561512 h 10010850"/>
              <a:gd name="connsiteX27" fmla="*/ 7325795 w 9900199"/>
              <a:gd name="connsiteY27" fmla="*/ 2448826 h 10010850"/>
              <a:gd name="connsiteX28" fmla="*/ 7355727 w 9900199"/>
              <a:gd name="connsiteY28" fmla="*/ 2398645 h 10010850"/>
              <a:gd name="connsiteX29" fmla="*/ 7419993 w 9900199"/>
              <a:gd name="connsiteY29" fmla="*/ 2358149 h 10010850"/>
              <a:gd name="connsiteX30" fmla="*/ 7500987 w 9900199"/>
              <a:gd name="connsiteY30" fmla="*/ 2347584 h 10010850"/>
              <a:gd name="connsiteX31" fmla="*/ 7625118 w 9900199"/>
              <a:gd name="connsiteY31" fmla="*/ 2419774 h 10010850"/>
              <a:gd name="connsiteX32" fmla="*/ 7987825 w 9900199"/>
              <a:gd name="connsiteY32" fmla="*/ 2462031 h 10010850"/>
              <a:gd name="connsiteX33" fmla="*/ 8420962 w 9900199"/>
              <a:gd name="connsiteY33" fmla="*/ 2498126 h 10010850"/>
              <a:gd name="connsiteX34" fmla="*/ 8718523 w 9900199"/>
              <a:gd name="connsiteY34" fmla="*/ 2535101 h 10010850"/>
              <a:gd name="connsiteX35" fmla="*/ 9286355 w 9900199"/>
              <a:gd name="connsiteY35" fmla="*/ 2552708 h 10010850"/>
              <a:gd name="connsiteX36" fmla="*/ 9462427 w 9900199"/>
              <a:gd name="connsiteY36" fmla="*/ 2563272 h 10010850"/>
              <a:gd name="connsiteX37" fmla="*/ 9516129 w 9900199"/>
              <a:gd name="connsiteY37" fmla="*/ 2516613 h 10010850"/>
              <a:gd name="connsiteX38" fmla="*/ 9632337 w 9900199"/>
              <a:gd name="connsiteY38" fmla="*/ 2527178 h 10010850"/>
              <a:gd name="connsiteX39" fmla="*/ 9690440 w 9900199"/>
              <a:gd name="connsiteY39" fmla="*/ 2565033 h 10010850"/>
              <a:gd name="connsiteX40" fmla="*/ 9737100 w 9900199"/>
              <a:gd name="connsiteY40" fmla="*/ 2580880 h 10010850"/>
              <a:gd name="connsiteX41" fmla="*/ 9803127 w 9900199"/>
              <a:gd name="connsiteY41" fmla="*/ 2597606 h 10010850"/>
              <a:gd name="connsiteX42" fmla="*/ 9827776 w 9900199"/>
              <a:gd name="connsiteY42" fmla="*/ 2628419 h 10010850"/>
              <a:gd name="connsiteX43" fmla="*/ 9895565 w 9900199"/>
              <a:gd name="connsiteY43" fmla="*/ 2926861 h 10010850"/>
              <a:gd name="connsiteX44" fmla="*/ 9899966 w 9900199"/>
              <a:gd name="connsiteY44" fmla="*/ 3011375 h 10010850"/>
              <a:gd name="connsiteX45" fmla="*/ 9852427 w 9900199"/>
              <a:gd name="connsiteY45" fmla="*/ 3041308 h 10010850"/>
              <a:gd name="connsiteX46" fmla="*/ 9827776 w 9900199"/>
              <a:gd name="connsiteY46" fmla="*/ 3176883 h 10010850"/>
              <a:gd name="connsiteX47" fmla="*/ 9818092 w 9900199"/>
              <a:gd name="connsiteY47" fmla="*/ 3233226 h 10010850"/>
              <a:gd name="connsiteX48" fmla="*/ 9755587 w 9900199"/>
              <a:gd name="connsiteY48" fmla="*/ 3324783 h 10010850"/>
              <a:gd name="connsiteX49" fmla="*/ 9599763 w 9900199"/>
              <a:gd name="connsiteY49" fmla="*/ 3340630 h 10010850"/>
              <a:gd name="connsiteX50" fmla="*/ 9432495 w 9900199"/>
              <a:gd name="connsiteY50" fmla="*/ 3318621 h 10010850"/>
              <a:gd name="connsiteX51" fmla="*/ 9237935 w 9900199"/>
              <a:gd name="connsiteY51" fmla="*/ 3304535 h 10010850"/>
              <a:gd name="connsiteX52" fmla="*/ 9190396 w 9900199"/>
              <a:gd name="connsiteY52" fmla="*/ 3344151 h 10010850"/>
              <a:gd name="connsiteX53" fmla="*/ 9189516 w 9900199"/>
              <a:gd name="connsiteY53" fmla="*/ 3526386 h 10010850"/>
              <a:gd name="connsiteX54" fmla="*/ 9146378 w 9900199"/>
              <a:gd name="connsiteY54" fmla="*/ 3695415 h 10010850"/>
              <a:gd name="connsiteX55" fmla="*/ 9038974 w 9900199"/>
              <a:gd name="connsiteY55" fmla="*/ 3804579 h 10010850"/>
              <a:gd name="connsiteX56" fmla="*/ 8996717 w 9900199"/>
              <a:gd name="connsiteY56" fmla="*/ 3838913 h 10010850"/>
              <a:gd name="connsiteX57" fmla="*/ 8922767 w 9900199"/>
              <a:gd name="connsiteY57" fmla="*/ 3954240 h 10010850"/>
              <a:gd name="connsiteX58" fmla="*/ 8930690 w 9900199"/>
              <a:gd name="connsiteY58" fmla="*/ 4078371 h 10010850"/>
              <a:gd name="connsiteX59" fmla="*/ 8940374 w 9900199"/>
              <a:gd name="connsiteY59" fmla="*/ 4213066 h 10010850"/>
              <a:gd name="connsiteX60" fmla="*/ 9033692 w 9900199"/>
              <a:gd name="connsiteY60" fmla="*/ 4344240 h 10010850"/>
              <a:gd name="connsiteX61" fmla="*/ 9076830 w 9900199"/>
              <a:gd name="connsiteY61" fmla="*/ 4505346 h 10010850"/>
              <a:gd name="connsiteX62" fmla="*/ 9011683 w 9900199"/>
              <a:gd name="connsiteY62" fmla="*/ 4607467 h 10010850"/>
              <a:gd name="connsiteX63" fmla="*/ 8913083 w 9900199"/>
              <a:gd name="connsiteY63" fmla="*/ 4761530 h 10010850"/>
              <a:gd name="connsiteX64" fmla="*/ 8906921 w 9900199"/>
              <a:gd name="connsiteY64" fmla="*/ 4861011 h 10010850"/>
              <a:gd name="connsiteX65" fmla="*/ 8854979 w 9900199"/>
              <a:gd name="connsiteY65" fmla="*/ 4978979 h 10010850"/>
              <a:gd name="connsiteX66" fmla="*/ 8726447 w 9900199"/>
              <a:gd name="connsiteY66" fmla="*/ 5022997 h 10010850"/>
              <a:gd name="connsiteX67" fmla="*/ 8590871 w 9900199"/>
              <a:gd name="connsiteY67" fmla="*/ 5100468 h 10010850"/>
              <a:gd name="connsiteX68" fmla="*/ 8538930 w 9900199"/>
              <a:gd name="connsiteY68" fmla="*/ 5192906 h 10010850"/>
              <a:gd name="connsiteX69" fmla="*/ 8415680 w 9900199"/>
              <a:gd name="connsiteY69" fmla="*/ 5248369 h 10010850"/>
              <a:gd name="connsiteX70" fmla="*/ 8155094 w 9900199"/>
              <a:gd name="connsiteY70" fmla="*/ 5313515 h 10010850"/>
              <a:gd name="connsiteX71" fmla="*/ 7971979 w 9900199"/>
              <a:gd name="connsiteY71" fmla="*/ 5327601 h 10010850"/>
              <a:gd name="connsiteX72" fmla="*/ 7677059 w 9900199"/>
              <a:gd name="connsiteY72" fmla="*/ 5340807 h 10010850"/>
              <a:gd name="connsiteX73" fmla="*/ 7274734 w 9900199"/>
              <a:gd name="connsiteY73" fmla="*/ 5318798 h 10010850"/>
              <a:gd name="connsiteX74" fmla="*/ 6862726 w 9900199"/>
              <a:gd name="connsiteY74" fmla="*/ 5322319 h 10010850"/>
              <a:gd name="connsiteX75" fmla="*/ 6569567 w 9900199"/>
              <a:gd name="connsiteY75" fmla="*/ 5282703 h 10010850"/>
              <a:gd name="connsiteX76" fmla="*/ 6308980 w 9900199"/>
              <a:gd name="connsiteY76" fmla="*/ 5240446 h 10010850"/>
              <a:gd name="connsiteX77" fmla="*/ 6115301 w 9900199"/>
              <a:gd name="connsiteY77" fmla="*/ 5273899 h 10010850"/>
              <a:gd name="connsiteX78" fmla="*/ 6022864 w 9900199"/>
              <a:gd name="connsiteY78" fmla="*/ 5366337 h 10010850"/>
              <a:gd name="connsiteX79" fmla="*/ 5800132 w 9900199"/>
              <a:gd name="connsiteY79" fmla="*/ 5697352 h 10010850"/>
              <a:gd name="connsiteX80" fmla="*/ 5655754 w 9900199"/>
              <a:gd name="connsiteY80" fmla="*/ 5749293 h 10010850"/>
              <a:gd name="connsiteX81" fmla="*/ 5493767 w 9900199"/>
              <a:gd name="connsiteY81" fmla="*/ 5765140 h 10010850"/>
              <a:gd name="connsiteX82" fmla="*/ 5477041 w 9900199"/>
              <a:gd name="connsiteY82" fmla="*/ 5792431 h 10010850"/>
              <a:gd name="connsiteX83" fmla="*/ 5524580 w 9900199"/>
              <a:gd name="connsiteY83" fmla="*/ 5969383 h 10010850"/>
              <a:gd name="connsiteX84" fmla="*/ 5590607 w 9900199"/>
              <a:gd name="connsiteY84" fmla="*/ 6331211 h 10010850"/>
              <a:gd name="connsiteX85" fmla="*/ 5708575 w 9900199"/>
              <a:gd name="connsiteY85" fmla="*/ 6640217 h 10010850"/>
              <a:gd name="connsiteX86" fmla="*/ 5810697 w 9900199"/>
              <a:gd name="connsiteY86" fmla="*/ 6859427 h 10010850"/>
              <a:gd name="connsiteX87" fmla="*/ 1395839 w 9900199"/>
              <a:gd name="connsiteY87" fmla="*/ 9986744 h 10010850"/>
              <a:gd name="connsiteX88" fmla="*/ 13 w 9900199"/>
              <a:gd name="connsiteY88" fmla="*/ 8226864 h 10010850"/>
              <a:gd name="connsiteX89" fmla="*/ 1366642 w 9900199"/>
              <a:gd name="connsiteY89" fmla="*/ 6757305 h 10010850"/>
              <a:gd name="connsiteX90" fmla="*/ 1246913 w 9900199"/>
              <a:gd name="connsiteY90" fmla="*/ 6532813 h 10010850"/>
              <a:gd name="connsiteX91" fmla="*/ 1209938 w 9900199"/>
              <a:gd name="connsiteY91" fmla="*/ 6476470 h 10010850"/>
              <a:gd name="connsiteX92" fmla="*/ 1047072 w 9900199"/>
              <a:gd name="connsiteY92" fmla="*/ 6259022 h 10010850"/>
              <a:gd name="connsiteX93" fmla="*/ 1006575 w 9900199"/>
              <a:gd name="connsiteY93" fmla="*/ 6223807 h 10010850"/>
              <a:gd name="connsiteX94" fmla="*/ 924702 w 9900199"/>
              <a:gd name="connsiteY94" fmla="*/ 6132250 h 10010850"/>
              <a:gd name="connsiteX95" fmla="*/ 833144 w 9900199"/>
              <a:gd name="connsiteY95" fmla="*/ 6003717 h 10010850"/>
              <a:gd name="connsiteX96" fmla="*/ 649149 w 9900199"/>
              <a:gd name="connsiteY96" fmla="*/ 5788029 h 10010850"/>
              <a:gd name="connsiteX97" fmla="*/ 299647 w 9900199"/>
              <a:gd name="connsiteY97" fmla="*/ 5159452 h 10010850"/>
              <a:gd name="connsiteX98" fmla="*/ 237141 w 9900199"/>
              <a:gd name="connsiteY98" fmla="*/ 5041485 h 10010850"/>
              <a:gd name="connsiteX99" fmla="*/ 201927 w 9900199"/>
              <a:gd name="connsiteY99" fmla="*/ 4942004 h 10010850"/>
              <a:gd name="connsiteX100" fmla="*/ 107728 w 9900199"/>
              <a:gd name="connsiteY100" fmla="*/ 4773855 h 10010850"/>
              <a:gd name="connsiteX101" fmla="*/ 32017 w 9900199"/>
              <a:gd name="connsiteY101" fmla="*/ 4532636 h 10010850"/>
              <a:gd name="connsiteX102" fmla="*/ 186961 w 9900199"/>
              <a:gd name="connsiteY102" fmla="*/ 4036114 h 10010850"/>
              <a:gd name="connsiteX103" fmla="*/ 316373 w 9900199"/>
              <a:gd name="connsiteY103" fmla="*/ 3897897 h 10010850"/>
              <a:gd name="connsiteX104" fmla="*/ 481001 w 9900199"/>
              <a:gd name="connsiteY104" fmla="*/ 3800177 h 10010850"/>
              <a:gd name="connsiteX105" fmla="*/ 895650 w 9900199"/>
              <a:gd name="connsiteY105" fmla="*/ 3576566 h 10010850"/>
              <a:gd name="connsiteX106" fmla="*/ 1099893 w 9900199"/>
              <a:gd name="connsiteY106" fmla="*/ 3535189 h 10010850"/>
              <a:gd name="connsiteX107" fmla="*/ 1229306 w 9900199"/>
              <a:gd name="connsiteY107" fmla="*/ 3479727 h 10010850"/>
              <a:gd name="connsiteX108" fmla="*/ 1230187 w 9900199"/>
              <a:gd name="connsiteY108" fmla="*/ 3477086 h 10010850"/>
              <a:gd name="connsiteX109" fmla="*/ 1279487 w 9900199"/>
              <a:gd name="connsiteY109" fmla="*/ 3339750 h 10010850"/>
              <a:gd name="connsiteX110" fmla="*/ 1453798 w 9900199"/>
              <a:gd name="connsiteY110" fmla="*/ 3090608 h 10010850"/>
              <a:gd name="connsiteX111" fmla="*/ 1542714 w 9900199"/>
              <a:gd name="connsiteY111" fmla="*/ 2947990 h 10010850"/>
              <a:gd name="connsiteX112" fmla="*/ 1561202 w 9900199"/>
              <a:gd name="connsiteY112" fmla="*/ 2928622 h 10010850"/>
              <a:gd name="connsiteX113" fmla="*/ 1570886 w 9900199"/>
              <a:gd name="connsiteY113" fmla="*/ 2929502 h 10010850"/>
              <a:gd name="connsiteX114" fmla="*/ 1574407 w 9900199"/>
              <a:gd name="connsiteY114" fmla="*/ 2992888 h 10010850"/>
              <a:gd name="connsiteX115" fmla="*/ 1655400 w 9900199"/>
              <a:gd name="connsiteY115" fmla="*/ 3178644 h 10010850"/>
              <a:gd name="connsiteX116" fmla="*/ 1741675 w 9900199"/>
              <a:gd name="connsiteY116" fmla="*/ 3237628 h 10010850"/>
              <a:gd name="connsiteX117" fmla="*/ 1847319 w 9900199"/>
              <a:gd name="connsiteY117" fmla="*/ 3293090 h 10010850"/>
              <a:gd name="connsiteX118" fmla="*/ 1936235 w 9900199"/>
              <a:gd name="connsiteY118" fmla="*/ 3362639 h 10010850"/>
              <a:gd name="connsiteX119" fmla="*/ 1981133 w 9900199"/>
              <a:gd name="connsiteY119" fmla="*/ 3403135 h 10010850"/>
              <a:gd name="connsiteX120" fmla="*/ 2035715 w 9900199"/>
              <a:gd name="connsiteY120" fmla="*/ 3422503 h 10010850"/>
              <a:gd name="connsiteX121" fmla="*/ 2083255 w 9900199"/>
              <a:gd name="connsiteY121" fmla="*/ 3461239 h 10010850"/>
              <a:gd name="connsiteX122" fmla="*/ 2211787 w 9900199"/>
              <a:gd name="connsiteY122" fmla="*/ 3522864 h 10010850"/>
              <a:gd name="connsiteX123" fmla="*/ 2404586 w 9900199"/>
              <a:gd name="connsiteY123" fmla="*/ 3651397 h 10010850"/>
              <a:gd name="connsiteX124" fmla="*/ 2505827 w 9900199"/>
              <a:gd name="connsiteY124" fmla="*/ 3717424 h 10010850"/>
              <a:gd name="connsiteX125" fmla="*/ 2541922 w 9900199"/>
              <a:gd name="connsiteY125" fmla="*/ 3735031 h 10010850"/>
              <a:gd name="connsiteX126" fmla="*/ 2592983 w 9900199"/>
              <a:gd name="connsiteY126" fmla="*/ 3757040 h 10010850"/>
              <a:gd name="connsiteX127" fmla="*/ 2629078 w 9900199"/>
              <a:gd name="connsiteY127" fmla="*/ 3684850 h 10010850"/>
              <a:gd name="connsiteX128" fmla="*/ 2554247 w 9900199"/>
              <a:gd name="connsiteY128" fmla="*/ 3645234 h 10010850"/>
              <a:gd name="connsiteX129" fmla="*/ 2395782 w 9900199"/>
              <a:gd name="connsiteY129" fmla="*/ 3552796 h 10010850"/>
              <a:gd name="connsiteX130" fmla="*/ 2004022 w 9900199"/>
              <a:gd name="connsiteY130" fmla="*/ 3259637 h 10010850"/>
              <a:gd name="connsiteX131" fmla="*/ 1714384 w 9900199"/>
              <a:gd name="connsiteY131" fmla="*/ 3049231 h 10010850"/>
              <a:gd name="connsiteX132" fmla="*/ 1627229 w 9900199"/>
              <a:gd name="connsiteY132" fmla="*/ 2877561 h 10010850"/>
              <a:gd name="connsiteX133" fmla="*/ 1630750 w 9900199"/>
              <a:gd name="connsiteY133" fmla="*/ 2840586 h 10010850"/>
              <a:gd name="connsiteX134" fmla="*/ 1682691 w 9900199"/>
              <a:gd name="connsiteY134" fmla="*/ 2933904 h 10010850"/>
              <a:gd name="connsiteX135" fmla="*/ 1547116 w 9900199"/>
              <a:gd name="connsiteY135" fmla="*/ 2513092 h 10010850"/>
              <a:gd name="connsiteX136" fmla="*/ 1455559 w 9900199"/>
              <a:gd name="connsiteY136" fmla="*/ 2523656 h 10010850"/>
              <a:gd name="connsiteX137" fmla="*/ 1333189 w 9900199"/>
              <a:gd name="connsiteY137" fmla="*/ 2462911 h 10010850"/>
              <a:gd name="connsiteX138" fmla="*/ 1224904 w 9900199"/>
              <a:gd name="connsiteY138" fmla="*/ 2283318 h 10010850"/>
              <a:gd name="connsiteX139" fmla="*/ 1150954 w 9900199"/>
              <a:gd name="connsiteY139" fmla="*/ 1985757 h 10010850"/>
              <a:gd name="connsiteX140" fmla="*/ 1128065 w 9900199"/>
              <a:gd name="connsiteY140" fmla="*/ 1858105 h 10010850"/>
              <a:gd name="connsiteX141" fmla="*/ 1193211 w 9900199"/>
              <a:gd name="connsiteY141" fmla="*/ 1705802 h 10010850"/>
              <a:gd name="connsiteX142" fmla="*/ 1209058 w 9900199"/>
              <a:gd name="connsiteY142" fmla="*/ 1667947 h 10010850"/>
              <a:gd name="connsiteX143" fmla="*/ 1171202 w 9900199"/>
              <a:gd name="connsiteY143" fmla="*/ 1329008 h 10010850"/>
              <a:gd name="connsiteX144" fmla="*/ 1150954 w 9900199"/>
              <a:gd name="connsiteY144" fmla="*/ 1039370 h 10010850"/>
              <a:gd name="connsiteX145" fmla="*/ 1223144 w 9900199"/>
              <a:gd name="connsiteY145" fmla="*/ 662576 h 10010850"/>
              <a:gd name="connsiteX146" fmla="*/ 1327906 w 9900199"/>
              <a:gd name="connsiteY146" fmla="*/ 480342 h 10010850"/>
              <a:gd name="connsiteX147" fmla="*/ 1583211 w 9900199"/>
              <a:gd name="connsiteY147" fmla="*/ 211832 h 10010850"/>
              <a:gd name="connsiteX148" fmla="*/ 1795377 w 9900199"/>
              <a:gd name="connsiteY148" fmla="*/ 109711 h 10010850"/>
              <a:gd name="connsiteX149" fmla="*/ 1930072 w 9900199"/>
              <a:gd name="connsiteY149" fmla="*/ 65693 h 10010850"/>
              <a:gd name="connsiteX150" fmla="*/ 2107905 w 9900199"/>
              <a:gd name="connsiteY150" fmla="*/ 31359 h 10010850"/>
              <a:gd name="connsiteX151" fmla="*/ 2251403 w 9900199"/>
              <a:gd name="connsiteY151" fmla="*/ 14632 h 10010850"/>
              <a:gd name="connsiteX152" fmla="*/ 2276934 w 9900199"/>
              <a:gd name="connsiteY152" fmla="*/ 11110 h 10010850"/>
              <a:gd name="connsiteX153" fmla="*/ 2379936 w 9900199"/>
              <a:gd name="connsiteY153" fmla="*/ 7589 h 10010850"/>
              <a:gd name="connsiteX154" fmla="*/ 2466211 w 9900199"/>
              <a:gd name="connsiteY154" fmla="*/ 17273 h 10010850"/>
              <a:gd name="connsiteX155" fmla="*/ 2592983 w 9900199"/>
              <a:gd name="connsiteY155" fmla="*/ 51607 h 10010850"/>
              <a:gd name="connsiteX156" fmla="*/ 2721515 w 9900199"/>
              <a:gd name="connsiteY156" fmla="*/ 92103 h 10010850"/>
              <a:gd name="connsiteX157" fmla="*/ 2781380 w 9900199"/>
              <a:gd name="connsiteY157" fmla="*/ 119395 h 10010850"/>
              <a:gd name="connsiteX158" fmla="*/ 2916955 w 9900199"/>
              <a:gd name="connsiteY158" fmla="*/ 188943 h 10010850"/>
              <a:gd name="connsiteX159" fmla="*/ 3106233 w 9900199"/>
              <a:gd name="connsiteY159" fmla="*/ 315715 h 10010850"/>
              <a:gd name="connsiteX160" fmla="*/ 3203072 w 9900199"/>
              <a:gd name="connsiteY160" fmla="*/ 387904 h 10010850"/>
              <a:gd name="connsiteX161" fmla="*/ 3334246 w 9900199"/>
              <a:gd name="connsiteY161" fmla="*/ 537565 h 10010850"/>
              <a:gd name="connsiteX162" fmla="*/ 3470701 w 9900199"/>
              <a:gd name="connsiteY162" fmla="*/ 770861 h 10010850"/>
              <a:gd name="connsiteX163" fmla="*/ 3561378 w 9900199"/>
              <a:gd name="connsiteY163" fmla="*/ 1044652 h 10010850"/>
              <a:gd name="connsiteX164" fmla="*/ 3573703 w 9900199"/>
              <a:gd name="connsiteY164" fmla="*/ 1292033 h 10010850"/>
              <a:gd name="connsiteX165" fmla="*/ 3556096 w 9900199"/>
              <a:gd name="connsiteY165" fmla="*/ 1486593 h 10010850"/>
              <a:gd name="connsiteX166" fmla="*/ 3556096 w 9900199"/>
              <a:gd name="connsiteY166" fmla="*/ 1522688 h 10010850"/>
              <a:gd name="connsiteX167" fmla="*/ 3532326 w 9900199"/>
              <a:gd name="connsiteY167" fmla="*/ 1571988 h 10010850"/>
              <a:gd name="connsiteX168" fmla="*/ 3526164 w 9900199"/>
              <a:gd name="connsiteY168" fmla="*/ 1717247 h 10010850"/>
              <a:gd name="connsiteX169" fmla="*/ 3528805 w 9900199"/>
              <a:gd name="connsiteY169" fmla="*/ 1725170 h 10010850"/>
              <a:gd name="connsiteX170" fmla="*/ 3538489 w 9900199"/>
              <a:gd name="connsiteY170" fmla="*/ 1839617 h 10010850"/>
              <a:gd name="connsiteX171" fmla="*/ 3520882 w 9900199"/>
              <a:gd name="connsiteY171" fmla="*/ 1908285 h 10010850"/>
              <a:gd name="connsiteX172" fmla="*/ 3513839 w 9900199"/>
              <a:gd name="connsiteY172" fmla="*/ 2074673 h 10010850"/>
              <a:gd name="connsiteX173" fmla="*/ 3510317 w 9900199"/>
              <a:gd name="connsiteY173" fmla="*/ 2462031 h 10010850"/>
              <a:gd name="connsiteX174" fmla="*/ 3471582 w 9900199"/>
              <a:gd name="connsiteY174" fmla="*/ 2793046 h 10010850"/>
              <a:gd name="connsiteX175" fmla="*/ 3467180 w 9900199"/>
              <a:gd name="connsiteY175" fmla="*/ 2873159 h 10010850"/>
              <a:gd name="connsiteX176" fmla="*/ 3526164 w 9900199"/>
              <a:gd name="connsiteY176" fmla="*/ 2904852 h 10010850"/>
              <a:gd name="connsiteX177" fmla="*/ 3605396 w 9900199"/>
              <a:gd name="connsiteY177" fmla="*/ 2867877 h 10010850"/>
              <a:gd name="connsiteX178" fmla="*/ 3791152 w 9900199"/>
              <a:gd name="connsiteY178" fmla="*/ 2738464 h 10010850"/>
              <a:gd name="connsiteX179" fmla="*/ 4114244 w 9900199"/>
              <a:gd name="connsiteY179" fmla="*/ 2675078 h 10010850"/>
              <a:gd name="connsiteX180" fmla="*/ 4527133 w 9900199"/>
              <a:gd name="connsiteY180" fmla="*/ 2687403 h 10010850"/>
              <a:gd name="connsiteX181" fmla="*/ 4624852 w 9900199"/>
              <a:gd name="connsiteY181" fmla="*/ 2674198 h 10010850"/>
              <a:gd name="connsiteX182" fmla="*/ 4732256 w 9900199"/>
              <a:gd name="connsiteY182" fmla="*/ 2712053 h 10010850"/>
              <a:gd name="connsiteX183" fmla="*/ 4817651 w 9900199"/>
              <a:gd name="connsiteY183" fmla="*/ 2852030 h 10010850"/>
              <a:gd name="connsiteX184" fmla="*/ 4880157 w 9900199"/>
              <a:gd name="connsiteY184" fmla="*/ 2925981 h 10010850"/>
              <a:gd name="connsiteX185" fmla="*/ 4953227 w 9900199"/>
              <a:gd name="connsiteY185" fmla="*/ 3038667 h 10010850"/>
              <a:gd name="connsiteX186" fmla="*/ 5051827 w 9900199"/>
              <a:gd name="connsiteY186" fmla="*/ 3126702 h 10010850"/>
              <a:gd name="connsiteX187" fmla="*/ 5124016 w 9900199"/>
              <a:gd name="connsiteY187" fmla="*/ 3146070 h 10010850"/>
              <a:gd name="connsiteX188" fmla="*/ 5256951 w 9900199"/>
              <a:gd name="connsiteY188" fmla="*/ 3211217 h 10010850"/>
              <a:gd name="connsiteX189" fmla="*/ 5357312 w 9900199"/>
              <a:gd name="connsiteY189" fmla="*/ 3269321 h 10010850"/>
              <a:gd name="connsiteX190" fmla="*/ 5445347 w 9900199"/>
              <a:gd name="connsiteY190" fmla="*/ 3329185 h 10010850"/>
              <a:gd name="connsiteX191" fmla="*/ 5604693 w 9900199"/>
              <a:gd name="connsiteY191" fmla="*/ 3403135 h 10010850"/>
              <a:gd name="connsiteX192" fmla="*/ 5700652 w 9900199"/>
              <a:gd name="connsiteY192" fmla="*/ 3457718 h 10010850"/>
              <a:gd name="connsiteX193" fmla="*/ 5772841 w 9900199"/>
              <a:gd name="connsiteY193" fmla="*/ 3507018 h 10010850"/>
              <a:gd name="connsiteX194" fmla="*/ 5815979 w 9900199"/>
              <a:gd name="connsiteY194" fmla="*/ 3516702 h 10010850"/>
              <a:gd name="connsiteX195" fmla="*/ 5874963 w 9900199"/>
              <a:gd name="connsiteY195" fmla="*/ 3541352 h 10010850"/>
              <a:gd name="connsiteX196" fmla="*/ 5983247 w 9900199"/>
              <a:gd name="connsiteY196" fmla="*/ 3640832 h 10010850"/>
              <a:gd name="connsiteX197" fmla="*/ 6044873 w 9900199"/>
              <a:gd name="connsiteY197" fmla="*/ 3664602 h 10010850"/>
              <a:gd name="connsiteX198" fmla="*/ 6218303 w 9900199"/>
              <a:gd name="connsiteY198" fmla="*/ 3736792 h 10010850"/>
              <a:gd name="connsiteX199" fmla="*/ 6218303 w 9900199"/>
              <a:gd name="connsiteY199" fmla="*/ 3750877 h 10010850"/>
              <a:gd name="connsiteX200" fmla="*/ 8964144 w 9900199"/>
              <a:gd name="connsiteY200" fmla="*/ 3619704 h 10010850"/>
              <a:gd name="connsiteX201" fmla="*/ 8985273 w 9900199"/>
              <a:gd name="connsiteY201" fmla="*/ 3513180 h 10010850"/>
              <a:gd name="connsiteX202" fmla="*/ 8910442 w 9900199"/>
              <a:gd name="connsiteY202" fmla="*/ 3337108 h 10010850"/>
              <a:gd name="connsiteX203" fmla="*/ 8807440 w 9900199"/>
              <a:gd name="connsiteY203" fmla="*/ 3274603 h 10010850"/>
              <a:gd name="connsiteX204" fmla="*/ 8680668 w 9900199"/>
              <a:gd name="connsiteY204" fmla="*/ 3280765 h 10010850"/>
              <a:gd name="connsiteX205" fmla="*/ 8660420 w 9900199"/>
              <a:gd name="connsiteY205" fmla="*/ 3300133 h 10010850"/>
              <a:gd name="connsiteX206" fmla="*/ 8665702 w 9900199"/>
              <a:gd name="connsiteY206" fmla="*/ 3317741 h 10010850"/>
              <a:gd name="connsiteX207" fmla="*/ 8766943 w 9900199"/>
              <a:gd name="connsiteY207" fmla="*/ 3411059 h 10010850"/>
              <a:gd name="connsiteX208" fmla="*/ 8854979 w 9900199"/>
              <a:gd name="connsiteY208" fmla="*/ 3573925 h 10010850"/>
              <a:gd name="connsiteX209" fmla="*/ 8964144 w 9900199"/>
              <a:gd name="connsiteY209" fmla="*/ 3619704 h 10010850"/>
              <a:gd name="connsiteX210" fmla="*/ 1784813 w 9900199"/>
              <a:gd name="connsiteY210" fmla="*/ 2878441 h 10010850"/>
              <a:gd name="connsiteX211" fmla="*/ 1782172 w 9900199"/>
              <a:gd name="connsiteY211" fmla="*/ 2837945 h 10010850"/>
              <a:gd name="connsiteX212" fmla="*/ 1743436 w 9900199"/>
              <a:gd name="connsiteY212" fmla="*/ 2778080 h 10010850"/>
              <a:gd name="connsiteX213" fmla="*/ 1665964 w 9900199"/>
              <a:gd name="connsiteY213" fmla="*/ 2606410 h 10010850"/>
              <a:gd name="connsiteX214" fmla="*/ 1587612 w 9900199"/>
              <a:gd name="connsiteY214" fmla="*/ 2494604 h 10010850"/>
              <a:gd name="connsiteX215" fmla="*/ 1562962 w 9900199"/>
              <a:gd name="connsiteY215" fmla="*/ 2510451 h 10010850"/>
              <a:gd name="connsiteX216" fmla="*/ 1621946 w 9900199"/>
              <a:gd name="connsiteY216" fmla="*/ 2625778 h 10010850"/>
              <a:gd name="connsiteX217" fmla="*/ 1669486 w 9900199"/>
              <a:gd name="connsiteY217" fmla="*/ 2719096 h 10010850"/>
              <a:gd name="connsiteX218" fmla="*/ 1717906 w 9900199"/>
              <a:gd name="connsiteY218" fmla="*/ 2812414 h 10010850"/>
              <a:gd name="connsiteX219" fmla="*/ 1735513 w 9900199"/>
              <a:gd name="connsiteY219" fmla="*/ 2847629 h 10010850"/>
              <a:gd name="connsiteX220" fmla="*/ 1778650 w 9900199"/>
              <a:gd name="connsiteY220" fmla="*/ 2908373 h 10010850"/>
              <a:gd name="connsiteX221" fmla="*/ 1799779 w 9900199"/>
              <a:gd name="connsiteY221" fmla="*/ 2911895 h 10010850"/>
              <a:gd name="connsiteX222" fmla="*/ 1795377 w 9900199"/>
              <a:gd name="connsiteY222" fmla="*/ 2890766 h 10010850"/>
              <a:gd name="connsiteX223" fmla="*/ 1784813 w 9900199"/>
              <a:gd name="connsiteY223" fmla="*/ 2878441 h 10010850"/>
              <a:gd name="connsiteX0" fmla="*/ 6218303 w 9900199"/>
              <a:gd name="connsiteY0" fmla="*/ 3750877 h 10070184"/>
              <a:gd name="connsiteX1" fmla="*/ 6202457 w 9900199"/>
              <a:gd name="connsiteY1" fmla="*/ 3757920 h 10070184"/>
              <a:gd name="connsiteX2" fmla="*/ 6081847 w 9900199"/>
              <a:gd name="connsiteY2" fmla="*/ 3783451 h 10070184"/>
              <a:gd name="connsiteX3" fmla="*/ 5875843 w 9900199"/>
              <a:gd name="connsiteY3" fmla="*/ 3838033 h 10070184"/>
              <a:gd name="connsiteX4" fmla="*/ 5628462 w 9900199"/>
              <a:gd name="connsiteY4" fmla="*/ 3898778 h 10070184"/>
              <a:gd name="connsiteX5" fmla="*/ 5504332 w 9900199"/>
              <a:gd name="connsiteY5" fmla="*/ 3946317 h 10070184"/>
              <a:gd name="connsiteX6" fmla="*/ 5492006 w 9900199"/>
              <a:gd name="connsiteY6" fmla="*/ 3976249 h 10070184"/>
              <a:gd name="connsiteX7" fmla="*/ 5456792 w 9900199"/>
              <a:gd name="connsiteY7" fmla="*/ 4907670 h 10070184"/>
              <a:gd name="connsiteX8" fmla="*/ 6322186 w 9900199"/>
              <a:gd name="connsiteY8" fmla="*/ 5056450 h 10070184"/>
              <a:gd name="connsiteX9" fmla="*/ 6294894 w 9900199"/>
              <a:gd name="connsiteY9" fmla="*/ 5004509 h 10070184"/>
              <a:gd name="connsiteX10" fmla="*/ 6146994 w 9900199"/>
              <a:gd name="connsiteY10" fmla="*/ 4832839 h 10070184"/>
              <a:gd name="connsiteX11" fmla="*/ 6042231 w 9900199"/>
              <a:gd name="connsiteY11" fmla="*/ 4507106 h 10070184"/>
              <a:gd name="connsiteX12" fmla="*/ 6110019 w 9900199"/>
              <a:gd name="connsiteY12" fmla="*/ 3904060 h 10070184"/>
              <a:gd name="connsiteX13" fmla="*/ 6276407 w 9900199"/>
              <a:gd name="connsiteY13" fmla="*/ 3746475 h 10070184"/>
              <a:gd name="connsiteX14" fmla="*/ 6415504 w 9900199"/>
              <a:gd name="connsiteY14" fmla="*/ 3741193 h 10070184"/>
              <a:gd name="connsiteX15" fmla="*/ 6786135 w 9900199"/>
              <a:gd name="connsiteY15" fmla="*/ 3598575 h 10070184"/>
              <a:gd name="connsiteX16" fmla="*/ 7148843 w 9900199"/>
              <a:gd name="connsiteY16" fmla="*/ 3518462 h 10070184"/>
              <a:gd name="connsiteX17" fmla="*/ 7182296 w 9900199"/>
              <a:gd name="connsiteY17" fmla="*/ 3490291 h 10070184"/>
              <a:gd name="connsiteX18" fmla="*/ 7206066 w 9900199"/>
              <a:gd name="connsiteY18" fmla="*/ 3315099 h 10070184"/>
              <a:gd name="connsiteX19" fmla="*/ 7250084 w 9900199"/>
              <a:gd name="connsiteY19" fmla="*/ 3163678 h 10070184"/>
              <a:gd name="connsiteX20" fmla="*/ 7323154 w 9900199"/>
              <a:gd name="connsiteY20" fmla="*/ 3088847 h 10070184"/>
              <a:gd name="connsiteX21" fmla="*/ 7361010 w 9900199"/>
              <a:gd name="connsiteY21" fmla="*/ 3080044 h 10070184"/>
              <a:gd name="connsiteX22" fmla="*/ 7260649 w 9900199"/>
              <a:gd name="connsiteY22" fmla="*/ 3043068 h 10070184"/>
              <a:gd name="connsiteX23" fmla="*/ 7194622 w 9900199"/>
              <a:gd name="connsiteY23" fmla="*/ 3025461 h 10070184"/>
              <a:gd name="connsiteX24" fmla="*/ 7155006 w 9900199"/>
              <a:gd name="connsiteY24" fmla="*/ 2962956 h 10070184"/>
              <a:gd name="connsiteX25" fmla="*/ 7174374 w 9900199"/>
              <a:gd name="connsiteY25" fmla="*/ 2679480 h 10070184"/>
              <a:gd name="connsiteX26" fmla="*/ 7224554 w 9900199"/>
              <a:gd name="connsiteY26" fmla="*/ 2561512 h 10070184"/>
              <a:gd name="connsiteX27" fmla="*/ 7325795 w 9900199"/>
              <a:gd name="connsiteY27" fmla="*/ 2448826 h 10070184"/>
              <a:gd name="connsiteX28" fmla="*/ 7355727 w 9900199"/>
              <a:gd name="connsiteY28" fmla="*/ 2398645 h 10070184"/>
              <a:gd name="connsiteX29" fmla="*/ 7419993 w 9900199"/>
              <a:gd name="connsiteY29" fmla="*/ 2358149 h 10070184"/>
              <a:gd name="connsiteX30" fmla="*/ 7500987 w 9900199"/>
              <a:gd name="connsiteY30" fmla="*/ 2347584 h 10070184"/>
              <a:gd name="connsiteX31" fmla="*/ 7625118 w 9900199"/>
              <a:gd name="connsiteY31" fmla="*/ 2419774 h 10070184"/>
              <a:gd name="connsiteX32" fmla="*/ 7987825 w 9900199"/>
              <a:gd name="connsiteY32" fmla="*/ 2462031 h 10070184"/>
              <a:gd name="connsiteX33" fmla="*/ 8420962 w 9900199"/>
              <a:gd name="connsiteY33" fmla="*/ 2498126 h 10070184"/>
              <a:gd name="connsiteX34" fmla="*/ 8718523 w 9900199"/>
              <a:gd name="connsiteY34" fmla="*/ 2535101 h 10070184"/>
              <a:gd name="connsiteX35" fmla="*/ 9286355 w 9900199"/>
              <a:gd name="connsiteY35" fmla="*/ 2552708 h 10070184"/>
              <a:gd name="connsiteX36" fmla="*/ 9462427 w 9900199"/>
              <a:gd name="connsiteY36" fmla="*/ 2563272 h 10070184"/>
              <a:gd name="connsiteX37" fmla="*/ 9516129 w 9900199"/>
              <a:gd name="connsiteY37" fmla="*/ 2516613 h 10070184"/>
              <a:gd name="connsiteX38" fmla="*/ 9632337 w 9900199"/>
              <a:gd name="connsiteY38" fmla="*/ 2527178 h 10070184"/>
              <a:gd name="connsiteX39" fmla="*/ 9690440 w 9900199"/>
              <a:gd name="connsiteY39" fmla="*/ 2565033 h 10070184"/>
              <a:gd name="connsiteX40" fmla="*/ 9737100 w 9900199"/>
              <a:gd name="connsiteY40" fmla="*/ 2580880 h 10070184"/>
              <a:gd name="connsiteX41" fmla="*/ 9803127 w 9900199"/>
              <a:gd name="connsiteY41" fmla="*/ 2597606 h 10070184"/>
              <a:gd name="connsiteX42" fmla="*/ 9827776 w 9900199"/>
              <a:gd name="connsiteY42" fmla="*/ 2628419 h 10070184"/>
              <a:gd name="connsiteX43" fmla="*/ 9895565 w 9900199"/>
              <a:gd name="connsiteY43" fmla="*/ 2926861 h 10070184"/>
              <a:gd name="connsiteX44" fmla="*/ 9899966 w 9900199"/>
              <a:gd name="connsiteY44" fmla="*/ 3011375 h 10070184"/>
              <a:gd name="connsiteX45" fmla="*/ 9852427 w 9900199"/>
              <a:gd name="connsiteY45" fmla="*/ 3041308 h 10070184"/>
              <a:gd name="connsiteX46" fmla="*/ 9827776 w 9900199"/>
              <a:gd name="connsiteY46" fmla="*/ 3176883 h 10070184"/>
              <a:gd name="connsiteX47" fmla="*/ 9818092 w 9900199"/>
              <a:gd name="connsiteY47" fmla="*/ 3233226 h 10070184"/>
              <a:gd name="connsiteX48" fmla="*/ 9755587 w 9900199"/>
              <a:gd name="connsiteY48" fmla="*/ 3324783 h 10070184"/>
              <a:gd name="connsiteX49" fmla="*/ 9599763 w 9900199"/>
              <a:gd name="connsiteY49" fmla="*/ 3340630 h 10070184"/>
              <a:gd name="connsiteX50" fmla="*/ 9432495 w 9900199"/>
              <a:gd name="connsiteY50" fmla="*/ 3318621 h 10070184"/>
              <a:gd name="connsiteX51" fmla="*/ 9237935 w 9900199"/>
              <a:gd name="connsiteY51" fmla="*/ 3304535 h 10070184"/>
              <a:gd name="connsiteX52" fmla="*/ 9190396 w 9900199"/>
              <a:gd name="connsiteY52" fmla="*/ 3344151 h 10070184"/>
              <a:gd name="connsiteX53" fmla="*/ 9189516 w 9900199"/>
              <a:gd name="connsiteY53" fmla="*/ 3526386 h 10070184"/>
              <a:gd name="connsiteX54" fmla="*/ 9146378 w 9900199"/>
              <a:gd name="connsiteY54" fmla="*/ 3695415 h 10070184"/>
              <a:gd name="connsiteX55" fmla="*/ 9038974 w 9900199"/>
              <a:gd name="connsiteY55" fmla="*/ 3804579 h 10070184"/>
              <a:gd name="connsiteX56" fmla="*/ 8996717 w 9900199"/>
              <a:gd name="connsiteY56" fmla="*/ 3838913 h 10070184"/>
              <a:gd name="connsiteX57" fmla="*/ 8922767 w 9900199"/>
              <a:gd name="connsiteY57" fmla="*/ 3954240 h 10070184"/>
              <a:gd name="connsiteX58" fmla="*/ 8930690 w 9900199"/>
              <a:gd name="connsiteY58" fmla="*/ 4078371 h 10070184"/>
              <a:gd name="connsiteX59" fmla="*/ 8940374 w 9900199"/>
              <a:gd name="connsiteY59" fmla="*/ 4213066 h 10070184"/>
              <a:gd name="connsiteX60" fmla="*/ 9033692 w 9900199"/>
              <a:gd name="connsiteY60" fmla="*/ 4344240 h 10070184"/>
              <a:gd name="connsiteX61" fmla="*/ 9076830 w 9900199"/>
              <a:gd name="connsiteY61" fmla="*/ 4505346 h 10070184"/>
              <a:gd name="connsiteX62" fmla="*/ 9011683 w 9900199"/>
              <a:gd name="connsiteY62" fmla="*/ 4607467 h 10070184"/>
              <a:gd name="connsiteX63" fmla="*/ 8913083 w 9900199"/>
              <a:gd name="connsiteY63" fmla="*/ 4761530 h 10070184"/>
              <a:gd name="connsiteX64" fmla="*/ 8906921 w 9900199"/>
              <a:gd name="connsiteY64" fmla="*/ 4861011 h 10070184"/>
              <a:gd name="connsiteX65" fmla="*/ 8854979 w 9900199"/>
              <a:gd name="connsiteY65" fmla="*/ 4978979 h 10070184"/>
              <a:gd name="connsiteX66" fmla="*/ 8726447 w 9900199"/>
              <a:gd name="connsiteY66" fmla="*/ 5022997 h 10070184"/>
              <a:gd name="connsiteX67" fmla="*/ 8590871 w 9900199"/>
              <a:gd name="connsiteY67" fmla="*/ 5100468 h 10070184"/>
              <a:gd name="connsiteX68" fmla="*/ 8538930 w 9900199"/>
              <a:gd name="connsiteY68" fmla="*/ 5192906 h 10070184"/>
              <a:gd name="connsiteX69" fmla="*/ 8415680 w 9900199"/>
              <a:gd name="connsiteY69" fmla="*/ 5248369 h 10070184"/>
              <a:gd name="connsiteX70" fmla="*/ 8155094 w 9900199"/>
              <a:gd name="connsiteY70" fmla="*/ 5313515 h 10070184"/>
              <a:gd name="connsiteX71" fmla="*/ 7971979 w 9900199"/>
              <a:gd name="connsiteY71" fmla="*/ 5327601 h 10070184"/>
              <a:gd name="connsiteX72" fmla="*/ 7677059 w 9900199"/>
              <a:gd name="connsiteY72" fmla="*/ 5340807 h 10070184"/>
              <a:gd name="connsiteX73" fmla="*/ 7274734 w 9900199"/>
              <a:gd name="connsiteY73" fmla="*/ 5318798 h 10070184"/>
              <a:gd name="connsiteX74" fmla="*/ 6862726 w 9900199"/>
              <a:gd name="connsiteY74" fmla="*/ 5322319 h 10070184"/>
              <a:gd name="connsiteX75" fmla="*/ 6569567 w 9900199"/>
              <a:gd name="connsiteY75" fmla="*/ 5282703 h 10070184"/>
              <a:gd name="connsiteX76" fmla="*/ 6308980 w 9900199"/>
              <a:gd name="connsiteY76" fmla="*/ 5240446 h 10070184"/>
              <a:gd name="connsiteX77" fmla="*/ 6115301 w 9900199"/>
              <a:gd name="connsiteY77" fmla="*/ 5273899 h 10070184"/>
              <a:gd name="connsiteX78" fmla="*/ 6022864 w 9900199"/>
              <a:gd name="connsiteY78" fmla="*/ 5366337 h 10070184"/>
              <a:gd name="connsiteX79" fmla="*/ 5800132 w 9900199"/>
              <a:gd name="connsiteY79" fmla="*/ 5697352 h 10070184"/>
              <a:gd name="connsiteX80" fmla="*/ 5655754 w 9900199"/>
              <a:gd name="connsiteY80" fmla="*/ 5749293 h 10070184"/>
              <a:gd name="connsiteX81" fmla="*/ 5493767 w 9900199"/>
              <a:gd name="connsiteY81" fmla="*/ 5765140 h 10070184"/>
              <a:gd name="connsiteX82" fmla="*/ 5477041 w 9900199"/>
              <a:gd name="connsiteY82" fmla="*/ 5792431 h 10070184"/>
              <a:gd name="connsiteX83" fmla="*/ 5524580 w 9900199"/>
              <a:gd name="connsiteY83" fmla="*/ 5969383 h 10070184"/>
              <a:gd name="connsiteX84" fmla="*/ 5590607 w 9900199"/>
              <a:gd name="connsiteY84" fmla="*/ 6331211 h 10070184"/>
              <a:gd name="connsiteX85" fmla="*/ 5708575 w 9900199"/>
              <a:gd name="connsiteY85" fmla="*/ 6640217 h 10070184"/>
              <a:gd name="connsiteX86" fmla="*/ 5810697 w 9900199"/>
              <a:gd name="connsiteY86" fmla="*/ 6859427 h 10070184"/>
              <a:gd name="connsiteX87" fmla="*/ 1395839 w 9900199"/>
              <a:gd name="connsiteY87" fmla="*/ 9986744 h 10070184"/>
              <a:gd name="connsiteX88" fmla="*/ 13 w 9900199"/>
              <a:gd name="connsiteY88" fmla="*/ 8226864 h 10070184"/>
              <a:gd name="connsiteX89" fmla="*/ 1366642 w 9900199"/>
              <a:gd name="connsiteY89" fmla="*/ 6757305 h 10070184"/>
              <a:gd name="connsiteX90" fmla="*/ 1246913 w 9900199"/>
              <a:gd name="connsiteY90" fmla="*/ 6532813 h 10070184"/>
              <a:gd name="connsiteX91" fmla="*/ 1209938 w 9900199"/>
              <a:gd name="connsiteY91" fmla="*/ 6476470 h 10070184"/>
              <a:gd name="connsiteX92" fmla="*/ 1047072 w 9900199"/>
              <a:gd name="connsiteY92" fmla="*/ 6259022 h 10070184"/>
              <a:gd name="connsiteX93" fmla="*/ 1006575 w 9900199"/>
              <a:gd name="connsiteY93" fmla="*/ 6223807 h 10070184"/>
              <a:gd name="connsiteX94" fmla="*/ 924702 w 9900199"/>
              <a:gd name="connsiteY94" fmla="*/ 6132250 h 10070184"/>
              <a:gd name="connsiteX95" fmla="*/ 833144 w 9900199"/>
              <a:gd name="connsiteY95" fmla="*/ 6003717 h 10070184"/>
              <a:gd name="connsiteX96" fmla="*/ 649149 w 9900199"/>
              <a:gd name="connsiteY96" fmla="*/ 5788029 h 10070184"/>
              <a:gd name="connsiteX97" fmla="*/ 299647 w 9900199"/>
              <a:gd name="connsiteY97" fmla="*/ 5159452 h 10070184"/>
              <a:gd name="connsiteX98" fmla="*/ 237141 w 9900199"/>
              <a:gd name="connsiteY98" fmla="*/ 5041485 h 10070184"/>
              <a:gd name="connsiteX99" fmla="*/ 201927 w 9900199"/>
              <a:gd name="connsiteY99" fmla="*/ 4942004 h 10070184"/>
              <a:gd name="connsiteX100" fmla="*/ 107728 w 9900199"/>
              <a:gd name="connsiteY100" fmla="*/ 4773855 h 10070184"/>
              <a:gd name="connsiteX101" fmla="*/ 32017 w 9900199"/>
              <a:gd name="connsiteY101" fmla="*/ 4532636 h 10070184"/>
              <a:gd name="connsiteX102" fmla="*/ 186961 w 9900199"/>
              <a:gd name="connsiteY102" fmla="*/ 4036114 h 10070184"/>
              <a:gd name="connsiteX103" fmla="*/ 316373 w 9900199"/>
              <a:gd name="connsiteY103" fmla="*/ 3897897 h 10070184"/>
              <a:gd name="connsiteX104" fmla="*/ 481001 w 9900199"/>
              <a:gd name="connsiteY104" fmla="*/ 3800177 h 10070184"/>
              <a:gd name="connsiteX105" fmla="*/ 895650 w 9900199"/>
              <a:gd name="connsiteY105" fmla="*/ 3576566 h 10070184"/>
              <a:gd name="connsiteX106" fmla="*/ 1099893 w 9900199"/>
              <a:gd name="connsiteY106" fmla="*/ 3535189 h 10070184"/>
              <a:gd name="connsiteX107" fmla="*/ 1229306 w 9900199"/>
              <a:gd name="connsiteY107" fmla="*/ 3479727 h 10070184"/>
              <a:gd name="connsiteX108" fmla="*/ 1230187 w 9900199"/>
              <a:gd name="connsiteY108" fmla="*/ 3477086 h 10070184"/>
              <a:gd name="connsiteX109" fmla="*/ 1279487 w 9900199"/>
              <a:gd name="connsiteY109" fmla="*/ 3339750 h 10070184"/>
              <a:gd name="connsiteX110" fmla="*/ 1453798 w 9900199"/>
              <a:gd name="connsiteY110" fmla="*/ 3090608 h 10070184"/>
              <a:gd name="connsiteX111" fmla="*/ 1542714 w 9900199"/>
              <a:gd name="connsiteY111" fmla="*/ 2947990 h 10070184"/>
              <a:gd name="connsiteX112" fmla="*/ 1561202 w 9900199"/>
              <a:gd name="connsiteY112" fmla="*/ 2928622 h 10070184"/>
              <a:gd name="connsiteX113" fmla="*/ 1570886 w 9900199"/>
              <a:gd name="connsiteY113" fmla="*/ 2929502 h 10070184"/>
              <a:gd name="connsiteX114" fmla="*/ 1574407 w 9900199"/>
              <a:gd name="connsiteY114" fmla="*/ 2992888 h 10070184"/>
              <a:gd name="connsiteX115" fmla="*/ 1655400 w 9900199"/>
              <a:gd name="connsiteY115" fmla="*/ 3178644 h 10070184"/>
              <a:gd name="connsiteX116" fmla="*/ 1741675 w 9900199"/>
              <a:gd name="connsiteY116" fmla="*/ 3237628 h 10070184"/>
              <a:gd name="connsiteX117" fmla="*/ 1847319 w 9900199"/>
              <a:gd name="connsiteY117" fmla="*/ 3293090 h 10070184"/>
              <a:gd name="connsiteX118" fmla="*/ 1936235 w 9900199"/>
              <a:gd name="connsiteY118" fmla="*/ 3362639 h 10070184"/>
              <a:gd name="connsiteX119" fmla="*/ 1981133 w 9900199"/>
              <a:gd name="connsiteY119" fmla="*/ 3403135 h 10070184"/>
              <a:gd name="connsiteX120" fmla="*/ 2035715 w 9900199"/>
              <a:gd name="connsiteY120" fmla="*/ 3422503 h 10070184"/>
              <a:gd name="connsiteX121" fmla="*/ 2083255 w 9900199"/>
              <a:gd name="connsiteY121" fmla="*/ 3461239 h 10070184"/>
              <a:gd name="connsiteX122" fmla="*/ 2211787 w 9900199"/>
              <a:gd name="connsiteY122" fmla="*/ 3522864 h 10070184"/>
              <a:gd name="connsiteX123" fmla="*/ 2404586 w 9900199"/>
              <a:gd name="connsiteY123" fmla="*/ 3651397 h 10070184"/>
              <a:gd name="connsiteX124" fmla="*/ 2505827 w 9900199"/>
              <a:gd name="connsiteY124" fmla="*/ 3717424 h 10070184"/>
              <a:gd name="connsiteX125" fmla="*/ 2541922 w 9900199"/>
              <a:gd name="connsiteY125" fmla="*/ 3735031 h 10070184"/>
              <a:gd name="connsiteX126" fmla="*/ 2592983 w 9900199"/>
              <a:gd name="connsiteY126" fmla="*/ 3757040 h 10070184"/>
              <a:gd name="connsiteX127" fmla="*/ 2629078 w 9900199"/>
              <a:gd name="connsiteY127" fmla="*/ 3684850 h 10070184"/>
              <a:gd name="connsiteX128" fmla="*/ 2554247 w 9900199"/>
              <a:gd name="connsiteY128" fmla="*/ 3645234 h 10070184"/>
              <a:gd name="connsiteX129" fmla="*/ 2395782 w 9900199"/>
              <a:gd name="connsiteY129" fmla="*/ 3552796 h 10070184"/>
              <a:gd name="connsiteX130" fmla="*/ 2004022 w 9900199"/>
              <a:gd name="connsiteY130" fmla="*/ 3259637 h 10070184"/>
              <a:gd name="connsiteX131" fmla="*/ 1714384 w 9900199"/>
              <a:gd name="connsiteY131" fmla="*/ 3049231 h 10070184"/>
              <a:gd name="connsiteX132" fmla="*/ 1627229 w 9900199"/>
              <a:gd name="connsiteY132" fmla="*/ 2877561 h 10070184"/>
              <a:gd name="connsiteX133" fmla="*/ 1630750 w 9900199"/>
              <a:gd name="connsiteY133" fmla="*/ 2840586 h 10070184"/>
              <a:gd name="connsiteX134" fmla="*/ 1682691 w 9900199"/>
              <a:gd name="connsiteY134" fmla="*/ 2933904 h 10070184"/>
              <a:gd name="connsiteX135" fmla="*/ 1547116 w 9900199"/>
              <a:gd name="connsiteY135" fmla="*/ 2513092 h 10070184"/>
              <a:gd name="connsiteX136" fmla="*/ 1455559 w 9900199"/>
              <a:gd name="connsiteY136" fmla="*/ 2523656 h 10070184"/>
              <a:gd name="connsiteX137" fmla="*/ 1333189 w 9900199"/>
              <a:gd name="connsiteY137" fmla="*/ 2462911 h 10070184"/>
              <a:gd name="connsiteX138" fmla="*/ 1224904 w 9900199"/>
              <a:gd name="connsiteY138" fmla="*/ 2283318 h 10070184"/>
              <a:gd name="connsiteX139" fmla="*/ 1150954 w 9900199"/>
              <a:gd name="connsiteY139" fmla="*/ 1985757 h 10070184"/>
              <a:gd name="connsiteX140" fmla="*/ 1128065 w 9900199"/>
              <a:gd name="connsiteY140" fmla="*/ 1858105 h 10070184"/>
              <a:gd name="connsiteX141" fmla="*/ 1193211 w 9900199"/>
              <a:gd name="connsiteY141" fmla="*/ 1705802 h 10070184"/>
              <a:gd name="connsiteX142" fmla="*/ 1209058 w 9900199"/>
              <a:gd name="connsiteY142" fmla="*/ 1667947 h 10070184"/>
              <a:gd name="connsiteX143" fmla="*/ 1171202 w 9900199"/>
              <a:gd name="connsiteY143" fmla="*/ 1329008 h 10070184"/>
              <a:gd name="connsiteX144" fmla="*/ 1150954 w 9900199"/>
              <a:gd name="connsiteY144" fmla="*/ 1039370 h 10070184"/>
              <a:gd name="connsiteX145" fmla="*/ 1223144 w 9900199"/>
              <a:gd name="connsiteY145" fmla="*/ 662576 h 10070184"/>
              <a:gd name="connsiteX146" fmla="*/ 1327906 w 9900199"/>
              <a:gd name="connsiteY146" fmla="*/ 480342 h 10070184"/>
              <a:gd name="connsiteX147" fmla="*/ 1583211 w 9900199"/>
              <a:gd name="connsiteY147" fmla="*/ 211832 h 10070184"/>
              <a:gd name="connsiteX148" fmla="*/ 1795377 w 9900199"/>
              <a:gd name="connsiteY148" fmla="*/ 109711 h 10070184"/>
              <a:gd name="connsiteX149" fmla="*/ 1930072 w 9900199"/>
              <a:gd name="connsiteY149" fmla="*/ 65693 h 10070184"/>
              <a:gd name="connsiteX150" fmla="*/ 2107905 w 9900199"/>
              <a:gd name="connsiteY150" fmla="*/ 31359 h 10070184"/>
              <a:gd name="connsiteX151" fmla="*/ 2251403 w 9900199"/>
              <a:gd name="connsiteY151" fmla="*/ 14632 h 10070184"/>
              <a:gd name="connsiteX152" fmla="*/ 2276934 w 9900199"/>
              <a:gd name="connsiteY152" fmla="*/ 11110 h 10070184"/>
              <a:gd name="connsiteX153" fmla="*/ 2379936 w 9900199"/>
              <a:gd name="connsiteY153" fmla="*/ 7589 h 10070184"/>
              <a:gd name="connsiteX154" fmla="*/ 2466211 w 9900199"/>
              <a:gd name="connsiteY154" fmla="*/ 17273 h 10070184"/>
              <a:gd name="connsiteX155" fmla="*/ 2592983 w 9900199"/>
              <a:gd name="connsiteY155" fmla="*/ 51607 h 10070184"/>
              <a:gd name="connsiteX156" fmla="*/ 2721515 w 9900199"/>
              <a:gd name="connsiteY156" fmla="*/ 92103 h 10070184"/>
              <a:gd name="connsiteX157" fmla="*/ 2781380 w 9900199"/>
              <a:gd name="connsiteY157" fmla="*/ 119395 h 10070184"/>
              <a:gd name="connsiteX158" fmla="*/ 2916955 w 9900199"/>
              <a:gd name="connsiteY158" fmla="*/ 188943 h 10070184"/>
              <a:gd name="connsiteX159" fmla="*/ 3106233 w 9900199"/>
              <a:gd name="connsiteY159" fmla="*/ 315715 h 10070184"/>
              <a:gd name="connsiteX160" fmla="*/ 3203072 w 9900199"/>
              <a:gd name="connsiteY160" fmla="*/ 387904 h 10070184"/>
              <a:gd name="connsiteX161" fmla="*/ 3334246 w 9900199"/>
              <a:gd name="connsiteY161" fmla="*/ 537565 h 10070184"/>
              <a:gd name="connsiteX162" fmla="*/ 3470701 w 9900199"/>
              <a:gd name="connsiteY162" fmla="*/ 770861 h 10070184"/>
              <a:gd name="connsiteX163" fmla="*/ 3561378 w 9900199"/>
              <a:gd name="connsiteY163" fmla="*/ 1044652 h 10070184"/>
              <a:gd name="connsiteX164" fmla="*/ 3573703 w 9900199"/>
              <a:gd name="connsiteY164" fmla="*/ 1292033 h 10070184"/>
              <a:gd name="connsiteX165" fmla="*/ 3556096 w 9900199"/>
              <a:gd name="connsiteY165" fmla="*/ 1486593 h 10070184"/>
              <a:gd name="connsiteX166" fmla="*/ 3556096 w 9900199"/>
              <a:gd name="connsiteY166" fmla="*/ 1522688 h 10070184"/>
              <a:gd name="connsiteX167" fmla="*/ 3532326 w 9900199"/>
              <a:gd name="connsiteY167" fmla="*/ 1571988 h 10070184"/>
              <a:gd name="connsiteX168" fmla="*/ 3526164 w 9900199"/>
              <a:gd name="connsiteY168" fmla="*/ 1717247 h 10070184"/>
              <a:gd name="connsiteX169" fmla="*/ 3528805 w 9900199"/>
              <a:gd name="connsiteY169" fmla="*/ 1725170 h 10070184"/>
              <a:gd name="connsiteX170" fmla="*/ 3538489 w 9900199"/>
              <a:gd name="connsiteY170" fmla="*/ 1839617 h 10070184"/>
              <a:gd name="connsiteX171" fmla="*/ 3520882 w 9900199"/>
              <a:gd name="connsiteY171" fmla="*/ 1908285 h 10070184"/>
              <a:gd name="connsiteX172" fmla="*/ 3513839 w 9900199"/>
              <a:gd name="connsiteY172" fmla="*/ 2074673 h 10070184"/>
              <a:gd name="connsiteX173" fmla="*/ 3510317 w 9900199"/>
              <a:gd name="connsiteY173" fmla="*/ 2462031 h 10070184"/>
              <a:gd name="connsiteX174" fmla="*/ 3471582 w 9900199"/>
              <a:gd name="connsiteY174" fmla="*/ 2793046 h 10070184"/>
              <a:gd name="connsiteX175" fmla="*/ 3467180 w 9900199"/>
              <a:gd name="connsiteY175" fmla="*/ 2873159 h 10070184"/>
              <a:gd name="connsiteX176" fmla="*/ 3526164 w 9900199"/>
              <a:gd name="connsiteY176" fmla="*/ 2904852 h 10070184"/>
              <a:gd name="connsiteX177" fmla="*/ 3605396 w 9900199"/>
              <a:gd name="connsiteY177" fmla="*/ 2867877 h 10070184"/>
              <a:gd name="connsiteX178" fmla="*/ 3791152 w 9900199"/>
              <a:gd name="connsiteY178" fmla="*/ 2738464 h 10070184"/>
              <a:gd name="connsiteX179" fmla="*/ 4114244 w 9900199"/>
              <a:gd name="connsiteY179" fmla="*/ 2675078 h 10070184"/>
              <a:gd name="connsiteX180" fmla="*/ 4527133 w 9900199"/>
              <a:gd name="connsiteY180" fmla="*/ 2687403 h 10070184"/>
              <a:gd name="connsiteX181" fmla="*/ 4624852 w 9900199"/>
              <a:gd name="connsiteY181" fmla="*/ 2674198 h 10070184"/>
              <a:gd name="connsiteX182" fmla="*/ 4732256 w 9900199"/>
              <a:gd name="connsiteY182" fmla="*/ 2712053 h 10070184"/>
              <a:gd name="connsiteX183" fmla="*/ 4817651 w 9900199"/>
              <a:gd name="connsiteY183" fmla="*/ 2852030 h 10070184"/>
              <a:gd name="connsiteX184" fmla="*/ 4880157 w 9900199"/>
              <a:gd name="connsiteY184" fmla="*/ 2925981 h 10070184"/>
              <a:gd name="connsiteX185" fmla="*/ 4953227 w 9900199"/>
              <a:gd name="connsiteY185" fmla="*/ 3038667 h 10070184"/>
              <a:gd name="connsiteX186" fmla="*/ 5051827 w 9900199"/>
              <a:gd name="connsiteY186" fmla="*/ 3126702 h 10070184"/>
              <a:gd name="connsiteX187" fmla="*/ 5124016 w 9900199"/>
              <a:gd name="connsiteY187" fmla="*/ 3146070 h 10070184"/>
              <a:gd name="connsiteX188" fmla="*/ 5256951 w 9900199"/>
              <a:gd name="connsiteY188" fmla="*/ 3211217 h 10070184"/>
              <a:gd name="connsiteX189" fmla="*/ 5357312 w 9900199"/>
              <a:gd name="connsiteY189" fmla="*/ 3269321 h 10070184"/>
              <a:gd name="connsiteX190" fmla="*/ 5445347 w 9900199"/>
              <a:gd name="connsiteY190" fmla="*/ 3329185 h 10070184"/>
              <a:gd name="connsiteX191" fmla="*/ 5604693 w 9900199"/>
              <a:gd name="connsiteY191" fmla="*/ 3403135 h 10070184"/>
              <a:gd name="connsiteX192" fmla="*/ 5700652 w 9900199"/>
              <a:gd name="connsiteY192" fmla="*/ 3457718 h 10070184"/>
              <a:gd name="connsiteX193" fmla="*/ 5772841 w 9900199"/>
              <a:gd name="connsiteY193" fmla="*/ 3507018 h 10070184"/>
              <a:gd name="connsiteX194" fmla="*/ 5815979 w 9900199"/>
              <a:gd name="connsiteY194" fmla="*/ 3516702 h 10070184"/>
              <a:gd name="connsiteX195" fmla="*/ 5874963 w 9900199"/>
              <a:gd name="connsiteY195" fmla="*/ 3541352 h 10070184"/>
              <a:gd name="connsiteX196" fmla="*/ 5983247 w 9900199"/>
              <a:gd name="connsiteY196" fmla="*/ 3640832 h 10070184"/>
              <a:gd name="connsiteX197" fmla="*/ 6044873 w 9900199"/>
              <a:gd name="connsiteY197" fmla="*/ 3664602 h 10070184"/>
              <a:gd name="connsiteX198" fmla="*/ 6218303 w 9900199"/>
              <a:gd name="connsiteY198" fmla="*/ 3736792 h 10070184"/>
              <a:gd name="connsiteX199" fmla="*/ 6218303 w 9900199"/>
              <a:gd name="connsiteY199" fmla="*/ 3750877 h 10070184"/>
              <a:gd name="connsiteX200" fmla="*/ 8964144 w 9900199"/>
              <a:gd name="connsiteY200" fmla="*/ 3619704 h 10070184"/>
              <a:gd name="connsiteX201" fmla="*/ 8985273 w 9900199"/>
              <a:gd name="connsiteY201" fmla="*/ 3513180 h 10070184"/>
              <a:gd name="connsiteX202" fmla="*/ 8910442 w 9900199"/>
              <a:gd name="connsiteY202" fmla="*/ 3337108 h 10070184"/>
              <a:gd name="connsiteX203" fmla="*/ 8807440 w 9900199"/>
              <a:gd name="connsiteY203" fmla="*/ 3274603 h 10070184"/>
              <a:gd name="connsiteX204" fmla="*/ 8680668 w 9900199"/>
              <a:gd name="connsiteY204" fmla="*/ 3280765 h 10070184"/>
              <a:gd name="connsiteX205" fmla="*/ 8660420 w 9900199"/>
              <a:gd name="connsiteY205" fmla="*/ 3300133 h 10070184"/>
              <a:gd name="connsiteX206" fmla="*/ 8665702 w 9900199"/>
              <a:gd name="connsiteY206" fmla="*/ 3317741 h 10070184"/>
              <a:gd name="connsiteX207" fmla="*/ 8766943 w 9900199"/>
              <a:gd name="connsiteY207" fmla="*/ 3411059 h 10070184"/>
              <a:gd name="connsiteX208" fmla="*/ 8854979 w 9900199"/>
              <a:gd name="connsiteY208" fmla="*/ 3573925 h 10070184"/>
              <a:gd name="connsiteX209" fmla="*/ 8964144 w 9900199"/>
              <a:gd name="connsiteY209" fmla="*/ 3619704 h 10070184"/>
              <a:gd name="connsiteX210" fmla="*/ 1784813 w 9900199"/>
              <a:gd name="connsiteY210" fmla="*/ 2878441 h 10070184"/>
              <a:gd name="connsiteX211" fmla="*/ 1782172 w 9900199"/>
              <a:gd name="connsiteY211" fmla="*/ 2837945 h 10070184"/>
              <a:gd name="connsiteX212" fmla="*/ 1743436 w 9900199"/>
              <a:gd name="connsiteY212" fmla="*/ 2778080 h 10070184"/>
              <a:gd name="connsiteX213" fmla="*/ 1665964 w 9900199"/>
              <a:gd name="connsiteY213" fmla="*/ 2606410 h 10070184"/>
              <a:gd name="connsiteX214" fmla="*/ 1587612 w 9900199"/>
              <a:gd name="connsiteY214" fmla="*/ 2494604 h 10070184"/>
              <a:gd name="connsiteX215" fmla="*/ 1562962 w 9900199"/>
              <a:gd name="connsiteY215" fmla="*/ 2510451 h 10070184"/>
              <a:gd name="connsiteX216" fmla="*/ 1621946 w 9900199"/>
              <a:gd name="connsiteY216" fmla="*/ 2625778 h 10070184"/>
              <a:gd name="connsiteX217" fmla="*/ 1669486 w 9900199"/>
              <a:gd name="connsiteY217" fmla="*/ 2719096 h 10070184"/>
              <a:gd name="connsiteX218" fmla="*/ 1717906 w 9900199"/>
              <a:gd name="connsiteY218" fmla="*/ 2812414 h 10070184"/>
              <a:gd name="connsiteX219" fmla="*/ 1735513 w 9900199"/>
              <a:gd name="connsiteY219" fmla="*/ 2847629 h 10070184"/>
              <a:gd name="connsiteX220" fmla="*/ 1778650 w 9900199"/>
              <a:gd name="connsiteY220" fmla="*/ 2908373 h 10070184"/>
              <a:gd name="connsiteX221" fmla="*/ 1799779 w 9900199"/>
              <a:gd name="connsiteY221" fmla="*/ 2911895 h 10070184"/>
              <a:gd name="connsiteX222" fmla="*/ 1795377 w 9900199"/>
              <a:gd name="connsiteY222" fmla="*/ 2890766 h 10070184"/>
              <a:gd name="connsiteX223" fmla="*/ 1784813 w 9900199"/>
              <a:gd name="connsiteY223" fmla="*/ 2878441 h 10070184"/>
              <a:gd name="connsiteX0" fmla="*/ 6218303 w 9900199"/>
              <a:gd name="connsiteY0" fmla="*/ 3750877 h 9989248"/>
              <a:gd name="connsiteX1" fmla="*/ 6202457 w 9900199"/>
              <a:gd name="connsiteY1" fmla="*/ 3757920 h 9989248"/>
              <a:gd name="connsiteX2" fmla="*/ 6081847 w 9900199"/>
              <a:gd name="connsiteY2" fmla="*/ 3783451 h 9989248"/>
              <a:gd name="connsiteX3" fmla="*/ 5875843 w 9900199"/>
              <a:gd name="connsiteY3" fmla="*/ 3838033 h 9989248"/>
              <a:gd name="connsiteX4" fmla="*/ 5628462 w 9900199"/>
              <a:gd name="connsiteY4" fmla="*/ 3898778 h 9989248"/>
              <a:gd name="connsiteX5" fmla="*/ 5504332 w 9900199"/>
              <a:gd name="connsiteY5" fmla="*/ 3946317 h 9989248"/>
              <a:gd name="connsiteX6" fmla="*/ 5492006 w 9900199"/>
              <a:gd name="connsiteY6" fmla="*/ 3976249 h 9989248"/>
              <a:gd name="connsiteX7" fmla="*/ 5456792 w 9900199"/>
              <a:gd name="connsiteY7" fmla="*/ 4907670 h 9989248"/>
              <a:gd name="connsiteX8" fmla="*/ 6322186 w 9900199"/>
              <a:gd name="connsiteY8" fmla="*/ 5056450 h 9989248"/>
              <a:gd name="connsiteX9" fmla="*/ 6294894 w 9900199"/>
              <a:gd name="connsiteY9" fmla="*/ 5004509 h 9989248"/>
              <a:gd name="connsiteX10" fmla="*/ 6146994 w 9900199"/>
              <a:gd name="connsiteY10" fmla="*/ 4832839 h 9989248"/>
              <a:gd name="connsiteX11" fmla="*/ 6042231 w 9900199"/>
              <a:gd name="connsiteY11" fmla="*/ 4507106 h 9989248"/>
              <a:gd name="connsiteX12" fmla="*/ 6110019 w 9900199"/>
              <a:gd name="connsiteY12" fmla="*/ 3904060 h 9989248"/>
              <a:gd name="connsiteX13" fmla="*/ 6276407 w 9900199"/>
              <a:gd name="connsiteY13" fmla="*/ 3746475 h 9989248"/>
              <a:gd name="connsiteX14" fmla="*/ 6415504 w 9900199"/>
              <a:gd name="connsiteY14" fmla="*/ 3741193 h 9989248"/>
              <a:gd name="connsiteX15" fmla="*/ 6786135 w 9900199"/>
              <a:gd name="connsiteY15" fmla="*/ 3598575 h 9989248"/>
              <a:gd name="connsiteX16" fmla="*/ 7148843 w 9900199"/>
              <a:gd name="connsiteY16" fmla="*/ 3518462 h 9989248"/>
              <a:gd name="connsiteX17" fmla="*/ 7182296 w 9900199"/>
              <a:gd name="connsiteY17" fmla="*/ 3490291 h 9989248"/>
              <a:gd name="connsiteX18" fmla="*/ 7206066 w 9900199"/>
              <a:gd name="connsiteY18" fmla="*/ 3315099 h 9989248"/>
              <a:gd name="connsiteX19" fmla="*/ 7250084 w 9900199"/>
              <a:gd name="connsiteY19" fmla="*/ 3163678 h 9989248"/>
              <a:gd name="connsiteX20" fmla="*/ 7323154 w 9900199"/>
              <a:gd name="connsiteY20" fmla="*/ 3088847 h 9989248"/>
              <a:gd name="connsiteX21" fmla="*/ 7361010 w 9900199"/>
              <a:gd name="connsiteY21" fmla="*/ 3080044 h 9989248"/>
              <a:gd name="connsiteX22" fmla="*/ 7260649 w 9900199"/>
              <a:gd name="connsiteY22" fmla="*/ 3043068 h 9989248"/>
              <a:gd name="connsiteX23" fmla="*/ 7194622 w 9900199"/>
              <a:gd name="connsiteY23" fmla="*/ 3025461 h 9989248"/>
              <a:gd name="connsiteX24" fmla="*/ 7155006 w 9900199"/>
              <a:gd name="connsiteY24" fmla="*/ 2962956 h 9989248"/>
              <a:gd name="connsiteX25" fmla="*/ 7174374 w 9900199"/>
              <a:gd name="connsiteY25" fmla="*/ 2679480 h 9989248"/>
              <a:gd name="connsiteX26" fmla="*/ 7224554 w 9900199"/>
              <a:gd name="connsiteY26" fmla="*/ 2561512 h 9989248"/>
              <a:gd name="connsiteX27" fmla="*/ 7325795 w 9900199"/>
              <a:gd name="connsiteY27" fmla="*/ 2448826 h 9989248"/>
              <a:gd name="connsiteX28" fmla="*/ 7355727 w 9900199"/>
              <a:gd name="connsiteY28" fmla="*/ 2398645 h 9989248"/>
              <a:gd name="connsiteX29" fmla="*/ 7419993 w 9900199"/>
              <a:gd name="connsiteY29" fmla="*/ 2358149 h 9989248"/>
              <a:gd name="connsiteX30" fmla="*/ 7500987 w 9900199"/>
              <a:gd name="connsiteY30" fmla="*/ 2347584 h 9989248"/>
              <a:gd name="connsiteX31" fmla="*/ 7625118 w 9900199"/>
              <a:gd name="connsiteY31" fmla="*/ 2419774 h 9989248"/>
              <a:gd name="connsiteX32" fmla="*/ 7987825 w 9900199"/>
              <a:gd name="connsiteY32" fmla="*/ 2462031 h 9989248"/>
              <a:gd name="connsiteX33" fmla="*/ 8420962 w 9900199"/>
              <a:gd name="connsiteY33" fmla="*/ 2498126 h 9989248"/>
              <a:gd name="connsiteX34" fmla="*/ 8718523 w 9900199"/>
              <a:gd name="connsiteY34" fmla="*/ 2535101 h 9989248"/>
              <a:gd name="connsiteX35" fmla="*/ 9286355 w 9900199"/>
              <a:gd name="connsiteY35" fmla="*/ 2552708 h 9989248"/>
              <a:gd name="connsiteX36" fmla="*/ 9462427 w 9900199"/>
              <a:gd name="connsiteY36" fmla="*/ 2563272 h 9989248"/>
              <a:gd name="connsiteX37" fmla="*/ 9516129 w 9900199"/>
              <a:gd name="connsiteY37" fmla="*/ 2516613 h 9989248"/>
              <a:gd name="connsiteX38" fmla="*/ 9632337 w 9900199"/>
              <a:gd name="connsiteY38" fmla="*/ 2527178 h 9989248"/>
              <a:gd name="connsiteX39" fmla="*/ 9690440 w 9900199"/>
              <a:gd name="connsiteY39" fmla="*/ 2565033 h 9989248"/>
              <a:gd name="connsiteX40" fmla="*/ 9737100 w 9900199"/>
              <a:gd name="connsiteY40" fmla="*/ 2580880 h 9989248"/>
              <a:gd name="connsiteX41" fmla="*/ 9803127 w 9900199"/>
              <a:gd name="connsiteY41" fmla="*/ 2597606 h 9989248"/>
              <a:gd name="connsiteX42" fmla="*/ 9827776 w 9900199"/>
              <a:gd name="connsiteY42" fmla="*/ 2628419 h 9989248"/>
              <a:gd name="connsiteX43" fmla="*/ 9895565 w 9900199"/>
              <a:gd name="connsiteY43" fmla="*/ 2926861 h 9989248"/>
              <a:gd name="connsiteX44" fmla="*/ 9899966 w 9900199"/>
              <a:gd name="connsiteY44" fmla="*/ 3011375 h 9989248"/>
              <a:gd name="connsiteX45" fmla="*/ 9852427 w 9900199"/>
              <a:gd name="connsiteY45" fmla="*/ 3041308 h 9989248"/>
              <a:gd name="connsiteX46" fmla="*/ 9827776 w 9900199"/>
              <a:gd name="connsiteY46" fmla="*/ 3176883 h 9989248"/>
              <a:gd name="connsiteX47" fmla="*/ 9818092 w 9900199"/>
              <a:gd name="connsiteY47" fmla="*/ 3233226 h 9989248"/>
              <a:gd name="connsiteX48" fmla="*/ 9755587 w 9900199"/>
              <a:gd name="connsiteY48" fmla="*/ 3324783 h 9989248"/>
              <a:gd name="connsiteX49" fmla="*/ 9599763 w 9900199"/>
              <a:gd name="connsiteY49" fmla="*/ 3340630 h 9989248"/>
              <a:gd name="connsiteX50" fmla="*/ 9432495 w 9900199"/>
              <a:gd name="connsiteY50" fmla="*/ 3318621 h 9989248"/>
              <a:gd name="connsiteX51" fmla="*/ 9237935 w 9900199"/>
              <a:gd name="connsiteY51" fmla="*/ 3304535 h 9989248"/>
              <a:gd name="connsiteX52" fmla="*/ 9190396 w 9900199"/>
              <a:gd name="connsiteY52" fmla="*/ 3344151 h 9989248"/>
              <a:gd name="connsiteX53" fmla="*/ 9189516 w 9900199"/>
              <a:gd name="connsiteY53" fmla="*/ 3526386 h 9989248"/>
              <a:gd name="connsiteX54" fmla="*/ 9146378 w 9900199"/>
              <a:gd name="connsiteY54" fmla="*/ 3695415 h 9989248"/>
              <a:gd name="connsiteX55" fmla="*/ 9038974 w 9900199"/>
              <a:gd name="connsiteY55" fmla="*/ 3804579 h 9989248"/>
              <a:gd name="connsiteX56" fmla="*/ 8996717 w 9900199"/>
              <a:gd name="connsiteY56" fmla="*/ 3838913 h 9989248"/>
              <a:gd name="connsiteX57" fmla="*/ 8922767 w 9900199"/>
              <a:gd name="connsiteY57" fmla="*/ 3954240 h 9989248"/>
              <a:gd name="connsiteX58" fmla="*/ 8930690 w 9900199"/>
              <a:gd name="connsiteY58" fmla="*/ 4078371 h 9989248"/>
              <a:gd name="connsiteX59" fmla="*/ 8940374 w 9900199"/>
              <a:gd name="connsiteY59" fmla="*/ 4213066 h 9989248"/>
              <a:gd name="connsiteX60" fmla="*/ 9033692 w 9900199"/>
              <a:gd name="connsiteY60" fmla="*/ 4344240 h 9989248"/>
              <a:gd name="connsiteX61" fmla="*/ 9076830 w 9900199"/>
              <a:gd name="connsiteY61" fmla="*/ 4505346 h 9989248"/>
              <a:gd name="connsiteX62" fmla="*/ 9011683 w 9900199"/>
              <a:gd name="connsiteY62" fmla="*/ 4607467 h 9989248"/>
              <a:gd name="connsiteX63" fmla="*/ 8913083 w 9900199"/>
              <a:gd name="connsiteY63" fmla="*/ 4761530 h 9989248"/>
              <a:gd name="connsiteX64" fmla="*/ 8906921 w 9900199"/>
              <a:gd name="connsiteY64" fmla="*/ 4861011 h 9989248"/>
              <a:gd name="connsiteX65" fmla="*/ 8854979 w 9900199"/>
              <a:gd name="connsiteY65" fmla="*/ 4978979 h 9989248"/>
              <a:gd name="connsiteX66" fmla="*/ 8726447 w 9900199"/>
              <a:gd name="connsiteY66" fmla="*/ 5022997 h 9989248"/>
              <a:gd name="connsiteX67" fmla="*/ 8590871 w 9900199"/>
              <a:gd name="connsiteY67" fmla="*/ 5100468 h 9989248"/>
              <a:gd name="connsiteX68" fmla="*/ 8538930 w 9900199"/>
              <a:gd name="connsiteY68" fmla="*/ 5192906 h 9989248"/>
              <a:gd name="connsiteX69" fmla="*/ 8415680 w 9900199"/>
              <a:gd name="connsiteY69" fmla="*/ 5248369 h 9989248"/>
              <a:gd name="connsiteX70" fmla="*/ 8155094 w 9900199"/>
              <a:gd name="connsiteY70" fmla="*/ 5313515 h 9989248"/>
              <a:gd name="connsiteX71" fmla="*/ 7971979 w 9900199"/>
              <a:gd name="connsiteY71" fmla="*/ 5327601 h 9989248"/>
              <a:gd name="connsiteX72" fmla="*/ 7677059 w 9900199"/>
              <a:gd name="connsiteY72" fmla="*/ 5340807 h 9989248"/>
              <a:gd name="connsiteX73" fmla="*/ 7274734 w 9900199"/>
              <a:gd name="connsiteY73" fmla="*/ 5318798 h 9989248"/>
              <a:gd name="connsiteX74" fmla="*/ 6862726 w 9900199"/>
              <a:gd name="connsiteY74" fmla="*/ 5322319 h 9989248"/>
              <a:gd name="connsiteX75" fmla="*/ 6569567 w 9900199"/>
              <a:gd name="connsiteY75" fmla="*/ 5282703 h 9989248"/>
              <a:gd name="connsiteX76" fmla="*/ 6308980 w 9900199"/>
              <a:gd name="connsiteY76" fmla="*/ 5240446 h 9989248"/>
              <a:gd name="connsiteX77" fmla="*/ 6115301 w 9900199"/>
              <a:gd name="connsiteY77" fmla="*/ 5273899 h 9989248"/>
              <a:gd name="connsiteX78" fmla="*/ 6022864 w 9900199"/>
              <a:gd name="connsiteY78" fmla="*/ 5366337 h 9989248"/>
              <a:gd name="connsiteX79" fmla="*/ 5800132 w 9900199"/>
              <a:gd name="connsiteY79" fmla="*/ 5697352 h 9989248"/>
              <a:gd name="connsiteX80" fmla="*/ 5655754 w 9900199"/>
              <a:gd name="connsiteY80" fmla="*/ 5749293 h 9989248"/>
              <a:gd name="connsiteX81" fmla="*/ 5493767 w 9900199"/>
              <a:gd name="connsiteY81" fmla="*/ 5765140 h 9989248"/>
              <a:gd name="connsiteX82" fmla="*/ 5477041 w 9900199"/>
              <a:gd name="connsiteY82" fmla="*/ 5792431 h 9989248"/>
              <a:gd name="connsiteX83" fmla="*/ 5524580 w 9900199"/>
              <a:gd name="connsiteY83" fmla="*/ 5969383 h 9989248"/>
              <a:gd name="connsiteX84" fmla="*/ 5590607 w 9900199"/>
              <a:gd name="connsiteY84" fmla="*/ 6331211 h 9989248"/>
              <a:gd name="connsiteX85" fmla="*/ 5708575 w 9900199"/>
              <a:gd name="connsiteY85" fmla="*/ 6640217 h 9989248"/>
              <a:gd name="connsiteX86" fmla="*/ 5810697 w 9900199"/>
              <a:gd name="connsiteY86" fmla="*/ 6859427 h 9989248"/>
              <a:gd name="connsiteX87" fmla="*/ 1395839 w 9900199"/>
              <a:gd name="connsiteY87" fmla="*/ 9986744 h 9989248"/>
              <a:gd name="connsiteX88" fmla="*/ 13 w 9900199"/>
              <a:gd name="connsiteY88" fmla="*/ 8226864 h 9989248"/>
              <a:gd name="connsiteX89" fmla="*/ 1366642 w 9900199"/>
              <a:gd name="connsiteY89" fmla="*/ 6757305 h 9989248"/>
              <a:gd name="connsiteX90" fmla="*/ 1246913 w 9900199"/>
              <a:gd name="connsiteY90" fmla="*/ 6532813 h 9989248"/>
              <a:gd name="connsiteX91" fmla="*/ 1209938 w 9900199"/>
              <a:gd name="connsiteY91" fmla="*/ 6476470 h 9989248"/>
              <a:gd name="connsiteX92" fmla="*/ 1047072 w 9900199"/>
              <a:gd name="connsiteY92" fmla="*/ 6259022 h 9989248"/>
              <a:gd name="connsiteX93" fmla="*/ 1006575 w 9900199"/>
              <a:gd name="connsiteY93" fmla="*/ 6223807 h 9989248"/>
              <a:gd name="connsiteX94" fmla="*/ 924702 w 9900199"/>
              <a:gd name="connsiteY94" fmla="*/ 6132250 h 9989248"/>
              <a:gd name="connsiteX95" fmla="*/ 833144 w 9900199"/>
              <a:gd name="connsiteY95" fmla="*/ 6003717 h 9989248"/>
              <a:gd name="connsiteX96" fmla="*/ 649149 w 9900199"/>
              <a:gd name="connsiteY96" fmla="*/ 5788029 h 9989248"/>
              <a:gd name="connsiteX97" fmla="*/ 299647 w 9900199"/>
              <a:gd name="connsiteY97" fmla="*/ 5159452 h 9989248"/>
              <a:gd name="connsiteX98" fmla="*/ 237141 w 9900199"/>
              <a:gd name="connsiteY98" fmla="*/ 5041485 h 9989248"/>
              <a:gd name="connsiteX99" fmla="*/ 201927 w 9900199"/>
              <a:gd name="connsiteY99" fmla="*/ 4942004 h 9989248"/>
              <a:gd name="connsiteX100" fmla="*/ 107728 w 9900199"/>
              <a:gd name="connsiteY100" fmla="*/ 4773855 h 9989248"/>
              <a:gd name="connsiteX101" fmla="*/ 32017 w 9900199"/>
              <a:gd name="connsiteY101" fmla="*/ 4532636 h 9989248"/>
              <a:gd name="connsiteX102" fmla="*/ 186961 w 9900199"/>
              <a:gd name="connsiteY102" fmla="*/ 4036114 h 9989248"/>
              <a:gd name="connsiteX103" fmla="*/ 316373 w 9900199"/>
              <a:gd name="connsiteY103" fmla="*/ 3897897 h 9989248"/>
              <a:gd name="connsiteX104" fmla="*/ 481001 w 9900199"/>
              <a:gd name="connsiteY104" fmla="*/ 3800177 h 9989248"/>
              <a:gd name="connsiteX105" fmla="*/ 895650 w 9900199"/>
              <a:gd name="connsiteY105" fmla="*/ 3576566 h 9989248"/>
              <a:gd name="connsiteX106" fmla="*/ 1099893 w 9900199"/>
              <a:gd name="connsiteY106" fmla="*/ 3535189 h 9989248"/>
              <a:gd name="connsiteX107" fmla="*/ 1229306 w 9900199"/>
              <a:gd name="connsiteY107" fmla="*/ 3479727 h 9989248"/>
              <a:gd name="connsiteX108" fmla="*/ 1230187 w 9900199"/>
              <a:gd name="connsiteY108" fmla="*/ 3477086 h 9989248"/>
              <a:gd name="connsiteX109" fmla="*/ 1279487 w 9900199"/>
              <a:gd name="connsiteY109" fmla="*/ 3339750 h 9989248"/>
              <a:gd name="connsiteX110" fmla="*/ 1453798 w 9900199"/>
              <a:gd name="connsiteY110" fmla="*/ 3090608 h 9989248"/>
              <a:gd name="connsiteX111" fmla="*/ 1542714 w 9900199"/>
              <a:gd name="connsiteY111" fmla="*/ 2947990 h 9989248"/>
              <a:gd name="connsiteX112" fmla="*/ 1561202 w 9900199"/>
              <a:gd name="connsiteY112" fmla="*/ 2928622 h 9989248"/>
              <a:gd name="connsiteX113" fmla="*/ 1570886 w 9900199"/>
              <a:gd name="connsiteY113" fmla="*/ 2929502 h 9989248"/>
              <a:gd name="connsiteX114" fmla="*/ 1574407 w 9900199"/>
              <a:gd name="connsiteY114" fmla="*/ 2992888 h 9989248"/>
              <a:gd name="connsiteX115" fmla="*/ 1655400 w 9900199"/>
              <a:gd name="connsiteY115" fmla="*/ 3178644 h 9989248"/>
              <a:gd name="connsiteX116" fmla="*/ 1741675 w 9900199"/>
              <a:gd name="connsiteY116" fmla="*/ 3237628 h 9989248"/>
              <a:gd name="connsiteX117" fmla="*/ 1847319 w 9900199"/>
              <a:gd name="connsiteY117" fmla="*/ 3293090 h 9989248"/>
              <a:gd name="connsiteX118" fmla="*/ 1936235 w 9900199"/>
              <a:gd name="connsiteY118" fmla="*/ 3362639 h 9989248"/>
              <a:gd name="connsiteX119" fmla="*/ 1981133 w 9900199"/>
              <a:gd name="connsiteY119" fmla="*/ 3403135 h 9989248"/>
              <a:gd name="connsiteX120" fmla="*/ 2035715 w 9900199"/>
              <a:gd name="connsiteY120" fmla="*/ 3422503 h 9989248"/>
              <a:gd name="connsiteX121" fmla="*/ 2083255 w 9900199"/>
              <a:gd name="connsiteY121" fmla="*/ 3461239 h 9989248"/>
              <a:gd name="connsiteX122" fmla="*/ 2211787 w 9900199"/>
              <a:gd name="connsiteY122" fmla="*/ 3522864 h 9989248"/>
              <a:gd name="connsiteX123" fmla="*/ 2404586 w 9900199"/>
              <a:gd name="connsiteY123" fmla="*/ 3651397 h 9989248"/>
              <a:gd name="connsiteX124" fmla="*/ 2505827 w 9900199"/>
              <a:gd name="connsiteY124" fmla="*/ 3717424 h 9989248"/>
              <a:gd name="connsiteX125" fmla="*/ 2541922 w 9900199"/>
              <a:gd name="connsiteY125" fmla="*/ 3735031 h 9989248"/>
              <a:gd name="connsiteX126" fmla="*/ 2592983 w 9900199"/>
              <a:gd name="connsiteY126" fmla="*/ 3757040 h 9989248"/>
              <a:gd name="connsiteX127" fmla="*/ 2629078 w 9900199"/>
              <a:gd name="connsiteY127" fmla="*/ 3684850 h 9989248"/>
              <a:gd name="connsiteX128" fmla="*/ 2554247 w 9900199"/>
              <a:gd name="connsiteY128" fmla="*/ 3645234 h 9989248"/>
              <a:gd name="connsiteX129" fmla="*/ 2395782 w 9900199"/>
              <a:gd name="connsiteY129" fmla="*/ 3552796 h 9989248"/>
              <a:gd name="connsiteX130" fmla="*/ 2004022 w 9900199"/>
              <a:gd name="connsiteY130" fmla="*/ 3259637 h 9989248"/>
              <a:gd name="connsiteX131" fmla="*/ 1714384 w 9900199"/>
              <a:gd name="connsiteY131" fmla="*/ 3049231 h 9989248"/>
              <a:gd name="connsiteX132" fmla="*/ 1627229 w 9900199"/>
              <a:gd name="connsiteY132" fmla="*/ 2877561 h 9989248"/>
              <a:gd name="connsiteX133" fmla="*/ 1630750 w 9900199"/>
              <a:gd name="connsiteY133" fmla="*/ 2840586 h 9989248"/>
              <a:gd name="connsiteX134" fmla="*/ 1682691 w 9900199"/>
              <a:gd name="connsiteY134" fmla="*/ 2933904 h 9989248"/>
              <a:gd name="connsiteX135" fmla="*/ 1547116 w 9900199"/>
              <a:gd name="connsiteY135" fmla="*/ 2513092 h 9989248"/>
              <a:gd name="connsiteX136" fmla="*/ 1455559 w 9900199"/>
              <a:gd name="connsiteY136" fmla="*/ 2523656 h 9989248"/>
              <a:gd name="connsiteX137" fmla="*/ 1333189 w 9900199"/>
              <a:gd name="connsiteY137" fmla="*/ 2462911 h 9989248"/>
              <a:gd name="connsiteX138" fmla="*/ 1224904 w 9900199"/>
              <a:gd name="connsiteY138" fmla="*/ 2283318 h 9989248"/>
              <a:gd name="connsiteX139" fmla="*/ 1150954 w 9900199"/>
              <a:gd name="connsiteY139" fmla="*/ 1985757 h 9989248"/>
              <a:gd name="connsiteX140" fmla="*/ 1128065 w 9900199"/>
              <a:gd name="connsiteY140" fmla="*/ 1858105 h 9989248"/>
              <a:gd name="connsiteX141" fmla="*/ 1193211 w 9900199"/>
              <a:gd name="connsiteY141" fmla="*/ 1705802 h 9989248"/>
              <a:gd name="connsiteX142" fmla="*/ 1209058 w 9900199"/>
              <a:gd name="connsiteY142" fmla="*/ 1667947 h 9989248"/>
              <a:gd name="connsiteX143" fmla="*/ 1171202 w 9900199"/>
              <a:gd name="connsiteY143" fmla="*/ 1329008 h 9989248"/>
              <a:gd name="connsiteX144" fmla="*/ 1150954 w 9900199"/>
              <a:gd name="connsiteY144" fmla="*/ 1039370 h 9989248"/>
              <a:gd name="connsiteX145" fmla="*/ 1223144 w 9900199"/>
              <a:gd name="connsiteY145" fmla="*/ 662576 h 9989248"/>
              <a:gd name="connsiteX146" fmla="*/ 1327906 w 9900199"/>
              <a:gd name="connsiteY146" fmla="*/ 480342 h 9989248"/>
              <a:gd name="connsiteX147" fmla="*/ 1583211 w 9900199"/>
              <a:gd name="connsiteY147" fmla="*/ 211832 h 9989248"/>
              <a:gd name="connsiteX148" fmla="*/ 1795377 w 9900199"/>
              <a:gd name="connsiteY148" fmla="*/ 109711 h 9989248"/>
              <a:gd name="connsiteX149" fmla="*/ 1930072 w 9900199"/>
              <a:gd name="connsiteY149" fmla="*/ 65693 h 9989248"/>
              <a:gd name="connsiteX150" fmla="*/ 2107905 w 9900199"/>
              <a:gd name="connsiteY150" fmla="*/ 31359 h 9989248"/>
              <a:gd name="connsiteX151" fmla="*/ 2251403 w 9900199"/>
              <a:gd name="connsiteY151" fmla="*/ 14632 h 9989248"/>
              <a:gd name="connsiteX152" fmla="*/ 2276934 w 9900199"/>
              <a:gd name="connsiteY152" fmla="*/ 11110 h 9989248"/>
              <a:gd name="connsiteX153" fmla="*/ 2379936 w 9900199"/>
              <a:gd name="connsiteY153" fmla="*/ 7589 h 9989248"/>
              <a:gd name="connsiteX154" fmla="*/ 2466211 w 9900199"/>
              <a:gd name="connsiteY154" fmla="*/ 17273 h 9989248"/>
              <a:gd name="connsiteX155" fmla="*/ 2592983 w 9900199"/>
              <a:gd name="connsiteY155" fmla="*/ 51607 h 9989248"/>
              <a:gd name="connsiteX156" fmla="*/ 2721515 w 9900199"/>
              <a:gd name="connsiteY156" fmla="*/ 92103 h 9989248"/>
              <a:gd name="connsiteX157" fmla="*/ 2781380 w 9900199"/>
              <a:gd name="connsiteY157" fmla="*/ 119395 h 9989248"/>
              <a:gd name="connsiteX158" fmla="*/ 2916955 w 9900199"/>
              <a:gd name="connsiteY158" fmla="*/ 188943 h 9989248"/>
              <a:gd name="connsiteX159" fmla="*/ 3106233 w 9900199"/>
              <a:gd name="connsiteY159" fmla="*/ 315715 h 9989248"/>
              <a:gd name="connsiteX160" fmla="*/ 3203072 w 9900199"/>
              <a:gd name="connsiteY160" fmla="*/ 387904 h 9989248"/>
              <a:gd name="connsiteX161" fmla="*/ 3334246 w 9900199"/>
              <a:gd name="connsiteY161" fmla="*/ 537565 h 9989248"/>
              <a:gd name="connsiteX162" fmla="*/ 3470701 w 9900199"/>
              <a:gd name="connsiteY162" fmla="*/ 770861 h 9989248"/>
              <a:gd name="connsiteX163" fmla="*/ 3561378 w 9900199"/>
              <a:gd name="connsiteY163" fmla="*/ 1044652 h 9989248"/>
              <a:gd name="connsiteX164" fmla="*/ 3573703 w 9900199"/>
              <a:gd name="connsiteY164" fmla="*/ 1292033 h 9989248"/>
              <a:gd name="connsiteX165" fmla="*/ 3556096 w 9900199"/>
              <a:gd name="connsiteY165" fmla="*/ 1486593 h 9989248"/>
              <a:gd name="connsiteX166" fmla="*/ 3556096 w 9900199"/>
              <a:gd name="connsiteY166" fmla="*/ 1522688 h 9989248"/>
              <a:gd name="connsiteX167" fmla="*/ 3532326 w 9900199"/>
              <a:gd name="connsiteY167" fmla="*/ 1571988 h 9989248"/>
              <a:gd name="connsiteX168" fmla="*/ 3526164 w 9900199"/>
              <a:gd name="connsiteY168" fmla="*/ 1717247 h 9989248"/>
              <a:gd name="connsiteX169" fmla="*/ 3528805 w 9900199"/>
              <a:gd name="connsiteY169" fmla="*/ 1725170 h 9989248"/>
              <a:gd name="connsiteX170" fmla="*/ 3538489 w 9900199"/>
              <a:gd name="connsiteY170" fmla="*/ 1839617 h 9989248"/>
              <a:gd name="connsiteX171" fmla="*/ 3520882 w 9900199"/>
              <a:gd name="connsiteY171" fmla="*/ 1908285 h 9989248"/>
              <a:gd name="connsiteX172" fmla="*/ 3513839 w 9900199"/>
              <a:gd name="connsiteY172" fmla="*/ 2074673 h 9989248"/>
              <a:gd name="connsiteX173" fmla="*/ 3510317 w 9900199"/>
              <a:gd name="connsiteY173" fmla="*/ 2462031 h 9989248"/>
              <a:gd name="connsiteX174" fmla="*/ 3471582 w 9900199"/>
              <a:gd name="connsiteY174" fmla="*/ 2793046 h 9989248"/>
              <a:gd name="connsiteX175" fmla="*/ 3467180 w 9900199"/>
              <a:gd name="connsiteY175" fmla="*/ 2873159 h 9989248"/>
              <a:gd name="connsiteX176" fmla="*/ 3526164 w 9900199"/>
              <a:gd name="connsiteY176" fmla="*/ 2904852 h 9989248"/>
              <a:gd name="connsiteX177" fmla="*/ 3605396 w 9900199"/>
              <a:gd name="connsiteY177" fmla="*/ 2867877 h 9989248"/>
              <a:gd name="connsiteX178" fmla="*/ 3791152 w 9900199"/>
              <a:gd name="connsiteY178" fmla="*/ 2738464 h 9989248"/>
              <a:gd name="connsiteX179" fmla="*/ 4114244 w 9900199"/>
              <a:gd name="connsiteY179" fmla="*/ 2675078 h 9989248"/>
              <a:gd name="connsiteX180" fmla="*/ 4527133 w 9900199"/>
              <a:gd name="connsiteY180" fmla="*/ 2687403 h 9989248"/>
              <a:gd name="connsiteX181" fmla="*/ 4624852 w 9900199"/>
              <a:gd name="connsiteY181" fmla="*/ 2674198 h 9989248"/>
              <a:gd name="connsiteX182" fmla="*/ 4732256 w 9900199"/>
              <a:gd name="connsiteY182" fmla="*/ 2712053 h 9989248"/>
              <a:gd name="connsiteX183" fmla="*/ 4817651 w 9900199"/>
              <a:gd name="connsiteY183" fmla="*/ 2852030 h 9989248"/>
              <a:gd name="connsiteX184" fmla="*/ 4880157 w 9900199"/>
              <a:gd name="connsiteY184" fmla="*/ 2925981 h 9989248"/>
              <a:gd name="connsiteX185" fmla="*/ 4953227 w 9900199"/>
              <a:gd name="connsiteY185" fmla="*/ 3038667 h 9989248"/>
              <a:gd name="connsiteX186" fmla="*/ 5051827 w 9900199"/>
              <a:gd name="connsiteY186" fmla="*/ 3126702 h 9989248"/>
              <a:gd name="connsiteX187" fmla="*/ 5124016 w 9900199"/>
              <a:gd name="connsiteY187" fmla="*/ 3146070 h 9989248"/>
              <a:gd name="connsiteX188" fmla="*/ 5256951 w 9900199"/>
              <a:gd name="connsiteY188" fmla="*/ 3211217 h 9989248"/>
              <a:gd name="connsiteX189" fmla="*/ 5357312 w 9900199"/>
              <a:gd name="connsiteY189" fmla="*/ 3269321 h 9989248"/>
              <a:gd name="connsiteX190" fmla="*/ 5445347 w 9900199"/>
              <a:gd name="connsiteY190" fmla="*/ 3329185 h 9989248"/>
              <a:gd name="connsiteX191" fmla="*/ 5604693 w 9900199"/>
              <a:gd name="connsiteY191" fmla="*/ 3403135 h 9989248"/>
              <a:gd name="connsiteX192" fmla="*/ 5700652 w 9900199"/>
              <a:gd name="connsiteY192" fmla="*/ 3457718 h 9989248"/>
              <a:gd name="connsiteX193" fmla="*/ 5772841 w 9900199"/>
              <a:gd name="connsiteY193" fmla="*/ 3507018 h 9989248"/>
              <a:gd name="connsiteX194" fmla="*/ 5815979 w 9900199"/>
              <a:gd name="connsiteY194" fmla="*/ 3516702 h 9989248"/>
              <a:gd name="connsiteX195" fmla="*/ 5874963 w 9900199"/>
              <a:gd name="connsiteY195" fmla="*/ 3541352 h 9989248"/>
              <a:gd name="connsiteX196" fmla="*/ 5983247 w 9900199"/>
              <a:gd name="connsiteY196" fmla="*/ 3640832 h 9989248"/>
              <a:gd name="connsiteX197" fmla="*/ 6044873 w 9900199"/>
              <a:gd name="connsiteY197" fmla="*/ 3664602 h 9989248"/>
              <a:gd name="connsiteX198" fmla="*/ 6218303 w 9900199"/>
              <a:gd name="connsiteY198" fmla="*/ 3736792 h 9989248"/>
              <a:gd name="connsiteX199" fmla="*/ 6218303 w 9900199"/>
              <a:gd name="connsiteY199" fmla="*/ 3750877 h 9989248"/>
              <a:gd name="connsiteX200" fmla="*/ 8964144 w 9900199"/>
              <a:gd name="connsiteY200" fmla="*/ 3619704 h 9989248"/>
              <a:gd name="connsiteX201" fmla="*/ 8985273 w 9900199"/>
              <a:gd name="connsiteY201" fmla="*/ 3513180 h 9989248"/>
              <a:gd name="connsiteX202" fmla="*/ 8910442 w 9900199"/>
              <a:gd name="connsiteY202" fmla="*/ 3337108 h 9989248"/>
              <a:gd name="connsiteX203" fmla="*/ 8807440 w 9900199"/>
              <a:gd name="connsiteY203" fmla="*/ 3274603 h 9989248"/>
              <a:gd name="connsiteX204" fmla="*/ 8680668 w 9900199"/>
              <a:gd name="connsiteY204" fmla="*/ 3280765 h 9989248"/>
              <a:gd name="connsiteX205" fmla="*/ 8660420 w 9900199"/>
              <a:gd name="connsiteY205" fmla="*/ 3300133 h 9989248"/>
              <a:gd name="connsiteX206" fmla="*/ 8665702 w 9900199"/>
              <a:gd name="connsiteY206" fmla="*/ 3317741 h 9989248"/>
              <a:gd name="connsiteX207" fmla="*/ 8766943 w 9900199"/>
              <a:gd name="connsiteY207" fmla="*/ 3411059 h 9989248"/>
              <a:gd name="connsiteX208" fmla="*/ 8854979 w 9900199"/>
              <a:gd name="connsiteY208" fmla="*/ 3573925 h 9989248"/>
              <a:gd name="connsiteX209" fmla="*/ 8964144 w 9900199"/>
              <a:gd name="connsiteY209" fmla="*/ 3619704 h 9989248"/>
              <a:gd name="connsiteX210" fmla="*/ 1784813 w 9900199"/>
              <a:gd name="connsiteY210" fmla="*/ 2878441 h 9989248"/>
              <a:gd name="connsiteX211" fmla="*/ 1782172 w 9900199"/>
              <a:gd name="connsiteY211" fmla="*/ 2837945 h 9989248"/>
              <a:gd name="connsiteX212" fmla="*/ 1743436 w 9900199"/>
              <a:gd name="connsiteY212" fmla="*/ 2778080 h 9989248"/>
              <a:gd name="connsiteX213" fmla="*/ 1665964 w 9900199"/>
              <a:gd name="connsiteY213" fmla="*/ 2606410 h 9989248"/>
              <a:gd name="connsiteX214" fmla="*/ 1587612 w 9900199"/>
              <a:gd name="connsiteY214" fmla="*/ 2494604 h 9989248"/>
              <a:gd name="connsiteX215" fmla="*/ 1562962 w 9900199"/>
              <a:gd name="connsiteY215" fmla="*/ 2510451 h 9989248"/>
              <a:gd name="connsiteX216" fmla="*/ 1621946 w 9900199"/>
              <a:gd name="connsiteY216" fmla="*/ 2625778 h 9989248"/>
              <a:gd name="connsiteX217" fmla="*/ 1669486 w 9900199"/>
              <a:gd name="connsiteY217" fmla="*/ 2719096 h 9989248"/>
              <a:gd name="connsiteX218" fmla="*/ 1717906 w 9900199"/>
              <a:gd name="connsiteY218" fmla="*/ 2812414 h 9989248"/>
              <a:gd name="connsiteX219" fmla="*/ 1735513 w 9900199"/>
              <a:gd name="connsiteY219" fmla="*/ 2847629 h 9989248"/>
              <a:gd name="connsiteX220" fmla="*/ 1778650 w 9900199"/>
              <a:gd name="connsiteY220" fmla="*/ 2908373 h 9989248"/>
              <a:gd name="connsiteX221" fmla="*/ 1799779 w 9900199"/>
              <a:gd name="connsiteY221" fmla="*/ 2911895 h 9989248"/>
              <a:gd name="connsiteX222" fmla="*/ 1795377 w 9900199"/>
              <a:gd name="connsiteY222" fmla="*/ 2890766 h 9989248"/>
              <a:gd name="connsiteX223" fmla="*/ 1784813 w 9900199"/>
              <a:gd name="connsiteY223" fmla="*/ 2878441 h 9989248"/>
              <a:gd name="connsiteX0" fmla="*/ 6218303 w 9900199"/>
              <a:gd name="connsiteY0" fmla="*/ 3750877 h 9989248"/>
              <a:gd name="connsiteX1" fmla="*/ 6202457 w 9900199"/>
              <a:gd name="connsiteY1" fmla="*/ 3757920 h 9989248"/>
              <a:gd name="connsiteX2" fmla="*/ 6081847 w 9900199"/>
              <a:gd name="connsiteY2" fmla="*/ 3783451 h 9989248"/>
              <a:gd name="connsiteX3" fmla="*/ 5875843 w 9900199"/>
              <a:gd name="connsiteY3" fmla="*/ 3838033 h 9989248"/>
              <a:gd name="connsiteX4" fmla="*/ 5628462 w 9900199"/>
              <a:gd name="connsiteY4" fmla="*/ 3898778 h 9989248"/>
              <a:gd name="connsiteX5" fmla="*/ 5504332 w 9900199"/>
              <a:gd name="connsiteY5" fmla="*/ 3946317 h 9989248"/>
              <a:gd name="connsiteX6" fmla="*/ 5492006 w 9900199"/>
              <a:gd name="connsiteY6" fmla="*/ 3976249 h 9989248"/>
              <a:gd name="connsiteX7" fmla="*/ 5456792 w 9900199"/>
              <a:gd name="connsiteY7" fmla="*/ 4907670 h 9989248"/>
              <a:gd name="connsiteX8" fmla="*/ 6322186 w 9900199"/>
              <a:gd name="connsiteY8" fmla="*/ 5056450 h 9989248"/>
              <a:gd name="connsiteX9" fmla="*/ 6294894 w 9900199"/>
              <a:gd name="connsiteY9" fmla="*/ 5004509 h 9989248"/>
              <a:gd name="connsiteX10" fmla="*/ 6146994 w 9900199"/>
              <a:gd name="connsiteY10" fmla="*/ 4832839 h 9989248"/>
              <a:gd name="connsiteX11" fmla="*/ 6042231 w 9900199"/>
              <a:gd name="connsiteY11" fmla="*/ 4507106 h 9989248"/>
              <a:gd name="connsiteX12" fmla="*/ 6110019 w 9900199"/>
              <a:gd name="connsiteY12" fmla="*/ 3904060 h 9989248"/>
              <a:gd name="connsiteX13" fmla="*/ 6276407 w 9900199"/>
              <a:gd name="connsiteY13" fmla="*/ 3746475 h 9989248"/>
              <a:gd name="connsiteX14" fmla="*/ 6415504 w 9900199"/>
              <a:gd name="connsiteY14" fmla="*/ 3741193 h 9989248"/>
              <a:gd name="connsiteX15" fmla="*/ 6786135 w 9900199"/>
              <a:gd name="connsiteY15" fmla="*/ 3598575 h 9989248"/>
              <a:gd name="connsiteX16" fmla="*/ 7148843 w 9900199"/>
              <a:gd name="connsiteY16" fmla="*/ 3518462 h 9989248"/>
              <a:gd name="connsiteX17" fmla="*/ 7182296 w 9900199"/>
              <a:gd name="connsiteY17" fmla="*/ 3490291 h 9989248"/>
              <a:gd name="connsiteX18" fmla="*/ 7206066 w 9900199"/>
              <a:gd name="connsiteY18" fmla="*/ 3315099 h 9989248"/>
              <a:gd name="connsiteX19" fmla="*/ 7250084 w 9900199"/>
              <a:gd name="connsiteY19" fmla="*/ 3163678 h 9989248"/>
              <a:gd name="connsiteX20" fmla="*/ 7323154 w 9900199"/>
              <a:gd name="connsiteY20" fmla="*/ 3088847 h 9989248"/>
              <a:gd name="connsiteX21" fmla="*/ 7361010 w 9900199"/>
              <a:gd name="connsiteY21" fmla="*/ 3080044 h 9989248"/>
              <a:gd name="connsiteX22" fmla="*/ 7260649 w 9900199"/>
              <a:gd name="connsiteY22" fmla="*/ 3043068 h 9989248"/>
              <a:gd name="connsiteX23" fmla="*/ 7194622 w 9900199"/>
              <a:gd name="connsiteY23" fmla="*/ 3025461 h 9989248"/>
              <a:gd name="connsiteX24" fmla="*/ 7155006 w 9900199"/>
              <a:gd name="connsiteY24" fmla="*/ 2962956 h 9989248"/>
              <a:gd name="connsiteX25" fmla="*/ 7174374 w 9900199"/>
              <a:gd name="connsiteY25" fmla="*/ 2679480 h 9989248"/>
              <a:gd name="connsiteX26" fmla="*/ 7224554 w 9900199"/>
              <a:gd name="connsiteY26" fmla="*/ 2561512 h 9989248"/>
              <a:gd name="connsiteX27" fmla="*/ 7325795 w 9900199"/>
              <a:gd name="connsiteY27" fmla="*/ 2448826 h 9989248"/>
              <a:gd name="connsiteX28" fmla="*/ 7355727 w 9900199"/>
              <a:gd name="connsiteY28" fmla="*/ 2398645 h 9989248"/>
              <a:gd name="connsiteX29" fmla="*/ 7419993 w 9900199"/>
              <a:gd name="connsiteY29" fmla="*/ 2358149 h 9989248"/>
              <a:gd name="connsiteX30" fmla="*/ 7500987 w 9900199"/>
              <a:gd name="connsiteY30" fmla="*/ 2347584 h 9989248"/>
              <a:gd name="connsiteX31" fmla="*/ 7625118 w 9900199"/>
              <a:gd name="connsiteY31" fmla="*/ 2419774 h 9989248"/>
              <a:gd name="connsiteX32" fmla="*/ 7987825 w 9900199"/>
              <a:gd name="connsiteY32" fmla="*/ 2462031 h 9989248"/>
              <a:gd name="connsiteX33" fmla="*/ 8420962 w 9900199"/>
              <a:gd name="connsiteY33" fmla="*/ 2498126 h 9989248"/>
              <a:gd name="connsiteX34" fmla="*/ 8718523 w 9900199"/>
              <a:gd name="connsiteY34" fmla="*/ 2535101 h 9989248"/>
              <a:gd name="connsiteX35" fmla="*/ 9286355 w 9900199"/>
              <a:gd name="connsiteY35" fmla="*/ 2552708 h 9989248"/>
              <a:gd name="connsiteX36" fmla="*/ 9462427 w 9900199"/>
              <a:gd name="connsiteY36" fmla="*/ 2563272 h 9989248"/>
              <a:gd name="connsiteX37" fmla="*/ 9516129 w 9900199"/>
              <a:gd name="connsiteY37" fmla="*/ 2516613 h 9989248"/>
              <a:gd name="connsiteX38" fmla="*/ 9632337 w 9900199"/>
              <a:gd name="connsiteY38" fmla="*/ 2527178 h 9989248"/>
              <a:gd name="connsiteX39" fmla="*/ 9690440 w 9900199"/>
              <a:gd name="connsiteY39" fmla="*/ 2565033 h 9989248"/>
              <a:gd name="connsiteX40" fmla="*/ 9737100 w 9900199"/>
              <a:gd name="connsiteY40" fmla="*/ 2580880 h 9989248"/>
              <a:gd name="connsiteX41" fmla="*/ 9803127 w 9900199"/>
              <a:gd name="connsiteY41" fmla="*/ 2597606 h 9989248"/>
              <a:gd name="connsiteX42" fmla="*/ 9827776 w 9900199"/>
              <a:gd name="connsiteY42" fmla="*/ 2628419 h 9989248"/>
              <a:gd name="connsiteX43" fmla="*/ 9895565 w 9900199"/>
              <a:gd name="connsiteY43" fmla="*/ 2926861 h 9989248"/>
              <a:gd name="connsiteX44" fmla="*/ 9899966 w 9900199"/>
              <a:gd name="connsiteY44" fmla="*/ 3011375 h 9989248"/>
              <a:gd name="connsiteX45" fmla="*/ 9852427 w 9900199"/>
              <a:gd name="connsiteY45" fmla="*/ 3041308 h 9989248"/>
              <a:gd name="connsiteX46" fmla="*/ 9827776 w 9900199"/>
              <a:gd name="connsiteY46" fmla="*/ 3176883 h 9989248"/>
              <a:gd name="connsiteX47" fmla="*/ 9818092 w 9900199"/>
              <a:gd name="connsiteY47" fmla="*/ 3233226 h 9989248"/>
              <a:gd name="connsiteX48" fmla="*/ 9755587 w 9900199"/>
              <a:gd name="connsiteY48" fmla="*/ 3324783 h 9989248"/>
              <a:gd name="connsiteX49" fmla="*/ 9599763 w 9900199"/>
              <a:gd name="connsiteY49" fmla="*/ 3340630 h 9989248"/>
              <a:gd name="connsiteX50" fmla="*/ 9432495 w 9900199"/>
              <a:gd name="connsiteY50" fmla="*/ 3318621 h 9989248"/>
              <a:gd name="connsiteX51" fmla="*/ 9237935 w 9900199"/>
              <a:gd name="connsiteY51" fmla="*/ 3304535 h 9989248"/>
              <a:gd name="connsiteX52" fmla="*/ 9190396 w 9900199"/>
              <a:gd name="connsiteY52" fmla="*/ 3344151 h 9989248"/>
              <a:gd name="connsiteX53" fmla="*/ 9189516 w 9900199"/>
              <a:gd name="connsiteY53" fmla="*/ 3526386 h 9989248"/>
              <a:gd name="connsiteX54" fmla="*/ 9146378 w 9900199"/>
              <a:gd name="connsiteY54" fmla="*/ 3695415 h 9989248"/>
              <a:gd name="connsiteX55" fmla="*/ 9038974 w 9900199"/>
              <a:gd name="connsiteY55" fmla="*/ 3804579 h 9989248"/>
              <a:gd name="connsiteX56" fmla="*/ 8996717 w 9900199"/>
              <a:gd name="connsiteY56" fmla="*/ 3838913 h 9989248"/>
              <a:gd name="connsiteX57" fmla="*/ 8922767 w 9900199"/>
              <a:gd name="connsiteY57" fmla="*/ 3954240 h 9989248"/>
              <a:gd name="connsiteX58" fmla="*/ 8930690 w 9900199"/>
              <a:gd name="connsiteY58" fmla="*/ 4078371 h 9989248"/>
              <a:gd name="connsiteX59" fmla="*/ 8940374 w 9900199"/>
              <a:gd name="connsiteY59" fmla="*/ 4213066 h 9989248"/>
              <a:gd name="connsiteX60" fmla="*/ 9033692 w 9900199"/>
              <a:gd name="connsiteY60" fmla="*/ 4344240 h 9989248"/>
              <a:gd name="connsiteX61" fmla="*/ 9076830 w 9900199"/>
              <a:gd name="connsiteY61" fmla="*/ 4505346 h 9989248"/>
              <a:gd name="connsiteX62" fmla="*/ 9011683 w 9900199"/>
              <a:gd name="connsiteY62" fmla="*/ 4607467 h 9989248"/>
              <a:gd name="connsiteX63" fmla="*/ 8913083 w 9900199"/>
              <a:gd name="connsiteY63" fmla="*/ 4761530 h 9989248"/>
              <a:gd name="connsiteX64" fmla="*/ 8906921 w 9900199"/>
              <a:gd name="connsiteY64" fmla="*/ 4861011 h 9989248"/>
              <a:gd name="connsiteX65" fmla="*/ 8854979 w 9900199"/>
              <a:gd name="connsiteY65" fmla="*/ 4978979 h 9989248"/>
              <a:gd name="connsiteX66" fmla="*/ 8726447 w 9900199"/>
              <a:gd name="connsiteY66" fmla="*/ 5022997 h 9989248"/>
              <a:gd name="connsiteX67" fmla="*/ 8590871 w 9900199"/>
              <a:gd name="connsiteY67" fmla="*/ 5100468 h 9989248"/>
              <a:gd name="connsiteX68" fmla="*/ 8538930 w 9900199"/>
              <a:gd name="connsiteY68" fmla="*/ 5192906 h 9989248"/>
              <a:gd name="connsiteX69" fmla="*/ 8415680 w 9900199"/>
              <a:gd name="connsiteY69" fmla="*/ 5248369 h 9989248"/>
              <a:gd name="connsiteX70" fmla="*/ 8155094 w 9900199"/>
              <a:gd name="connsiteY70" fmla="*/ 5313515 h 9989248"/>
              <a:gd name="connsiteX71" fmla="*/ 7971979 w 9900199"/>
              <a:gd name="connsiteY71" fmla="*/ 5327601 h 9989248"/>
              <a:gd name="connsiteX72" fmla="*/ 7677059 w 9900199"/>
              <a:gd name="connsiteY72" fmla="*/ 5340807 h 9989248"/>
              <a:gd name="connsiteX73" fmla="*/ 7274734 w 9900199"/>
              <a:gd name="connsiteY73" fmla="*/ 5318798 h 9989248"/>
              <a:gd name="connsiteX74" fmla="*/ 6862726 w 9900199"/>
              <a:gd name="connsiteY74" fmla="*/ 5322319 h 9989248"/>
              <a:gd name="connsiteX75" fmla="*/ 6569567 w 9900199"/>
              <a:gd name="connsiteY75" fmla="*/ 5282703 h 9989248"/>
              <a:gd name="connsiteX76" fmla="*/ 6308980 w 9900199"/>
              <a:gd name="connsiteY76" fmla="*/ 5240446 h 9989248"/>
              <a:gd name="connsiteX77" fmla="*/ 6115301 w 9900199"/>
              <a:gd name="connsiteY77" fmla="*/ 5273899 h 9989248"/>
              <a:gd name="connsiteX78" fmla="*/ 6022864 w 9900199"/>
              <a:gd name="connsiteY78" fmla="*/ 5366337 h 9989248"/>
              <a:gd name="connsiteX79" fmla="*/ 5800132 w 9900199"/>
              <a:gd name="connsiteY79" fmla="*/ 5697352 h 9989248"/>
              <a:gd name="connsiteX80" fmla="*/ 5655754 w 9900199"/>
              <a:gd name="connsiteY80" fmla="*/ 5749293 h 9989248"/>
              <a:gd name="connsiteX81" fmla="*/ 5493767 w 9900199"/>
              <a:gd name="connsiteY81" fmla="*/ 5765140 h 9989248"/>
              <a:gd name="connsiteX82" fmla="*/ 5477041 w 9900199"/>
              <a:gd name="connsiteY82" fmla="*/ 5792431 h 9989248"/>
              <a:gd name="connsiteX83" fmla="*/ 5524580 w 9900199"/>
              <a:gd name="connsiteY83" fmla="*/ 5969383 h 9989248"/>
              <a:gd name="connsiteX84" fmla="*/ 5590607 w 9900199"/>
              <a:gd name="connsiteY84" fmla="*/ 6331211 h 9989248"/>
              <a:gd name="connsiteX85" fmla="*/ 5708575 w 9900199"/>
              <a:gd name="connsiteY85" fmla="*/ 6640217 h 9989248"/>
              <a:gd name="connsiteX86" fmla="*/ 5810697 w 9900199"/>
              <a:gd name="connsiteY86" fmla="*/ 6859427 h 9989248"/>
              <a:gd name="connsiteX87" fmla="*/ 1395839 w 9900199"/>
              <a:gd name="connsiteY87" fmla="*/ 9986744 h 9989248"/>
              <a:gd name="connsiteX88" fmla="*/ 13 w 9900199"/>
              <a:gd name="connsiteY88" fmla="*/ 8226864 h 9989248"/>
              <a:gd name="connsiteX89" fmla="*/ 1366642 w 9900199"/>
              <a:gd name="connsiteY89" fmla="*/ 6757305 h 9989248"/>
              <a:gd name="connsiteX90" fmla="*/ 1246913 w 9900199"/>
              <a:gd name="connsiteY90" fmla="*/ 6532813 h 9989248"/>
              <a:gd name="connsiteX91" fmla="*/ 1209938 w 9900199"/>
              <a:gd name="connsiteY91" fmla="*/ 6476470 h 9989248"/>
              <a:gd name="connsiteX92" fmla="*/ 1047072 w 9900199"/>
              <a:gd name="connsiteY92" fmla="*/ 6259022 h 9989248"/>
              <a:gd name="connsiteX93" fmla="*/ 1006575 w 9900199"/>
              <a:gd name="connsiteY93" fmla="*/ 6223807 h 9989248"/>
              <a:gd name="connsiteX94" fmla="*/ 924702 w 9900199"/>
              <a:gd name="connsiteY94" fmla="*/ 6132250 h 9989248"/>
              <a:gd name="connsiteX95" fmla="*/ 833144 w 9900199"/>
              <a:gd name="connsiteY95" fmla="*/ 6003717 h 9989248"/>
              <a:gd name="connsiteX96" fmla="*/ 649149 w 9900199"/>
              <a:gd name="connsiteY96" fmla="*/ 5788029 h 9989248"/>
              <a:gd name="connsiteX97" fmla="*/ 299647 w 9900199"/>
              <a:gd name="connsiteY97" fmla="*/ 5159452 h 9989248"/>
              <a:gd name="connsiteX98" fmla="*/ 237141 w 9900199"/>
              <a:gd name="connsiteY98" fmla="*/ 5041485 h 9989248"/>
              <a:gd name="connsiteX99" fmla="*/ 201927 w 9900199"/>
              <a:gd name="connsiteY99" fmla="*/ 4942004 h 9989248"/>
              <a:gd name="connsiteX100" fmla="*/ 107728 w 9900199"/>
              <a:gd name="connsiteY100" fmla="*/ 4773855 h 9989248"/>
              <a:gd name="connsiteX101" fmla="*/ 32017 w 9900199"/>
              <a:gd name="connsiteY101" fmla="*/ 4532636 h 9989248"/>
              <a:gd name="connsiteX102" fmla="*/ 186961 w 9900199"/>
              <a:gd name="connsiteY102" fmla="*/ 4036114 h 9989248"/>
              <a:gd name="connsiteX103" fmla="*/ 316373 w 9900199"/>
              <a:gd name="connsiteY103" fmla="*/ 3897897 h 9989248"/>
              <a:gd name="connsiteX104" fmla="*/ 481001 w 9900199"/>
              <a:gd name="connsiteY104" fmla="*/ 3800177 h 9989248"/>
              <a:gd name="connsiteX105" fmla="*/ 895650 w 9900199"/>
              <a:gd name="connsiteY105" fmla="*/ 3576566 h 9989248"/>
              <a:gd name="connsiteX106" fmla="*/ 1099893 w 9900199"/>
              <a:gd name="connsiteY106" fmla="*/ 3535189 h 9989248"/>
              <a:gd name="connsiteX107" fmla="*/ 1229306 w 9900199"/>
              <a:gd name="connsiteY107" fmla="*/ 3479727 h 9989248"/>
              <a:gd name="connsiteX108" fmla="*/ 1230187 w 9900199"/>
              <a:gd name="connsiteY108" fmla="*/ 3477086 h 9989248"/>
              <a:gd name="connsiteX109" fmla="*/ 1279487 w 9900199"/>
              <a:gd name="connsiteY109" fmla="*/ 3339750 h 9989248"/>
              <a:gd name="connsiteX110" fmla="*/ 1453798 w 9900199"/>
              <a:gd name="connsiteY110" fmla="*/ 3090608 h 9989248"/>
              <a:gd name="connsiteX111" fmla="*/ 1542714 w 9900199"/>
              <a:gd name="connsiteY111" fmla="*/ 2947990 h 9989248"/>
              <a:gd name="connsiteX112" fmla="*/ 1561202 w 9900199"/>
              <a:gd name="connsiteY112" fmla="*/ 2928622 h 9989248"/>
              <a:gd name="connsiteX113" fmla="*/ 1570886 w 9900199"/>
              <a:gd name="connsiteY113" fmla="*/ 2929502 h 9989248"/>
              <a:gd name="connsiteX114" fmla="*/ 1574407 w 9900199"/>
              <a:gd name="connsiteY114" fmla="*/ 2992888 h 9989248"/>
              <a:gd name="connsiteX115" fmla="*/ 1655400 w 9900199"/>
              <a:gd name="connsiteY115" fmla="*/ 3178644 h 9989248"/>
              <a:gd name="connsiteX116" fmla="*/ 1741675 w 9900199"/>
              <a:gd name="connsiteY116" fmla="*/ 3237628 h 9989248"/>
              <a:gd name="connsiteX117" fmla="*/ 1847319 w 9900199"/>
              <a:gd name="connsiteY117" fmla="*/ 3293090 h 9989248"/>
              <a:gd name="connsiteX118" fmla="*/ 1936235 w 9900199"/>
              <a:gd name="connsiteY118" fmla="*/ 3362639 h 9989248"/>
              <a:gd name="connsiteX119" fmla="*/ 1981133 w 9900199"/>
              <a:gd name="connsiteY119" fmla="*/ 3403135 h 9989248"/>
              <a:gd name="connsiteX120" fmla="*/ 2035715 w 9900199"/>
              <a:gd name="connsiteY120" fmla="*/ 3422503 h 9989248"/>
              <a:gd name="connsiteX121" fmla="*/ 2083255 w 9900199"/>
              <a:gd name="connsiteY121" fmla="*/ 3461239 h 9989248"/>
              <a:gd name="connsiteX122" fmla="*/ 2211787 w 9900199"/>
              <a:gd name="connsiteY122" fmla="*/ 3522864 h 9989248"/>
              <a:gd name="connsiteX123" fmla="*/ 2404586 w 9900199"/>
              <a:gd name="connsiteY123" fmla="*/ 3651397 h 9989248"/>
              <a:gd name="connsiteX124" fmla="*/ 2505827 w 9900199"/>
              <a:gd name="connsiteY124" fmla="*/ 3717424 h 9989248"/>
              <a:gd name="connsiteX125" fmla="*/ 2541922 w 9900199"/>
              <a:gd name="connsiteY125" fmla="*/ 3735031 h 9989248"/>
              <a:gd name="connsiteX126" fmla="*/ 2592983 w 9900199"/>
              <a:gd name="connsiteY126" fmla="*/ 3757040 h 9989248"/>
              <a:gd name="connsiteX127" fmla="*/ 2629078 w 9900199"/>
              <a:gd name="connsiteY127" fmla="*/ 3684850 h 9989248"/>
              <a:gd name="connsiteX128" fmla="*/ 2554247 w 9900199"/>
              <a:gd name="connsiteY128" fmla="*/ 3645234 h 9989248"/>
              <a:gd name="connsiteX129" fmla="*/ 2395782 w 9900199"/>
              <a:gd name="connsiteY129" fmla="*/ 3552796 h 9989248"/>
              <a:gd name="connsiteX130" fmla="*/ 2004022 w 9900199"/>
              <a:gd name="connsiteY130" fmla="*/ 3259637 h 9989248"/>
              <a:gd name="connsiteX131" fmla="*/ 1714384 w 9900199"/>
              <a:gd name="connsiteY131" fmla="*/ 3049231 h 9989248"/>
              <a:gd name="connsiteX132" fmla="*/ 1627229 w 9900199"/>
              <a:gd name="connsiteY132" fmla="*/ 2877561 h 9989248"/>
              <a:gd name="connsiteX133" fmla="*/ 1630750 w 9900199"/>
              <a:gd name="connsiteY133" fmla="*/ 2840586 h 9989248"/>
              <a:gd name="connsiteX134" fmla="*/ 1682691 w 9900199"/>
              <a:gd name="connsiteY134" fmla="*/ 2933904 h 9989248"/>
              <a:gd name="connsiteX135" fmla="*/ 1547116 w 9900199"/>
              <a:gd name="connsiteY135" fmla="*/ 2513092 h 9989248"/>
              <a:gd name="connsiteX136" fmla="*/ 1455559 w 9900199"/>
              <a:gd name="connsiteY136" fmla="*/ 2523656 h 9989248"/>
              <a:gd name="connsiteX137" fmla="*/ 1333189 w 9900199"/>
              <a:gd name="connsiteY137" fmla="*/ 2462911 h 9989248"/>
              <a:gd name="connsiteX138" fmla="*/ 1224904 w 9900199"/>
              <a:gd name="connsiteY138" fmla="*/ 2283318 h 9989248"/>
              <a:gd name="connsiteX139" fmla="*/ 1150954 w 9900199"/>
              <a:gd name="connsiteY139" fmla="*/ 1985757 h 9989248"/>
              <a:gd name="connsiteX140" fmla="*/ 1128065 w 9900199"/>
              <a:gd name="connsiteY140" fmla="*/ 1858105 h 9989248"/>
              <a:gd name="connsiteX141" fmla="*/ 1193211 w 9900199"/>
              <a:gd name="connsiteY141" fmla="*/ 1705802 h 9989248"/>
              <a:gd name="connsiteX142" fmla="*/ 1209058 w 9900199"/>
              <a:gd name="connsiteY142" fmla="*/ 1667947 h 9989248"/>
              <a:gd name="connsiteX143" fmla="*/ 1171202 w 9900199"/>
              <a:gd name="connsiteY143" fmla="*/ 1329008 h 9989248"/>
              <a:gd name="connsiteX144" fmla="*/ 1150954 w 9900199"/>
              <a:gd name="connsiteY144" fmla="*/ 1039370 h 9989248"/>
              <a:gd name="connsiteX145" fmla="*/ 1223144 w 9900199"/>
              <a:gd name="connsiteY145" fmla="*/ 662576 h 9989248"/>
              <a:gd name="connsiteX146" fmla="*/ 1327906 w 9900199"/>
              <a:gd name="connsiteY146" fmla="*/ 480342 h 9989248"/>
              <a:gd name="connsiteX147" fmla="*/ 1583211 w 9900199"/>
              <a:gd name="connsiteY147" fmla="*/ 211832 h 9989248"/>
              <a:gd name="connsiteX148" fmla="*/ 1795377 w 9900199"/>
              <a:gd name="connsiteY148" fmla="*/ 109711 h 9989248"/>
              <a:gd name="connsiteX149" fmla="*/ 1930072 w 9900199"/>
              <a:gd name="connsiteY149" fmla="*/ 65693 h 9989248"/>
              <a:gd name="connsiteX150" fmla="*/ 2107905 w 9900199"/>
              <a:gd name="connsiteY150" fmla="*/ 31359 h 9989248"/>
              <a:gd name="connsiteX151" fmla="*/ 2251403 w 9900199"/>
              <a:gd name="connsiteY151" fmla="*/ 14632 h 9989248"/>
              <a:gd name="connsiteX152" fmla="*/ 2276934 w 9900199"/>
              <a:gd name="connsiteY152" fmla="*/ 11110 h 9989248"/>
              <a:gd name="connsiteX153" fmla="*/ 2379936 w 9900199"/>
              <a:gd name="connsiteY153" fmla="*/ 7589 h 9989248"/>
              <a:gd name="connsiteX154" fmla="*/ 2466211 w 9900199"/>
              <a:gd name="connsiteY154" fmla="*/ 17273 h 9989248"/>
              <a:gd name="connsiteX155" fmla="*/ 2592983 w 9900199"/>
              <a:gd name="connsiteY155" fmla="*/ 51607 h 9989248"/>
              <a:gd name="connsiteX156" fmla="*/ 2721515 w 9900199"/>
              <a:gd name="connsiteY156" fmla="*/ 92103 h 9989248"/>
              <a:gd name="connsiteX157" fmla="*/ 2781380 w 9900199"/>
              <a:gd name="connsiteY157" fmla="*/ 119395 h 9989248"/>
              <a:gd name="connsiteX158" fmla="*/ 2916955 w 9900199"/>
              <a:gd name="connsiteY158" fmla="*/ 188943 h 9989248"/>
              <a:gd name="connsiteX159" fmla="*/ 3106233 w 9900199"/>
              <a:gd name="connsiteY159" fmla="*/ 315715 h 9989248"/>
              <a:gd name="connsiteX160" fmla="*/ 3203072 w 9900199"/>
              <a:gd name="connsiteY160" fmla="*/ 387904 h 9989248"/>
              <a:gd name="connsiteX161" fmla="*/ 3334246 w 9900199"/>
              <a:gd name="connsiteY161" fmla="*/ 537565 h 9989248"/>
              <a:gd name="connsiteX162" fmla="*/ 3470701 w 9900199"/>
              <a:gd name="connsiteY162" fmla="*/ 770861 h 9989248"/>
              <a:gd name="connsiteX163" fmla="*/ 3561378 w 9900199"/>
              <a:gd name="connsiteY163" fmla="*/ 1044652 h 9989248"/>
              <a:gd name="connsiteX164" fmla="*/ 3573703 w 9900199"/>
              <a:gd name="connsiteY164" fmla="*/ 1292033 h 9989248"/>
              <a:gd name="connsiteX165" fmla="*/ 3556096 w 9900199"/>
              <a:gd name="connsiteY165" fmla="*/ 1486593 h 9989248"/>
              <a:gd name="connsiteX166" fmla="*/ 3556096 w 9900199"/>
              <a:gd name="connsiteY166" fmla="*/ 1522688 h 9989248"/>
              <a:gd name="connsiteX167" fmla="*/ 3532326 w 9900199"/>
              <a:gd name="connsiteY167" fmla="*/ 1571988 h 9989248"/>
              <a:gd name="connsiteX168" fmla="*/ 3526164 w 9900199"/>
              <a:gd name="connsiteY168" fmla="*/ 1717247 h 9989248"/>
              <a:gd name="connsiteX169" fmla="*/ 3528805 w 9900199"/>
              <a:gd name="connsiteY169" fmla="*/ 1725170 h 9989248"/>
              <a:gd name="connsiteX170" fmla="*/ 3538489 w 9900199"/>
              <a:gd name="connsiteY170" fmla="*/ 1839617 h 9989248"/>
              <a:gd name="connsiteX171" fmla="*/ 3520882 w 9900199"/>
              <a:gd name="connsiteY171" fmla="*/ 1908285 h 9989248"/>
              <a:gd name="connsiteX172" fmla="*/ 3513839 w 9900199"/>
              <a:gd name="connsiteY172" fmla="*/ 2074673 h 9989248"/>
              <a:gd name="connsiteX173" fmla="*/ 3510317 w 9900199"/>
              <a:gd name="connsiteY173" fmla="*/ 2462031 h 9989248"/>
              <a:gd name="connsiteX174" fmla="*/ 3471582 w 9900199"/>
              <a:gd name="connsiteY174" fmla="*/ 2793046 h 9989248"/>
              <a:gd name="connsiteX175" fmla="*/ 3467180 w 9900199"/>
              <a:gd name="connsiteY175" fmla="*/ 2873159 h 9989248"/>
              <a:gd name="connsiteX176" fmla="*/ 3526164 w 9900199"/>
              <a:gd name="connsiteY176" fmla="*/ 2904852 h 9989248"/>
              <a:gd name="connsiteX177" fmla="*/ 3605396 w 9900199"/>
              <a:gd name="connsiteY177" fmla="*/ 2867877 h 9989248"/>
              <a:gd name="connsiteX178" fmla="*/ 3791152 w 9900199"/>
              <a:gd name="connsiteY178" fmla="*/ 2738464 h 9989248"/>
              <a:gd name="connsiteX179" fmla="*/ 4114244 w 9900199"/>
              <a:gd name="connsiteY179" fmla="*/ 2675078 h 9989248"/>
              <a:gd name="connsiteX180" fmla="*/ 4527133 w 9900199"/>
              <a:gd name="connsiteY180" fmla="*/ 2687403 h 9989248"/>
              <a:gd name="connsiteX181" fmla="*/ 4624852 w 9900199"/>
              <a:gd name="connsiteY181" fmla="*/ 2674198 h 9989248"/>
              <a:gd name="connsiteX182" fmla="*/ 4732256 w 9900199"/>
              <a:gd name="connsiteY182" fmla="*/ 2712053 h 9989248"/>
              <a:gd name="connsiteX183" fmla="*/ 4817651 w 9900199"/>
              <a:gd name="connsiteY183" fmla="*/ 2852030 h 9989248"/>
              <a:gd name="connsiteX184" fmla="*/ 4880157 w 9900199"/>
              <a:gd name="connsiteY184" fmla="*/ 2925981 h 9989248"/>
              <a:gd name="connsiteX185" fmla="*/ 4953227 w 9900199"/>
              <a:gd name="connsiteY185" fmla="*/ 3038667 h 9989248"/>
              <a:gd name="connsiteX186" fmla="*/ 5051827 w 9900199"/>
              <a:gd name="connsiteY186" fmla="*/ 3126702 h 9989248"/>
              <a:gd name="connsiteX187" fmla="*/ 5124016 w 9900199"/>
              <a:gd name="connsiteY187" fmla="*/ 3146070 h 9989248"/>
              <a:gd name="connsiteX188" fmla="*/ 5256951 w 9900199"/>
              <a:gd name="connsiteY188" fmla="*/ 3211217 h 9989248"/>
              <a:gd name="connsiteX189" fmla="*/ 5357312 w 9900199"/>
              <a:gd name="connsiteY189" fmla="*/ 3269321 h 9989248"/>
              <a:gd name="connsiteX190" fmla="*/ 5445347 w 9900199"/>
              <a:gd name="connsiteY190" fmla="*/ 3329185 h 9989248"/>
              <a:gd name="connsiteX191" fmla="*/ 5604693 w 9900199"/>
              <a:gd name="connsiteY191" fmla="*/ 3403135 h 9989248"/>
              <a:gd name="connsiteX192" fmla="*/ 5700652 w 9900199"/>
              <a:gd name="connsiteY192" fmla="*/ 3457718 h 9989248"/>
              <a:gd name="connsiteX193" fmla="*/ 5772841 w 9900199"/>
              <a:gd name="connsiteY193" fmla="*/ 3507018 h 9989248"/>
              <a:gd name="connsiteX194" fmla="*/ 5815979 w 9900199"/>
              <a:gd name="connsiteY194" fmla="*/ 3516702 h 9989248"/>
              <a:gd name="connsiteX195" fmla="*/ 5874963 w 9900199"/>
              <a:gd name="connsiteY195" fmla="*/ 3541352 h 9989248"/>
              <a:gd name="connsiteX196" fmla="*/ 5983247 w 9900199"/>
              <a:gd name="connsiteY196" fmla="*/ 3640832 h 9989248"/>
              <a:gd name="connsiteX197" fmla="*/ 6044873 w 9900199"/>
              <a:gd name="connsiteY197" fmla="*/ 3664602 h 9989248"/>
              <a:gd name="connsiteX198" fmla="*/ 6218303 w 9900199"/>
              <a:gd name="connsiteY198" fmla="*/ 3736792 h 9989248"/>
              <a:gd name="connsiteX199" fmla="*/ 6218303 w 9900199"/>
              <a:gd name="connsiteY199" fmla="*/ 3750877 h 9989248"/>
              <a:gd name="connsiteX200" fmla="*/ 8964144 w 9900199"/>
              <a:gd name="connsiteY200" fmla="*/ 3619704 h 9989248"/>
              <a:gd name="connsiteX201" fmla="*/ 8985273 w 9900199"/>
              <a:gd name="connsiteY201" fmla="*/ 3513180 h 9989248"/>
              <a:gd name="connsiteX202" fmla="*/ 8910442 w 9900199"/>
              <a:gd name="connsiteY202" fmla="*/ 3337108 h 9989248"/>
              <a:gd name="connsiteX203" fmla="*/ 8807440 w 9900199"/>
              <a:gd name="connsiteY203" fmla="*/ 3274603 h 9989248"/>
              <a:gd name="connsiteX204" fmla="*/ 8680668 w 9900199"/>
              <a:gd name="connsiteY204" fmla="*/ 3280765 h 9989248"/>
              <a:gd name="connsiteX205" fmla="*/ 8660420 w 9900199"/>
              <a:gd name="connsiteY205" fmla="*/ 3300133 h 9989248"/>
              <a:gd name="connsiteX206" fmla="*/ 8665702 w 9900199"/>
              <a:gd name="connsiteY206" fmla="*/ 3317741 h 9989248"/>
              <a:gd name="connsiteX207" fmla="*/ 8766943 w 9900199"/>
              <a:gd name="connsiteY207" fmla="*/ 3411059 h 9989248"/>
              <a:gd name="connsiteX208" fmla="*/ 8854979 w 9900199"/>
              <a:gd name="connsiteY208" fmla="*/ 3573925 h 9989248"/>
              <a:gd name="connsiteX209" fmla="*/ 8964144 w 9900199"/>
              <a:gd name="connsiteY209" fmla="*/ 3619704 h 9989248"/>
              <a:gd name="connsiteX210" fmla="*/ 1784813 w 9900199"/>
              <a:gd name="connsiteY210" fmla="*/ 2878441 h 9989248"/>
              <a:gd name="connsiteX211" fmla="*/ 1782172 w 9900199"/>
              <a:gd name="connsiteY211" fmla="*/ 2837945 h 9989248"/>
              <a:gd name="connsiteX212" fmla="*/ 1743436 w 9900199"/>
              <a:gd name="connsiteY212" fmla="*/ 2778080 h 9989248"/>
              <a:gd name="connsiteX213" fmla="*/ 1665964 w 9900199"/>
              <a:gd name="connsiteY213" fmla="*/ 2606410 h 9989248"/>
              <a:gd name="connsiteX214" fmla="*/ 1587612 w 9900199"/>
              <a:gd name="connsiteY214" fmla="*/ 2494604 h 9989248"/>
              <a:gd name="connsiteX215" fmla="*/ 1562962 w 9900199"/>
              <a:gd name="connsiteY215" fmla="*/ 2510451 h 9989248"/>
              <a:gd name="connsiteX216" fmla="*/ 1621946 w 9900199"/>
              <a:gd name="connsiteY216" fmla="*/ 2625778 h 9989248"/>
              <a:gd name="connsiteX217" fmla="*/ 1669486 w 9900199"/>
              <a:gd name="connsiteY217" fmla="*/ 2719096 h 9989248"/>
              <a:gd name="connsiteX218" fmla="*/ 1717906 w 9900199"/>
              <a:gd name="connsiteY218" fmla="*/ 2812414 h 9989248"/>
              <a:gd name="connsiteX219" fmla="*/ 1735513 w 9900199"/>
              <a:gd name="connsiteY219" fmla="*/ 2847629 h 9989248"/>
              <a:gd name="connsiteX220" fmla="*/ 1778650 w 9900199"/>
              <a:gd name="connsiteY220" fmla="*/ 2908373 h 9989248"/>
              <a:gd name="connsiteX221" fmla="*/ 1799779 w 9900199"/>
              <a:gd name="connsiteY221" fmla="*/ 2911895 h 9989248"/>
              <a:gd name="connsiteX222" fmla="*/ 1795377 w 9900199"/>
              <a:gd name="connsiteY222" fmla="*/ 2890766 h 9989248"/>
              <a:gd name="connsiteX223" fmla="*/ 1784813 w 9900199"/>
              <a:gd name="connsiteY223" fmla="*/ 2878441 h 9989248"/>
              <a:gd name="connsiteX0" fmla="*/ 6186546 w 9868442"/>
              <a:gd name="connsiteY0" fmla="*/ 3750877 h 9989248"/>
              <a:gd name="connsiteX1" fmla="*/ 6170700 w 9868442"/>
              <a:gd name="connsiteY1" fmla="*/ 3757920 h 9989248"/>
              <a:gd name="connsiteX2" fmla="*/ 6050090 w 9868442"/>
              <a:gd name="connsiteY2" fmla="*/ 3783451 h 9989248"/>
              <a:gd name="connsiteX3" fmla="*/ 5844086 w 9868442"/>
              <a:gd name="connsiteY3" fmla="*/ 3838033 h 9989248"/>
              <a:gd name="connsiteX4" fmla="*/ 5596705 w 9868442"/>
              <a:gd name="connsiteY4" fmla="*/ 3898778 h 9989248"/>
              <a:gd name="connsiteX5" fmla="*/ 5472575 w 9868442"/>
              <a:gd name="connsiteY5" fmla="*/ 3946317 h 9989248"/>
              <a:gd name="connsiteX6" fmla="*/ 5460249 w 9868442"/>
              <a:gd name="connsiteY6" fmla="*/ 3976249 h 9989248"/>
              <a:gd name="connsiteX7" fmla="*/ 5425035 w 9868442"/>
              <a:gd name="connsiteY7" fmla="*/ 4907670 h 9989248"/>
              <a:gd name="connsiteX8" fmla="*/ 6290429 w 9868442"/>
              <a:gd name="connsiteY8" fmla="*/ 5056450 h 9989248"/>
              <a:gd name="connsiteX9" fmla="*/ 6263137 w 9868442"/>
              <a:gd name="connsiteY9" fmla="*/ 5004509 h 9989248"/>
              <a:gd name="connsiteX10" fmla="*/ 6115237 w 9868442"/>
              <a:gd name="connsiteY10" fmla="*/ 4832839 h 9989248"/>
              <a:gd name="connsiteX11" fmla="*/ 6010474 w 9868442"/>
              <a:gd name="connsiteY11" fmla="*/ 4507106 h 9989248"/>
              <a:gd name="connsiteX12" fmla="*/ 6078262 w 9868442"/>
              <a:gd name="connsiteY12" fmla="*/ 3904060 h 9989248"/>
              <a:gd name="connsiteX13" fmla="*/ 6244650 w 9868442"/>
              <a:gd name="connsiteY13" fmla="*/ 3746475 h 9989248"/>
              <a:gd name="connsiteX14" fmla="*/ 6383747 w 9868442"/>
              <a:gd name="connsiteY14" fmla="*/ 3741193 h 9989248"/>
              <a:gd name="connsiteX15" fmla="*/ 6754378 w 9868442"/>
              <a:gd name="connsiteY15" fmla="*/ 3598575 h 9989248"/>
              <a:gd name="connsiteX16" fmla="*/ 7117086 w 9868442"/>
              <a:gd name="connsiteY16" fmla="*/ 3518462 h 9989248"/>
              <a:gd name="connsiteX17" fmla="*/ 7150539 w 9868442"/>
              <a:gd name="connsiteY17" fmla="*/ 3490291 h 9989248"/>
              <a:gd name="connsiteX18" fmla="*/ 7174309 w 9868442"/>
              <a:gd name="connsiteY18" fmla="*/ 3315099 h 9989248"/>
              <a:gd name="connsiteX19" fmla="*/ 7218327 w 9868442"/>
              <a:gd name="connsiteY19" fmla="*/ 3163678 h 9989248"/>
              <a:gd name="connsiteX20" fmla="*/ 7291397 w 9868442"/>
              <a:gd name="connsiteY20" fmla="*/ 3088847 h 9989248"/>
              <a:gd name="connsiteX21" fmla="*/ 7329253 w 9868442"/>
              <a:gd name="connsiteY21" fmla="*/ 3080044 h 9989248"/>
              <a:gd name="connsiteX22" fmla="*/ 7228892 w 9868442"/>
              <a:gd name="connsiteY22" fmla="*/ 3043068 h 9989248"/>
              <a:gd name="connsiteX23" fmla="*/ 7162865 w 9868442"/>
              <a:gd name="connsiteY23" fmla="*/ 3025461 h 9989248"/>
              <a:gd name="connsiteX24" fmla="*/ 7123249 w 9868442"/>
              <a:gd name="connsiteY24" fmla="*/ 2962956 h 9989248"/>
              <a:gd name="connsiteX25" fmla="*/ 7142617 w 9868442"/>
              <a:gd name="connsiteY25" fmla="*/ 2679480 h 9989248"/>
              <a:gd name="connsiteX26" fmla="*/ 7192797 w 9868442"/>
              <a:gd name="connsiteY26" fmla="*/ 2561512 h 9989248"/>
              <a:gd name="connsiteX27" fmla="*/ 7294038 w 9868442"/>
              <a:gd name="connsiteY27" fmla="*/ 2448826 h 9989248"/>
              <a:gd name="connsiteX28" fmla="*/ 7323970 w 9868442"/>
              <a:gd name="connsiteY28" fmla="*/ 2398645 h 9989248"/>
              <a:gd name="connsiteX29" fmla="*/ 7388236 w 9868442"/>
              <a:gd name="connsiteY29" fmla="*/ 2358149 h 9989248"/>
              <a:gd name="connsiteX30" fmla="*/ 7469230 w 9868442"/>
              <a:gd name="connsiteY30" fmla="*/ 2347584 h 9989248"/>
              <a:gd name="connsiteX31" fmla="*/ 7593361 w 9868442"/>
              <a:gd name="connsiteY31" fmla="*/ 2419774 h 9989248"/>
              <a:gd name="connsiteX32" fmla="*/ 7956068 w 9868442"/>
              <a:gd name="connsiteY32" fmla="*/ 2462031 h 9989248"/>
              <a:gd name="connsiteX33" fmla="*/ 8389205 w 9868442"/>
              <a:gd name="connsiteY33" fmla="*/ 2498126 h 9989248"/>
              <a:gd name="connsiteX34" fmla="*/ 8686766 w 9868442"/>
              <a:gd name="connsiteY34" fmla="*/ 2535101 h 9989248"/>
              <a:gd name="connsiteX35" fmla="*/ 9254598 w 9868442"/>
              <a:gd name="connsiteY35" fmla="*/ 2552708 h 9989248"/>
              <a:gd name="connsiteX36" fmla="*/ 9430670 w 9868442"/>
              <a:gd name="connsiteY36" fmla="*/ 2563272 h 9989248"/>
              <a:gd name="connsiteX37" fmla="*/ 9484372 w 9868442"/>
              <a:gd name="connsiteY37" fmla="*/ 2516613 h 9989248"/>
              <a:gd name="connsiteX38" fmla="*/ 9600580 w 9868442"/>
              <a:gd name="connsiteY38" fmla="*/ 2527178 h 9989248"/>
              <a:gd name="connsiteX39" fmla="*/ 9658683 w 9868442"/>
              <a:gd name="connsiteY39" fmla="*/ 2565033 h 9989248"/>
              <a:gd name="connsiteX40" fmla="*/ 9705343 w 9868442"/>
              <a:gd name="connsiteY40" fmla="*/ 2580880 h 9989248"/>
              <a:gd name="connsiteX41" fmla="*/ 9771370 w 9868442"/>
              <a:gd name="connsiteY41" fmla="*/ 2597606 h 9989248"/>
              <a:gd name="connsiteX42" fmla="*/ 9796019 w 9868442"/>
              <a:gd name="connsiteY42" fmla="*/ 2628419 h 9989248"/>
              <a:gd name="connsiteX43" fmla="*/ 9863808 w 9868442"/>
              <a:gd name="connsiteY43" fmla="*/ 2926861 h 9989248"/>
              <a:gd name="connsiteX44" fmla="*/ 9868209 w 9868442"/>
              <a:gd name="connsiteY44" fmla="*/ 3011375 h 9989248"/>
              <a:gd name="connsiteX45" fmla="*/ 9820670 w 9868442"/>
              <a:gd name="connsiteY45" fmla="*/ 3041308 h 9989248"/>
              <a:gd name="connsiteX46" fmla="*/ 9796019 w 9868442"/>
              <a:gd name="connsiteY46" fmla="*/ 3176883 h 9989248"/>
              <a:gd name="connsiteX47" fmla="*/ 9786335 w 9868442"/>
              <a:gd name="connsiteY47" fmla="*/ 3233226 h 9989248"/>
              <a:gd name="connsiteX48" fmla="*/ 9723830 w 9868442"/>
              <a:gd name="connsiteY48" fmla="*/ 3324783 h 9989248"/>
              <a:gd name="connsiteX49" fmla="*/ 9568006 w 9868442"/>
              <a:gd name="connsiteY49" fmla="*/ 3340630 h 9989248"/>
              <a:gd name="connsiteX50" fmla="*/ 9400738 w 9868442"/>
              <a:gd name="connsiteY50" fmla="*/ 3318621 h 9989248"/>
              <a:gd name="connsiteX51" fmla="*/ 9206178 w 9868442"/>
              <a:gd name="connsiteY51" fmla="*/ 3304535 h 9989248"/>
              <a:gd name="connsiteX52" fmla="*/ 9158639 w 9868442"/>
              <a:gd name="connsiteY52" fmla="*/ 3344151 h 9989248"/>
              <a:gd name="connsiteX53" fmla="*/ 9157759 w 9868442"/>
              <a:gd name="connsiteY53" fmla="*/ 3526386 h 9989248"/>
              <a:gd name="connsiteX54" fmla="*/ 9114621 w 9868442"/>
              <a:gd name="connsiteY54" fmla="*/ 3695415 h 9989248"/>
              <a:gd name="connsiteX55" fmla="*/ 9007217 w 9868442"/>
              <a:gd name="connsiteY55" fmla="*/ 3804579 h 9989248"/>
              <a:gd name="connsiteX56" fmla="*/ 8964960 w 9868442"/>
              <a:gd name="connsiteY56" fmla="*/ 3838913 h 9989248"/>
              <a:gd name="connsiteX57" fmla="*/ 8891010 w 9868442"/>
              <a:gd name="connsiteY57" fmla="*/ 3954240 h 9989248"/>
              <a:gd name="connsiteX58" fmla="*/ 8898933 w 9868442"/>
              <a:gd name="connsiteY58" fmla="*/ 4078371 h 9989248"/>
              <a:gd name="connsiteX59" fmla="*/ 8908617 w 9868442"/>
              <a:gd name="connsiteY59" fmla="*/ 4213066 h 9989248"/>
              <a:gd name="connsiteX60" fmla="*/ 9001935 w 9868442"/>
              <a:gd name="connsiteY60" fmla="*/ 4344240 h 9989248"/>
              <a:gd name="connsiteX61" fmla="*/ 9045073 w 9868442"/>
              <a:gd name="connsiteY61" fmla="*/ 4505346 h 9989248"/>
              <a:gd name="connsiteX62" fmla="*/ 8979926 w 9868442"/>
              <a:gd name="connsiteY62" fmla="*/ 4607467 h 9989248"/>
              <a:gd name="connsiteX63" fmla="*/ 8881326 w 9868442"/>
              <a:gd name="connsiteY63" fmla="*/ 4761530 h 9989248"/>
              <a:gd name="connsiteX64" fmla="*/ 8875164 w 9868442"/>
              <a:gd name="connsiteY64" fmla="*/ 4861011 h 9989248"/>
              <a:gd name="connsiteX65" fmla="*/ 8823222 w 9868442"/>
              <a:gd name="connsiteY65" fmla="*/ 4978979 h 9989248"/>
              <a:gd name="connsiteX66" fmla="*/ 8694690 w 9868442"/>
              <a:gd name="connsiteY66" fmla="*/ 5022997 h 9989248"/>
              <a:gd name="connsiteX67" fmla="*/ 8559114 w 9868442"/>
              <a:gd name="connsiteY67" fmla="*/ 5100468 h 9989248"/>
              <a:gd name="connsiteX68" fmla="*/ 8507173 w 9868442"/>
              <a:gd name="connsiteY68" fmla="*/ 5192906 h 9989248"/>
              <a:gd name="connsiteX69" fmla="*/ 8383923 w 9868442"/>
              <a:gd name="connsiteY69" fmla="*/ 5248369 h 9989248"/>
              <a:gd name="connsiteX70" fmla="*/ 8123337 w 9868442"/>
              <a:gd name="connsiteY70" fmla="*/ 5313515 h 9989248"/>
              <a:gd name="connsiteX71" fmla="*/ 7940222 w 9868442"/>
              <a:gd name="connsiteY71" fmla="*/ 5327601 h 9989248"/>
              <a:gd name="connsiteX72" fmla="*/ 7645302 w 9868442"/>
              <a:gd name="connsiteY72" fmla="*/ 5340807 h 9989248"/>
              <a:gd name="connsiteX73" fmla="*/ 7242977 w 9868442"/>
              <a:gd name="connsiteY73" fmla="*/ 5318798 h 9989248"/>
              <a:gd name="connsiteX74" fmla="*/ 6830969 w 9868442"/>
              <a:gd name="connsiteY74" fmla="*/ 5322319 h 9989248"/>
              <a:gd name="connsiteX75" fmla="*/ 6537810 w 9868442"/>
              <a:gd name="connsiteY75" fmla="*/ 5282703 h 9989248"/>
              <a:gd name="connsiteX76" fmla="*/ 6277223 w 9868442"/>
              <a:gd name="connsiteY76" fmla="*/ 5240446 h 9989248"/>
              <a:gd name="connsiteX77" fmla="*/ 6083544 w 9868442"/>
              <a:gd name="connsiteY77" fmla="*/ 5273899 h 9989248"/>
              <a:gd name="connsiteX78" fmla="*/ 5991107 w 9868442"/>
              <a:gd name="connsiteY78" fmla="*/ 5366337 h 9989248"/>
              <a:gd name="connsiteX79" fmla="*/ 5768375 w 9868442"/>
              <a:gd name="connsiteY79" fmla="*/ 5697352 h 9989248"/>
              <a:gd name="connsiteX80" fmla="*/ 5623997 w 9868442"/>
              <a:gd name="connsiteY80" fmla="*/ 5749293 h 9989248"/>
              <a:gd name="connsiteX81" fmla="*/ 5462010 w 9868442"/>
              <a:gd name="connsiteY81" fmla="*/ 5765140 h 9989248"/>
              <a:gd name="connsiteX82" fmla="*/ 5445284 w 9868442"/>
              <a:gd name="connsiteY82" fmla="*/ 5792431 h 9989248"/>
              <a:gd name="connsiteX83" fmla="*/ 5492823 w 9868442"/>
              <a:gd name="connsiteY83" fmla="*/ 5969383 h 9989248"/>
              <a:gd name="connsiteX84" fmla="*/ 5558850 w 9868442"/>
              <a:gd name="connsiteY84" fmla="*/ 6331211 h 9989248"/>
              <a:gd name="connsiteX85" fmla="*/ 5676818 w 9868442"/>
              <a:gd name="connsiteY85" fmla="*/ 6640217 h 9989248"/>
              <a:gd name="connsiteX86" fmla="*/ 5778940 w 9868442"/>
              <a:gd name="connsiteY86" fmla="*/ 6859427 h 9989248"/>
              <a:gd name="connsiteX87" fmla="*/ 1364082 w 9868442"/>
              <a:gd name="connsiteY87" fmla="*/ 9986744 h 9989248"/>
              <a:gd name="connsiteX88" fmla="*/ 1461297 w 9868442"/>
              <a:gd name="connsiteY88" fmla="*/ 8206690 h 9989248"/>
              <a:gd name="connsiteX89" fmla="*/ 1334885 w 9868442"/>
              <a:gd name="connsiteY89" fmla="*/ 6757305 h 9989248"/>
              <a:gd name="connsiteX90" fmla="*/ 1215156 w 9868442"/>
              <a:gd name="connsiteY90" fmla="*/ 6532813 h 9989248"/>
              <a:gd name="connsiteX91" fmla="*/ 1178181 w 9868442"/>
              <a:gd name="connsiteY91" fmla="*/ 6476470 h 9989248"/>
              <a:gd name="connsiteX92" fmla="*/ 1015315 w 9868442"/>
              <a:gd name="connsiteY92" fmla="*/ 6259022 h 9989248"/>
              <a:gd name="connsiteX93" fmla="*/ 974818 w 9868442"/>
              <a:gd name="connsiteY93" fmla="*/ 6223807 h 9989248"/>
              <a:gd name="connsiteX94" fmla="*/ 892945 w 9868442"/>
              <a:gd name="connsiteY94" fmla="*/ 6132250 h 9989248"/>
              <a:gd name="connsiteX95" fmla="*/ 801387 w 9868442"/>
              <a:gd name="connsiteY95" fmla="*/ 6003717 h 9989248"/>
              <a:gd name="connsiteX96" fmla="*/ 617392 w 9868442"/>
              <a:gd name="connsiteY96" fmla="*/ 5788029 h 9989248"/>
              <a:gd name="connsiteX97" fmla="*/ 267890 w 9868442"/>
              <a:gd name="connsiteY97" fmla="*/ 5159452 h 9989248"/>
              <a:gd name="connsiteX98" fmla="*/ 205384 w 9868442"/>
              <a:gd name="connsiteY98" fmla="*/ 5041485 h 9989248"/>
              <a:gd name="connsiteX99" fmla="*/ 170170 w 9868442"/>
              <a:gd name="connsiteY99" fmla="*/ 4942004 h 9989248"/>
              <a:gd name="connsiteX100" fmla="*/ 75971 w 9868442"/>
              <a:gd name="connsiteY100" fmla="*/ 4773855 h 9989248"/>
              <a:gd name="connsiteX101" fmla="*/ 260 w 9868442"/>
              <a:gd name="connsiteY101" fmla="*/ 4532636 h 9989248"/>
              <a:gd name="connsiteX102" fmla="*/ 155204 w 9868442"/>
              <a:gd name="connsiteY102" fmla="*/ 4036114 h 9989248"/>
              <a:gd name="connsiteX103" fmla="*/ 284616 w 9868442"/>
              <a:gd name="connsiteY103" fmla="*/ 3897897 h 9989248"/>
              <a:gd name="connsiteX104" fmla="*/ 449244 w 9868442"/>
              <a:gd name="connsiteY104" fmla="*/ 3800177 h 9989248"/>
              <a:gd name="connsiteX105" fmla="*/ 863893 w 9868442"/>
              <a:gd name="connsiteY105" fmla="*/ 3576566 h 9989248"/>
              <a:gd name="connsiteX106" fmla="*/ 1068136 w 9868442"/>
              <a:gd name="connsiteY106" fmla="*/ 3535189 h 9989248"/>
              <a:gd name="connsiteX107" fmla="*/ 1197549 w 9868442"/>
              <a:gd name="connsiteY107" fmla="*/ 3479727 h 9989248"/>
              <a:gd name="connsiteX108" fmla="*/ 1198430 w 9868442"/>
              <a:gd name="connsiteY108" fmla="*/ 3477086 h 9989248"/>
              <a:gd name="connsiteX109" fmla="*/ 1247730 w 9868442"/>
              <a:gd name="connsiteY109" fmla="*/ 3339750 h 9989248"/>
              <a:gd name="connsiteX110" fmla="*/ 1422041 w 9868442"/>
              <a:gd name="connsiteY110" fmla="*/ 3090608 h 9989248"/>
              <a:gd name="connsiteX111" fmla="*/ 1510957 w 9868442"/>
              <a:gd name="connsiteY111" fmla="*/ 2947990 h 9989248"/>
              <a:gd name="connsiteX112" fmla="*/ 1529445 w 9868442"/>
              <a:gd name="connsiteY112" fmla="*/ 2928622 h 9989248"/>
              <a:gd name="connsiteX113" fmla="*/ 1539129 w 9868442"/>
              <a:gd name="connsiteY113" fmla="*/ 2929502 h 9989248"/>
              <a:gd name="connsiteX114" fmla="*/ 1542650 w 9868442"/>
              <a:gd name="connsiteY114" fmla="*/ 2992888 h 9989248"/>
              <a:gd name="connsiteX115" fmla="*/ 1623643 w 9868442"/>
              <a:gd name="connsiteY115" fmla="*/ 3178644 h 9989248"/>
              <a:gd name="connsiteX116" fmla="*/ 1709918 w 9868442"/>
              <a:gd name="connsiteY116" fmla="*/ 3237628 h 9989248"/>
              <a:gd name="connsiteX117" fmla="*/ 1815562 w 9868442"/>
              <a:gd name="connsiteY117" fmla="*/ 3293090 h 9989248"/>
              <a:gd name="connsiteX118" fmla="*/ 1904478 w 9868442"/>
              <a:gd name="connsiteY118" fmla="*/ 3362639 h 9989248"/>
              <a:gd name="connsiteX119" fmla="*/ 1949376 w 9868442"/>
              <a:gd name="connsiteY119" fmla="*/ 3403135 h 9989248"/>
              <a:gd name="connsiteX120" fmla="*/ 2003958 w 9868442"/>
              <a:gd name="connsiteY120" fmla="*/ 3422503 h 9989248"/>
              <a:gd name="connsiteX121" fmla="*/ 2051498 w 9868442"/>
              <a:gd name="connsiteY121" fmla="*/ 3461239 h 9989248"/>
              <a:gd name="connsiteX122" fmla="*/ 2180030 w 9868442"/>
              <a:gd name="connsiteY122" fmla="*/ 3522864 h 9989248"/>
              <a:gd name="connsiteX123" fmla="*/ 2372829 w 9868442"/>
              <a:gd name="connsiteY123" fmla="*/ 3651397 h 9989248"/>
              <a:gd name="connsiteX124" fmla="*/ 2474070 w 9868442"/>
              <a:gd name="connsiteY124" fmla="*/ 3717424 h 9989248"/>
              <a:gd name="connsiteX125" fmla="*/ 2510165 w 9868442"/>
              <a:gd name="connsiteY125" fmla="*/ 3735031 h 9989248"/>
              <a:gd name="connsiteX126" fmla="*/ 2561226 w 9868442"/>
              <a:gd name="connsiteY126" fmla="*/ 3757040 h 9989248"/>
              <a:gd name="connsiteX127" fmla="*/ 2597321 w 9868442"/>
              <a:gd name="connsiteY127" fmla="*/ 3684850 h 9989248"/>
              <a:gd name="connsiteX128" fmla="*/ 2522490 w 9868442"/>
              <a:gd name="connsiteY128" fmla="*/ 3645234 h 9989248"/>
              <a:gd name="connsiteX129" fmla="*/ 2364025 w 9868442"/>
              <a:gd name="connsiteY129" fmla="*/ 3552796 h 9989248"/>
              <a:gd name="connsiteX130" fmla="*/ 1972265 w 9868442"/>
              <a:gd name="connsiteY130" fmla="*/ 3259637 h 9989248"/>
              <a:gd name="connsiteX131" fmla="*/ 1682627 w 9868442"/>
              <a:gd name="connsiteY131" fmla="*/ 3049231 h 9989248"/>
              <a:gd name="connsiteX132" fmla="*/ 1595472 w 9868442"/>
              <a:gd name="connsiteY132" fmla="*/ 2877561 h 9989248"/>
              <a:gd name="connsiteX133" fmla="*/ 1598993 w 9868442"/>
              <a:gd name="connsiteY133" fmla="*/ 2840586 h 9989248"/>
              <a:gd name="connsiteX134" fmla="*/ 1650934 w 9868442"/>
              <a:gd name="connsiteY134" fmla="*/ 2933904 h 9989248"/>
              <a:gd name="connsiteX135" fmla="*/ 1515359 w 9868442"/>
              <a:gd name="connsiteY135" fmla="*/ 2513092 h 9989248"/>
              <a:gd name="connsiteX136" fmla="*/ 1423802 w 9868442"/>
              <a:gd name="connsiteY136" fmla="*/ 2523656 h 9989248"/>
              <a:gd name="connsiteX137" fmla="*/ 1301432 w 9868442"/>
              <a:gd name="connsiteY137" fmla="*/ 2462911 h 9989248"/>
              <a:gd name="connsiteX138" fmla="*/ 1193147 w 9868442"/>
              <a:gd name="connsiteY138" fmla="*/ 2283318 h 9989248"/>
              <a:gd name="connsiteX139" fmla="*/ 1119197 w 9868442"/>
              <a:gd name="connsiteY139" fmla="*/ 1985757 h 9989248"/>
              <a:gd name="connsiteX140" fmla="*/ 1096308 w 9868442"/>
              <a:gd name="connsiteY140" fmla="*/ 1858105 h 9989248"/>
              <a:gd name="connsiteX141" fmla="*/ 1161454 w 9868442"/>
              <a:gd name="connsiteY141" fmla="*/ 1705802 h 9989248"/>
              <a:gd name="connsiteX142" fmla="*/ 1177301 w 9868442"/>
              <a:gd name="connsiteY142" fmla="*/ 1667947 h 9989248"/>
              <a:gd name="connsiteX143" fmla="*/ 1139445 w 9868442"/>
              <a:gd name="connsiteY143" fmla="*/ 1329008 h 9989248"/>
              <a:gd name="connsiteX144" fmla="*/ 1119197 w 9868442"/>
              <a:gd name="connsiteY144" fmla="*/ 1039370 h 9989248"/>
              <a:gd name="connsiteX145" fmla="*/ 1191387 w 9868442"/>
              <a:gd name="connsiteY145" fmla="*/ 662576 h 9989248"/>
              <a:gd name="connsiteX146" fmla="*/ 1296149 w 9868442"/>
              <a:gd name="connsiteY146" fmla="*/ 480342 h 9989248"/>
              <a:gd name="connsiteX147" fmla="*/ 1551454 w 9868442"/>
              <a:gd name="connsiteY147" fmla="*/ 211832 h 9989248"/>
              <a:gd name="connsiteX148" fmla="*/ 1763620 w 9868442"/>
              <a:gd name="connsiteY148" fmla="*/ 109711 h 9989248"/>
              <a:gd name="connsiteX149" fmla="*/ 1898315 w 9868442"/>
              <a:gd name="connsiteY149" fmla="*/ 65693 h 9989248"/>
              <a:gd name="connsiteX150" fmla="*/ 2076148 w 9868442"/>
              <a:gd name="connsiteY150" fmla="*/ 31359 h 9989248"/>
              <a:gd name="connsiteX151" fmla="*/ 2219646 w 9868442"/>
              <a:gd name="connsiteY151" fmla="*/ 14632 h 9989248"/>
              <a:gd name="connsiteX152" fmla="*/ 2245177 w 9868442"/>
              <a:gd name="connsiteY152" fmla="*/ 11110 h 9989248"/>
              <a:gd name="connsiteX153" fmla="*/ 2348179 w 9868442"/>
              <a:gd name="connsiteY153" fmla="*/ 7589 h 9989248"/>
              <a:gd name="connsiteX154" fmla="*/ 2434454 w 9868442"/>
              <a:gd name="connsiteY154" fmla="*/ 17273 h 9989248"/>
              <a:gd name="connsiteX155" fmla="*/ 2561226 w 9868442"/>
              <a:gd name="connsiteY155" fmla="*/ 51607 h 9989248"/>
              <a:gd name="connsiteX156" fmla="*/ 2689758 w 9868442"/>
              <a:gd name="connsiteY156" fmla="*/ 92103 h 9989248"/>
              <a:gd name="connsiteX157" fmla="*/ 2749623 w 9868442"/>
              <a:gd name="connsiteY157" fmla="*/ 119395 h 9989248"/>
              <a:gd name="connsiteX158" fmla="*/ 2885198 w 9868442"/>
              <a:gd name="connsiteY158" fmla="*/ 188943 h 9989248"/>
              <a:gd name="connsiteX159" fmla="*/ 3074476 w 9868442"/>
              <a:gd name="connsiteY159" fmla="*/ 315715 h 9989248"/>
              <a:gd name="connsiteX160" fmla="*/ 3171315 w 9868442"/>
              <a:gd name="connsiteY160" fmla="*/ 387904 h 9989248"/>
              <a:gd name="connsiteX161" fmla="*/ 3302489 w 9868442"/>
              <a:gd name="connsiteY161" fmla="*/ 537565 h 9989248"/>
              <a:gd name="connsiteX162" fmla="*/ 3438944 w 9868442"/>
              <a:gd name="connsiteY162" fmla="*/ 770861 h 9989248"/>
              <a:gd name="connsiteX163" fmla="*/ 3529621 w 9868442"/>
              <a:gd name="connsiteY163" fmla="*/ 1044652 h 9989248"/>
              <a:gd name="connsiteX164" fmla="*/ 3541946 w 9868442"/>
              <a:gd name="connsiteY164" fmla="*/ 1292033 h 9989248"/>
              <a:gd name="connsiteX165" fmla="*/ 3524339 w 9868442"/>
              <a:gd name="connsiteY165" fmla="*/ 1486593 h 9989248"/>
              <a:gd name="connsiteX166" fmla="*/ 3524339 w 9868442"/>
              <a:gd name="connsiteY166" fmla="*/ 1522688 h 9989248"/>
              <a:gd name="connsiteX167" fmla="*/ 3500569 w 9868442"/>
              <a:gd name="connsiteY167" fmla="*/ 1571988 h 9989248"/>
              <a:gd name="connsiteX168" fmla="*/ 3494407 w 9868442"/>
              <a:gd name="connsiteY168" fmla="*/ 1717247 h 9989248"/>
              <a:gd name="connsiteX169" fmla="*/ 3497048 w 9868442"/>
              <a:gd name="connsiteY169" fmla="*/ 1725170 h 9989248"/>
              <a:gd name="connsiteX170" fmla="*/ 3506732 w 9868442"/>
              <a:gd name="connsiteY170" fmla="*/ 1839617 h 9989248"/>
              <a:gd name="connsiteX171" fmla="*/ 3489125 w 9868442"/>
              <a:gd name="connsiteY171" fmla="*/ 1908285 h 9989248"/>
              <a:gd name="connsiteX172" fmla="*/ 3482082 w 9868442"/>
              <a:gd name="connsiteY172" fmla="*/ 2074673 h 9989248"/>
              <a:gd name="connsiteX173" fmla="*/ 3478560 w 9868442"/>
              <a:gd name="connsiteY173" fmla="*/ 2462031 h 9989248"/>
              <a:gd name="connsiteX174" fmla="*/ 3439825 w 9868442"/>
              <a:gd name="connsiteY174" fmla="*/ 2793046 h 9989248"/>
              <a:gd name="connsiteX175" fmla="*/ 3435423 w 9868442"/>
              <a:gd name="connsiteY175" fmla="*/ 2873159 h 9989248"/>
              <a:gd name="connsiteX176" fmla="*/ 3494407 w 9868442"/>
              <a:gd name="connsiteY176" fmla="*/ 2904852 h 9989248"/>
              <a:gd name="connsiteX177" fmla="*/ 3573639 w 9868442"/>
              <a:gd name="connsiteY177" fmla="*/ 2867877 h 9989248"/>
              <a:gd name="connsiteX178" fmla="*/ 3759395 w 9868442"/>
              <a:gd name="connsiteY178" fmla="*/ 2738464 h 9989248"/>
              <a:gd name="connsiteX179" fmla="*/ 4082487 w 9868442"/>
              <a:gd name="connsiteY179" fmla="*/ 2675078 h 9989248"/>
              <a:gd name="connsiteX180" fmla="*/ 4495376 w 9868442"/>
              <a:gd name="connsiteY180" fmla="*/ 2687403 h 9989248"/>
              <a:gd name="connsiteX181" fmla="*/ 4593095 w 9868442"/>
              <a:gd name="connsiteY181" fmla="*/ 2674198 h 9989248"/>
              <a:gd name="connsiteX182" fmla="*/ 4700499 w 9868442"/>
              <a:gd name="connsiteY182" fmla="*/ 2712053 h 9989248"/>
              <a:gd name="connsiteX183" fmla="*/ 4785894 w 9868442"/>
              <a:gd name="connsiteY183" fmla="*/ 2852030 h 9989248"/>
              <a:gd name="connsiteX184" fmla="*/ 4848400 w 9868442"/>
              <a:gd name="connsiteY184" fmla="*/ 2925981 h 9989248"/>
              <a:gd name="connsiteX185" fmla="*/ 4921470 w 9868442"/>
              <a:gd name="connsiteY185" fmla="*/ 3038667 h 9989248"/>
              <a:gd name="connsiteX186" fmla="*/ 5020070 w 9868442"/>
              <a:gd name="connsiteY186" fmla="*/ 3126702 h 9989248"/>
              <a:gd name="connsiteX187" fmla="*/ 5092259 w 9868442"/>
              <a:gd name="connsiteY187" fmla="*/ 3146070 h 9989248"/>
              <a:gd name="connsiteX188" fmla="*/ 5225194 w 9868442"/>
              <a:gd name="connsiteY188" fmla="*/ 3211217 h 9989248"/>
              <a:gd name="connsiteX189" fmla="*/ 5325555 w 9868442"/>
              <a:gd name="connsiteY189" fmla="*/ 3269321 h 9989248"/>
              <a:gd name="connsiteX190" fmla="*/ 5413590 w 9868442"/>
              <a:gd name="connsiteY190" fmla="*/ 3329185 h 9989248"/>
              <a:gd name="connsiteX191" fmla="*/ 5572936 w 9868442"/>
              <a:gd name="connsiteY191" fmla="*/ 3403135 h 9989248"/>
              <a:gd name="connsiteX192" fmla="*/ 5668895 w 9868442"/>
              <a:gd name="connsiteY192" fmla="*/ 3457718 h 9989248"/>
              <a:gd name="connsiteX193" fmla="*/ 5741084 w 9868442"/>
              <a:gd name="connsiteY193" fmla="*/ 3507018 h 9989248"/>
              <a:gd name="connsiteX194" fmla="*/ 5784222 w 9868442"/>
              <a:gd name="connsiteY194" fmla="*/ 3516702 h 9989248"/>
              <a:gd name="connsiteX195" fmla="*/ 5843206 w 9868442"/>
              <a:gd name="connsiteY195" fmla="*/ 3541352 h 9989248"/>
              <a:gd name="connsiteX196" fmla="*/ 5951490 w 9868442"/>
              <a:gd name="connsiteY196" fmla="*/ 3640832 h 9989248"/>
              <a:gd name="connsiteX197" fmla="*/ 6013116 w 9868442"/>
              <a:gd name="connsiteY197" fmla="*/ 3664602 h 9989248"/>
              <a:gd name="connsiteX198" fmla="*/ 6186546 w 9868442"/>
              <a:gd name="connsiteY198" fmla="*/ 3736792 h 9989248"/>
              <a:gd name="connsiteX199" fmla="*/ 6186546 w 9868442"/>
              <a:gd name="connsiteY199" fmla="*/ 3750877 h 9989248"/>
              <a:gd name="connsiteX200" fmla="*/ 8932387 w 9868442"/>
              <a:gd name="connsiteY200" fmla="*/ 3619704 h 9989248"/>
              <a:gd name="connsiteX201" fmla="*/ 8953516 w 9868442"/>
              <a:gd name="connsiteY201" fmla="*/ 3513180 h 9989248"/>
              <a:gd name="connsiteX202" fmla="*/ 8878685 w 9868442"/>
              <a:gd name="connsiteY202" fmla="*/ 3337108 h 9989248"/>
              <a:gd name="connsiteX203" fmla="*/ 8775683 w 9868442"/>
              <a:gd name="connsiteY203" fmla="*/ 3274603 h 9989248"/>
              <a:gd name="connsiteX204" fmla="*/ 8648911 w 9868442"/>
              <a:gd name="connsiteY204" fmla="*/ 3280765 h 9989248"/>
              <a:gd name="connsiteX205" fmla="*/ 8628663 w 9868442"/>
              <a:gd name="connsiteY205" fmla="*/ 3300133 h 9989248"/>
              <a:gd name="connsiteX206" fmla="*/ 8633945 w 9868442"/>
              <a:gd name="connsiteY206" fmla="*/ 3317741 h 9989248"/>
              <a:gd name="connsiteX207" fmla="*/ 8735186 w 9868442"/>
              <a:gd name="connsiteY207" fmla="*/ 3411059 h 9989248"/>
              <a:gd name="connsiteX208" fmla="*/ 8823222 w 9868442"/>
              <a:gd name="connsiteY208" fmla="*/ 3573925 h 9989248"/>
              <a:gd name="connsiteX209" fmla="*/ 8932387 w 9868442"/>
              <a:gd name="connsiteY209" fmla="*/ 3619704 h 9989248"/>
              <a:gd name="connsiteX210" fmla="*/ 1753056 w 9868442"/>
              <a:gd name="connsiteY210" fmla="*/ 2878441 h 9989248"/>
              <a:gd name="connsiteX211" fmla="*/ 1750415 w 9868442"/>
              <a:gd name="connsiteY211" fmla="*/ 2837945 h 9989248"/>
              <a:gd name="connsiteX212" fmla="*/ 1711679 w 9868442"/>
              <a:gd name="connsiteY212" fmla="*/ 2778080 h 9989248"/>
              <a:gd name="connsiteX213" fmla="*/ 1634207 w 9868442"/>
              <a:gd name="connsiteY213" fmla="*/ 2606410 h 9989248"/>
              <a:gd name="connsiteX214" fmla="*/ 1555855 w 9868442"/>
              <a:gd name="connsiteY214" fmla="*/ 2494604 h 9989248"/>
              <a:gd name="connsiteX215" fmla="*/ 1531205 w 9868442"/>
              <a:gd name="connsiteY215" fmla="*/ 2510451 h 9989248"/>
              <a:gd name="connsiteX216" fmla="*/ 1590189 w 9868442"/>
              <a:gd name="connsiteY216" fmla="*/ 2625778 h 9989248"/>
              <a:gd name="connsiteX217" fmla="*/ 1637729 w 9868442"/>
              <a:gd name="connsiteY217" fmla="*/ 2719096 h 9989248"/>
              <a:gd name="connsiteX218" fmla="*/ 1686149 w 9868442"/>
              <a:gd name="connsiteY218" fmla="*/ 2812414 h 9989248"/>
              <a:gd name="connsiteX219" fmla="*/ 1703756 w 9868442"/>
              <a:gd name="connsiteY219" fmla="*/ 2847629 h 9989248"/>
              <a:gd name="connsiteX220" fmla="*/ 1746893 w 9868442"/>
              <a:gd name="connsiteY220" fmla="*/ 2908373 h 9989248"/>
              <a:gd name="connsiteX221" fmla="*/ 1768022 w 9868442"/>
              <a:gd name="connsiteY221" fmla="*/ 2911895 h 9989248"/>
              <a:gd name="connsiteX222" fmla="*/ 1763620 w 9868442"/>
              <a:gd name="connsiteY222" fmla="*/ 2890766 h 9989248"/>
              <a:gd name="connsiteX223" fmla="*/ 1753056 w 9868442"/>
              <a:gd name="connsiteY223" fmla="*/ 2878441 h 9989248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334885 w 9868442"/>
              <a:gd name="connsiteY89" fmla="*/ 6757305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375236 w 9868442"/>
              <a:gd name="connsiteY89" fmla="*/ 7402944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334885 w 9868442"/>
              <a:gd name="connsiteY89" fmla="*/ 7382767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496294 w 9868442"/>
              <a:gd name="connsiteY89" fmla="*/ 7201181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58850 w 9868442"/>
              <a:gd name="connsiteY84" fmla="*/ 6331211 h 10065194"/>
              <a:gd name="connsiteX85" fmla="*/ 5676818 w 9868442"/>
              <a:gd name="connsiteY85" fmla="*/ 6640217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58850 w 9868442"/>
              <a:gd name="connsiteY84" fmla="*/ 6331211 h 10065194"/>
              <a:gd name="connsiteX85" fmla="*/ 5555760 w 9868442"/>
              <a:gd name="connsiteY85" fmla="*/ 7326210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18497 w 9868442"/>
              <a:gd name="connsiteY84" fmla="*/ 6674206 h 10065194"/>
              <a:gd name="connsiteX85" fmla="*/ 5555760 w 9868442"/>
              <a:gd name="connsiteY85" fmla="*/ 7326210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18497 w 9868442"/>
              <a:gd name="connsiteY84" fmla="*/ 6674206 h 10065194"/>
              <a:gd name="connsiteX85" fmla="*/ 5656641 w 9868442"/>
              <a:gd name="connsiteY85" fmla="*/ 7830615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18497 w 9868442"/>
              <a:gd name="connsiteY84" fmla="*/ 6674206 h 10065194"/>
              <a:gd name="connsiteX85" fmla="*/ 5656641 w 9868442"/>
              <a:gd name="connsiteY85" fmla="*/ 7830615 h 10065194"/>
              <a:gd name="connsiteX86" fmla="*/ 5899998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73764"/>
              <a:gd name="connsiteX1" fmla="*/ 6170700 w 9868442"/>
              <a:gd name="connsiteY1" fmla="*/ 3757920 h 10073764"/>
              <a:gd name="connsiteX2" fmla="*/ 6050090 w 9868442"/>
              <a:gd name="connsiteY2" fmla="*/ 3783451 h 10073764"/>
              <a:gd name="connsiteX3" fmla="*/ 5844086 w 9868442"/>
              <a:gd name="connsiteY3" fmla="*/ 3838033 h 10073764"/>
              <a:gd name="connsiteX4" fmla="*/ 5596705 w 9868442"/>
              <a:gd name="connsiteY4" fmla="*/ 3898778 h 10073764"/>
              <a:gd name="connsiteX5" fmla="*/ 5472575 w 9868442"/>
              <a:gd name="connsiteY5" fmla="*/ 3946317 h 10073764"/>
              <a:gd name="connsiteX6" fmla="*/ 5460249 w 9868442"/>
              <a:gd name="connsiteY6" fmla="*/ 3976249 h 10073764"/>
              <a:gd name="connsiteX7" fmla="*/ 5425035 w 9868442"/>
              <a:gd name="connsiteY7" fmla="*/ 4907670 h 10073764"/>
              <a:gd name="connsiteX8" fmla="*/ 6290429 w 9868442"/>
              <a:gd name="connsiteY8" fmla="*/ 5056450 h 10073764"/>
              <a:gd name="connsiteX9" fmla="*/ 6263137 w 9868442"/>
              <a:gd name="connsiteY9" fmla="*/ 5004509 h 10073764"/>
              <a:gd name="connsiteX10" fmla="*/ 6115237 w 9868442"/>
              <a:gd name="connsiteY10" fmla="*/ 4832839 h 10073764"/>
              <a:gd name="connsiteX11" fmla="*/ 6010474 w 9868442"/>
              <a:gd name="connsiteY11" fmla="*/ 4507106 h 10073764"/>
              <a:gd name="connsiteX12" fmla="*/ 6078262 w 9868442"/>
              <a:gd name="connsiteY12" fmla="*/ 3904060 h 10073764"/>
              <a:gd name="connsiteX13" fmla="*/ 6244650 w 9868442"/>
              <a:gd name="connsiteY13" fmla="*/ 3746475 h 10073764"/>
              <a:gd name="connsiteX14" fmla="*/ 6383747 w 9868442"/>
              <a:gd name="connsiteY14" fmla="*/ 3741193 h 10073764"/>
              <a:gd name="connsiteX15" fmla="*/ 6754378 w 9868442"/>
              <a:gd name="connsiteY15" fmla="*/ 3598575 h 10073764"/>
              <a:gd name="connsiteX16" fmla="*/ 7117086 w 9868442"/>
              <a:gd name="connsiteY16" fmla="*/ 3518462 h 10073764"/>
              <a:gd name="connsiteX17" fmla="*/ 7150539 w 9868442"/>
              <a:gd name="connsiteY17" fmla="*/ 3490291 h 10073764"/>
              <a:gd name="connsiteX18" fmla="*/ 7174309 w 9868442"/>
              <a:gd name="connsiteY18" fmla="*/ 3315099 h 10073764"/>
              <a:gd name="connsiteX19" fmla="*/ 7218327 w 9868442"/>
              <a:gd name="connsiteY19" fmla="*/ 3163678 h 10073764"/>
              <a:gd name="connsiteX20" fmla="*/ 7291397 w 9868442"/>
              <a:gd name="connsiteY20" fmla="*/ 3088847 h 10073764"/>
              <a:gd name="connsiteX21" fmla="*/ 7329253 w 9868442"/>
              <a:gd name="connsiteY21" fmla="*/ 3080044 h 10073764"/>
              <a:gd name="connsiteX22" fmla="*/ 7228892 w 9868442"/>
              <a:gd name="connsiteY22" fmla="*/ 3043068 h 10073764"/>
              <a:gd name="connsiteX23" fmla="*/ 7162865 w 9868442"/>
              <a:gd name="connsiteY23" fmla="*/ 3025461 h 10073764"/>
              <a:gd name="connsiteX24" fmla="*/ 7123249 w 9868442"/>
              <a:gd name="connsiteY24" fmla="*/ 2962956 h 10073764"/>
              <a:gd name="connsiteX25" fmla="*/ 7142617 w 9868442"/>
              <a:gd name="connsiteY25" fmla="*/ 2679480 h 10073764"/>
              <a:gd name="connsiteX26" fmla="*/ 7192797 w 9868442"/>
              <a:gd name="connsiteY26" fmla="*/ 2561512 h 10073764"/>
              <a:gd name="connsiteX27" fmla="*/ 7294038 w 9868442"/>
              <a:gd name="connsiteY27" fmla="*/ 2448826 h 10073764"/>
              <a:gd name="connsiteX28" fmla="*/ 7323970 w 9868442"/>
              <a:gd name="connsiteY28" fmla="*/ 2398645 h 10073764"/>
              <a:gd name="connsiteX29" fmla="*/ 7388236 w 9868442"/>
              <a:gd name="connsiteY29" fmla="*/ 2358149 h 10073764"/>
              <a:gd name="connsiteX30" fmla="*/ 7469230 w 9868442"/>
              <a:gd name="connsiteY30" fmla="*/ 2347584 h 10073764"/>
              <a:gd name="connsiteX31" fmla="*/ 7593361 w 9868442"/>
              <a:gd name="connsiteY31" fmla="*/ 2419774 h 10073764"/>
              <a:gd name="connsiteX32" fmla="*/ 7956068 w 9868442"/>
              <a:gd name="connsiteY32" fmla="*/ 2462031 h 10073764"/>
              <a:gd name="connsiteX33" fmla="*/ 8389205 w 9868442"/>
              <a:gd name="connsiteY33" fmla="*/ 2498126 h 10073764"/>
              <a:gd name="connsiteX34" fmla="*/ 8686766 w 9868442"/>
              <a:gd name="connsiteY34" fmla="*/ 2535101 h 10073764"/>
              <a:gd name="connsiteX35" fmla="*/ 9254598 w 9868442"/>
              <a:gd name="connsiteY35" fmla="*/ 2552708 h 10073764"/>
              <a:gd name="connsiteX36" fmla="*/ 9430670 w 9868442"/>
              <a:gd name="connsiteY36" fmla="*/ 2563272 h 10073764"/>
              <a:gd name="connsiteX37" fmla="*/ 9484372 w 9868442"/>
              <a:gd name="connsiteY37" fmla="*/ 2516613 h 10073764"/>
              <a:gd name="connsiteX38" fmla="*/ 9600580 w 9868442"/>
              <a:gd name="connsiteY38" fmla="*/ 2527178 h 10073764"/>
              <a:gd name="connsiteX39" fmla="*/ 9658683 w 9868442"/>
              <a:gd name="connsiteY39" fmla="*/ 2565033 h 10073764"/>
              <a:gd name="connsiteX40" fmla="*/ 9705343 w 9868442"/>
              <a:gd name="connsiteY40" fmla="*/ 2580880 h 10073764"/>
              <a:gd name="connsiteX41" fmla="*/ 9771370 w 9868442"/>
              <a:gd name="connsiteY41" fmla="*/ 2597606 h 10073764"/>
              <a:gd name="connsiteX42" fmla="*/ 9796019 w 9868442"/>
              <a:gd name="connsiteY42" fmla="*/ 2628419 h 10073764"/>
              <a:gd name="connsiteX43" fmla="*/ 9863808 w 9868442"/>
              <a:gd name="connsiteY43" fmla="*/ 2926861 h 10073764"/>
              <a:gd name="connsiteX44" fmla="*/ 9868209 w 9868442"/>
              <a:gd name="connsiteY44" fmla="*/ 3011375 h 10073764"/>
              <a:gd name="connsiteX45" fmla="*/ 9820670 w 9868442"/>
              <a:gd name="connsiteY45" fmla="*/ 3041308 h 10073764"/>
              <a:gd name="connsiteX46" fmla="*/ 9796019 w 9868442"/>
              <a:gd name="connsiteY46" fmla="*/ 3176883 h 10073764"/>
              <a:gd name="connsiteX47" fmla="*/ 9786335 w 9868442"/>
              <a:gd name="connsiteY47" fmla="*/ 3233226 h 10073764"/>
              <a:gd name="connsiteX48" fmla="*/ 9723830 w 9868442"/>
              <a:gd name="connsiteY48" fmla="*/ 3324783 h 10073764"/>
              <a:gd name="connsiteX49" fmla="*/ 9568006 w 9868442"/>
              <a:gd name="connsiteY49" fmla="*/ 3340630 h 10073764"/>
              <a:gd name="connsiteX50" fmla="*/ 9400738 w 9868442"/>
              <a:gd name="connsiteY50" fmla="*/ 3318621 h 10073764"/>
              <a:gd name="connsiteX51" fmla="*/ 9206178 w 9868442"/>
              <a:gd name="connsiteY51" fmla="*/ 3304535 h 10073764"/>
              <a:gd name="connsiteX52" fmla="*/ 9158639 w 9868442"/>
              <a:gd name="connsiteY52" fmla="*/ 3344151 h 10073764"/>
              <a:gd name="connsiteX53" fmla="*/ 9157759 w 9868442"/>
              <a:gd name="connsiteY53" fmla="*/ 3526386 h 10073764"/>
              <a:gd name="connsiteX54" fmla="*/ 9114621 w 9868442"/>
              <a:gd name="connsiteY54" fmla="*/ 3695415 h 10073764"/>
              <a:gd name="connsiteX55" fmla="*/ 9007217 w 9868442"/>
              <a:gd name="connsiteY55" fmla="*/ 3804579 h 10073764"/>
              <a:gd name="connsiteX56" fmla="*/ 8964960 w 9868442"/>
              <a:gd name="connsiteY56" fmla="*/ 3838913 h 10073764"/>
              <a:gd name="connsiteX57" fmla="*/ 8891010 w 9868442"/>
              <a:gd name="connsiteY57" fmla="*/ 3954240 h 10073764"/>
              <a:gd name="connsiteX58" fmla="*/ 8898933 w 9868442"/>
              <a:gd name="connsiteY58" fmla="*/ 4078371 h 10073764"/>
              <a:gd name="connsiteX59" fmla="*/ 8908617 w 9868442"/>
              <a:gd name="connsiteY59" fmla="*/ 4213066 h 10073764"/>
              <a:gd name="connsiteX60" fmla="*/ 9001935 w 9868442"/>
              <a:gd name="connsiteY60" fmla="*/ 4344240 h 10073764"/>
              <a:gd name="connsiteX61" fmla="*/ 9045073 w 9868442"/>
              <a:gd name="connsiteY61" fmla="*/ 4505346 h 10073764"/>
              <a:gd name="connsiteX62" fmla="*/ 8979926 w 9868442"/>
              <a:gd name="connsiteY62" fmla="*/ 4607467 h 10073764"/>
              <a:gd name="connsiteX63" fmla="*/ 8881326 w 9868442"/>
              <a:gd name="connsiteY63" fmla="*/ 4761530 h 10073764"/>
              <a:gd name="connsiteX64" fmla="*/ 8875164 w 9868442"/>
              <a:gd name="connsiteY64" fmla="*/ 4861011 h 10073764"/>
              <a:gd name="connsiteX65" fmla="*/ 8823222 w 9868442"/>
              <a:gd name="connsiteY65" fmla="*/ 4978979 h 10073764"/>
              <a:gd name="connsiteX66" fmla="*/ 8694690 w 9868442"/>
              <a:gd name="connsiteY66" fmla="*/ 5022997 h 10073764"/>
              <a:gd name="connsiteX67" fmla="*/ 8559114 w 9868442"/>
              <a:gd name="connsiteY67" fmla="*/ 5100468 h 10073764"/>
              <a:gd name="connsiteX68" fmla="*/ 8507173 w 9868442"/>
              <a:gd name="connsiteY68" fmla="*/ 5192906 h 10073764"/>
              <a:gd name="connsiteX69" fmla="*/ 8383923 w 9868442"/>
              <a:gd name="connsiteY69" fmla="*/ 5248369 h 10073764"/>
              <a:gd name="connsiteX70" fmla="*/ 8123337 w 9868442"/>
              <a:gd name="connsiteY70" fmla="*/ 5313515 h 10073764"/>
              <a:gd name="connsiteX71" fmla="*/ 7940222 w 9868442"/>
              <a:gd name="connsiteY71" fmla="*/ 5327601 h 10073764"/>
              <a:gd name="connsiteX72" fmla="*/ 7645302 w 9868442"/>
              <a:gd name="connsiteY72" fmla="*/ 5340807 h 10073764"/>
              <a:gd name="connsiteX73" fmla="*/ 7242977 w 9868442"/>
              <a:gd name="connsiteY73" fmla="*/ 5318798 h 10073764"/>
              <a:gd name="connsiteX74" fmla="*/ 6830969 w 9868442"/>
              <a:gd name="connsiteY74" fmla="*/ 5322319 h 10073764"/>
              <a:gd name="connsiteX75" fmla="*/ 6537810 w 9868442"/>
              <a:gd name="connsiteY75" fmla="*/ 5282703 h 10073764"/>
              <a:gd name="connsiteX76" fmla="*/ 6277223 w 9868442"/>
              <a:gd name="connsiteY76" fmla="*/ 5240446 h 10073764"/>
              <a:gd name="connsiteX77" fmla="*/ 6083544 w 9868442"/>
              <a:gd name="connsiteY77" fmla="*/ 5273899 h 10073764"/>
              <a:gd name="connsiteX78" fmla="*/ 5991107 w 9868442"/>
              <a:gd name="connsiteY78" fmla="*/ 5366337 h 10073764"/>
              <a:gd name="connsiteX79" fmla="*/ 5768375 w 9868442"/>
              <a:gd name="connsiteY79" fmla="*/ 5697352 h 10073764"/>
              <a:gd name="connsiteX80" fmla="*/ 5623997 w 9868442"/>
              <a:gd name="connsiteY80" fmla="*/ 5749293 h 10073764"/>
              <a:gd name="connsiteX81" fmla="*/ 5462010 w 9868442"/>
              <a:gd name="connsiteY81" fmla="*/ 5765140 h 10073764"/>
              <a:gd name="connsiteX82" fmla="*/ 5445284 w 9868442"/>
              <a:gd name="connsiteY82" fmla="*/ 5792431 h 10073764"/>
              <a:gd name="connsiteX83" fmla="*/ 5492823 w 9868442"/>
              <a:gd name="connsiteY83" fmla="*/ 5969383 h 10073764"/>
              <a:gd name="connsiteX84" fmla="*/ 5518497 w 9868442"/>
              <a:gd name="connsiteY84" fmla="*/ 6674206 h 10073764"/>
              <a:gd name="connsiteX85" fmla="*/ 5656641 w 9868442"/>
              <a:gd name="connsiteY85" fmla="*/ 7830615 h 10073764"/>
              <a:gd name="connsiteX86" fmla="*/ 5960527 w 9868442"/>
              <a:gd name="connsiteY86" fmla="*/ 10027095 h 10073764"/>
              <a:gd name="connsiteX87" fmla="*/ 1021086 w 9868442"/>
              <a:gd name="connsiteY87" fmla="*/ 10027096 h 10073764"/>
              <a:gd name="connsiteX88" fmla="*/ 1461297 w 9868442"/>
              <a:gd name="connsiteY88" fmla="*/ 8206690 h 10073764"/>
              <a:gd name="connsiteX89" fmla="*/ 1496294 w 9868442"/>
              <a:gd name="connsiteY89" fmla="*/ 7201181 h 10073764"/>
              <a:gd name="connsiteX90" fmla="*/ 1215156 w 9868442"/>
              <a:gd name="connsiteY90" fmla="*/ 6532813 h 10073764"/>
              <a:gd name="connsiteX91" fmla="*/ 1178181 w 9868442"/>
              <a:gd name="connsiteY91" fmla="*/ 6476470 h 10073764"/>
              <a:gd name="connsiteX92" fmla="*/ 1015315 w 9868442"/>
              <a:gd name="connsiteY92" fmla="*/ 6259022 h 10073764"/>
              <a:gd name="connsiteX93" fmla="*/ 974818 w 9868442"/>
              <a:gd name="connsiteY93" fmla="*/ 6223807 h 10073764"/>
              <a:gd name="connsiteX94" fmla="*/ 892945 w 9868442"/>
              <a:gd name="connsiteY94" fmla="*/ 6132250 h 10073764"/>
              <a:gd name="connsiteX95" fmla="*/ 801387 w 9868442"/>
              <a:gd name="connsiteY95" fmla="*/ 6003717 h 10073764"/>
              <a:gd name="connsiteX96" fmla="*/ 617392 w 9868442"/>
              <a:gd name="connsiteY96" fmla="*/ 5788029 h 10073764"/>
              <a:gd name="connsiteX97" fmla="*/ 267890 w 9868442"/>
              <a:gd name="connsiteY97" fmla="*/ 5159452 h 10073764"/>
              <a:gd name="connsiteX98" fmla="*/ 205384 w 9868442"/>
              <a:gd name="connsiteY98" fmla="*/ 5041485 h 10073764"/>
              <a:gd name="connsiteX99" fmla="*/ 170170 w 9868442"/>
              <a:gd name="connsiteY99" fmla="*/ 4942004 h 10073764"/>
              <a:gd name="connsiteX100" fmla="*/ 75971 w 9868442"/>
              <a:gd name="connsiteY100" fmla="*/ 4773855 h 10073764"/>
              <a:gd name="connsiteX101" fmla="*/ 260 w 9868442"/>
              <a:gd name="connsiteY101" fmla="*/ 4532636 h 10073764"/>
              <a:gd name="connsiteX102" fmla="*/ 155204 w 9868442"/>
              <a:gd name="connsiteY102" fmla="*/ 4036114 h 10073764"/>
              <a:gd name="connsiteX103" fmla="*/ 284616 w 9868442"/>
              <a:gd name="connsiteY103" fmla="*/ 3897897 h 10073764"/>
              <a:gd name="connsiteX104" fmla="*/ 449244 w 9868442"/>
              <a:gd name="connsiteY104" fmla="*/ 3800177 h 10073764"/>
              <a:gd name="connsiteX105" fmla="*/ 863893 w 9868442"/>
              <a:gd name="connsiteY105" fmla="*/ 3576566 h 10073764"/>
              <a:gd name="connsiteX106" fmla="*/ 1068136 w 9868442"/>
              <a:gd name="connsiteY106" fmla="*/ 3535189 h 10073764"/>
              <a:gd name="connsiteX107" fmla="*/ 1197549 w 9868442"/>
              <a:gd name="connsiteY107" fmla="*/ 3479727 h 10073764"/>
              <a:gd name="connsiteX108" fmla="*/ 1198430 w 9868442"/>
              <a:gd name="connsiteY108" fmla="*/ 3477086 h 10073764"/>
              <a:gd name="connsiteX109" fmla="*/ 1247730 w 9868442"/>
              <a:gd name="connsiteY109" fmla="*/ 3339750 h 10073764"/>
              <a:gd name="connsiteX110" fmla="*/ 1422041 w 9868442"/>
              <a:gd name="connsiteY110" fmla="*/ 3090608 h 10073764"/>
              <a:gd name="connsiteX111" fmla="*/ 1510957 w 9868442"/>
              <a:gd name="connsiteY111" fmla="*/ 2947990 h 10073764"/>
              <a:gd name="connsiteX112" fmla="*/ 1529445 w 9868442"/>
              <a:gd name="connsiteY112" fmla="*/ 2928622 h 10073764"/>
              <a:gd name="connsiteX113" fmla="*/ 1539129 w 9868442"/>
              <a:gd name="connsiteY113" fmla="*/ 2929502 h 10073764"/>
              <a:gd name="connsiteX114" fmla="*/ 1542650 w 9868442"/>
              <a:gd name="connsiteY114" fmla="*/ 2992888 h 10073764"/>
              <a:gd name="connsiteX115" fmla="*/ 1623643 w 9868442"/>
              <a:gd name="connsiteY115" fmla="*/ 3178644 h 10073764"/>
              <a:gd name="connsiteX116" fmla="*/ 1709918 w 9868442"/>
              <a:gd name="connsiteY116" fmla="*/ 3237628 h 10073764"/>
              <a:gd name="connsiteX117" fmla="*/ 1815562 w 9868442"/>
              <a:gd name="connsiteY117" fmla="*/ 3293090 h 10073764"/>
              <a:gd name="connsiteX118" fmla="*/ 1904478 w 9868442"/>
              <a:gd name="connsiteY118" fmla="*/ 3362639 h 10073764"/>
              <a:gd name="connsiteX119" fmla="*/ 1949376 w 9868442"/>
              <a:gd name="connsiteY119" fmla="*/ 3403135 h 10073764"/>
              <a:gd name="connsiteX120" fmla="*/ 2003958 w 9868442"/>
              <a:gd name="connsiteY120" fmla="*/ 3422503 h 10073764"/>
              <a:gd name="connsiteX121" fmla="*/ 2051498 w 9868442"/>
              <a:gd name="connsiteY121" fmla="*/ 3461239 h 10073764"/>
              <a:gd name="connsiteX122" fmla="*/ 2180030 w 9868442"/>
              <a:gd name="connsiteY122" fmla="*/ 3522864 h 10073764"/>
              <a:gd name="connsiteX123" fmla="*/ 2372829 w 9868442"/>
              <a:gd name="connsiteY123" fmla="*/ 3651397 h 10073764"/>
              <a:gd name="connsiteX124" fmla="*/ 2474070 w 9868442"/>
              <a:gd name="connsiteY124" fmla="*/ 3717424 h 10073764"/>
              <a:gd name="connsiteX125" fmla="*/ 2510165 w 9868442"/>
              <a:gd name="connsiteY125" fmla="*/ 3735031 h 10073764"/>
              <a:gd name="connsiteX126" fmla="*/ 2561226 w 9868442"/>
              <a:gd name="connsiteY126" fmla="*/ 3757040 h 10073764"/>
              <a:gd name="connsiteX127" fmla="*/ 2597321 w 9868442"/>
              <a:gd name="connsiteY127" fmla="*/ 3684850 h 10073764"/>
              <a:gd name="connsiteX128" fmla="*/ 2522490 w 9868442"/>
              <a:gd name="connsiteY128" fmla="*/ 3645234 h 10073764"/>
              <a:gd name="connsiteX129" fmla="*/ 2364025 w 9868442"/>
              <a:gd name="connsiteY129" fmla="*/ 3552796 h 10073764"/>
              <a:gd name="connsiteX130" fmla="*/ 1972265 w 9868442"/>
              <a:gd name="connsiteY130" fmla="*/ 3259637 h 10073764"/>
              <a:gd name="connsiteX131" fmla="*/ 1682627 w 9868442"/>
              <a:gd name="connsiteY131" fmla="*/ 3049231 h 10073764"/>
              <a:gd name="connsiteX132" fmla="*/ 1595472 w 9868442"/>
              <a:gd name="connsiteY132" fmla="*/ 2877561 h 10073764"/>
              <a:gd name="connsiteX133" fmla="*/ 1598993 w 9868442"/>
              <a:gd name="connsiteY133" fmla="*/ 2840586 h 10073764"/>
              <a:gd name="connsiteX134" fmla="*/ 1650934 w 9868442"/>
              <a:gd name="connsiteY134" fmla="*/ 2933904 h 10073764"/>
              <a:gd name="connsiteX135" fmla="*/ 1515359 w 9868442"/>
              <a:gd name="connsiteY135" fmla="*/ 2513092 h 10073764"/>
              <a:gd name="connsiteX136" fmla="*/ 1423802 w 9868442"/>
              <a:gd name="connsiteY136" fmla="*/ 2523656 h 10073764"/>
              <a:gd name="connsiteX137" fmla="*/ 1301432 w 9868442"/>
              <a:gd name="connsiteY137" fmla="*/ 2462911 h 10073764"/>
              <a:gd name="connsiteX138" fmla="*/ 1193147 w 9868442"/>
              <a:gd name="connsiteY138" fmla="*/ 2283318 h 10073764"/>
              <a:gd name="connsiteX139" fmla="*/ 1119197 w 9868442"/>
              <a:gd name="connsiteY139" fmla="*/ 1985757 h 10073764"/>
              <a:gd name="connsiteX140" fmla="*/ 1096308 w 9868442"/>
              <a:gd name="connsiteY140" fmla="*/ 1858105 h 10073764"/>
              <a:gd name="connsiteX141" fmla="*/ 1161454 w 9868442"/>
              <a:gd name="connsiteY141" fmla="*/ 1705802 h 10073764"/>
              <a:gd name="connsiteX142" fmla="*/ 1177301 w 9868442"/>
              <a:gd name="connsiteY142" fmla="*/ 1667947 h 10073764"/>
              <a:gd name="connsiteX143" fmla="*/ 1139445 w 9868442"/>
              <a:gd name="connsiteY143" fmla="*/ 1329008 h 10073764"/>
              <a:gd name="connsiteX144" fmla="*/ 1119197 w 9868442"/>
              <a:gd name="connsiteY144" fmla="*/ 1039370 h 10073764"/>
              <a:gd name="connsiteX145" fmla="*/ 1191387 w 9868442"/>
              <a:gd name="connsiteY145" fmla="*/ 662576 h 10073764"/>
              <a:gd name="connsiteX146" fmla="*/ 1296149 w 9868442"/>
              <a:gd name="connsiteY146" fmla="*/ 480342 h 10073764"/>
              <a:gd name="connsiteX147" fmla="*/ 1551454 w 9868442"/>
              <a:gd name="connsiteY147" fmla="*/ 211832 h 10073764"/>
              <a:gd name="connsiteX148" fmla="*/ 1763620 w 9868442"/>
              <a:gd name="connsiteY148" fmla="*/ 109711 h 10073764"/>
              <a:gd name="connsiteX149" fmla="*/ 1898315 w 9868442"/>
              <a:gd name="connsiteY149" fmla="*/ 65693 h 10073764"/>
              <a:gd name="connsiteX150" fmla="*/ 2076148 w 9868442"/>
              <a:gd name="connsiteY150" fmla="*/ 31359 h 10073764"/>
              <a:gd name="connsiteX151" fmla="*/ 2219646 w 9868442"/>
              <a:gd name="connsiteY151" fmla="*/ 14632 h 10073764"/>
              <a:gd name="connsiteX152" fmla="*/ 2245177 w 9868442"/>
              <a:gd name="connsiteY152" fmla="*/ 11110 h 10073764"/>
              <a:gd name="connsiteX153" fmla="*/ 2348179 w 9868442"/>
              <a:gd name="connsiteY153" fmla="*/ 7589 h 10073764"/>
              <a:gd name="connsiteX154" fmla="*/ 2434454 w 9868442"/>
              <a:gd name="connsiteY154" fmla="*/ 17273 h 10073764"/>
              <a:gd name="connsiteX155" fmla="*/ 2561226 w 9868442"/>
              <a:gd name="connsiteY155" fmla="*/ 51607 h 10073764"/>
              <a:gd name="connsiteX156" fmla="*/ 2689758 w 9868442"/>
              <a:gd name="connsiteY156" fmla="*/ 92103 h 10073764"/>
              <a:gd name="connsiteX157" fmla="*/ 2749623 w 9868442"/>
              <a:gd name="connsiteY157" fmla="*/ 119395 h 10073764"/>
              <a:gd name="connsiteX158" fmla="*/ 2885198 w 9868442"/>
              <a:gd name="connsiteY158" fmla="*/ 188943 h 10073764"/>
              <a:gd name="connsiteX159" fmla="*/ 3074476 w 9868442"/>
              <a:gd name="connsiteY159" fmla="*/ 315715 h 10073764"/>
              <a:gd name="connsiteX160" fmla="*/ 3171315 w 9868442"/>
              <a:gd name="connsiteY160" fmla="*/ 387904 h 10073764"/>
              <a:gd name="connsiteX161" fmla="*/ 3302489 w 9868442"/>
              <a:gd name="connsiteY161" fmla="*/ 537565 h 10073764"/>
              <a:gd name="connsiteX162" fmla="*/ 3438944 w 9868442"/>
              <a:gd name="connsiteY162" fmla="*/ 770861 h 10073764"/>
              <a:gd name="connsiteX163" fmla="*/ 3529621 w 9868442"/>
              <a:gd name="connsiteY163" fmla="*/ 1044652 h 10073764"/>
              <a:gd name="connsiteX164" fmla="*/ 3541946 w 9868442"/>
              <a:gd name="connsiteY164" fmla="*/ 1292033 h 10073764"/>
              <a:gd name="connsiteX165" fmla="*/ 3524339 w 9868442"/>
              <a:gd name="connsiteY165" fmla="*/ 1486593 h 10073764"/>
              <a:gd name="connsiteX166" fmla="*/ 3524339 w 9868442"/>
              <a:gd name="connsiteY166" fmla="*/ 1522688 h 10073764"/>
              <a:gd name="connsiteX167" fmla="*/ 3500569 w 9868442"/>
              <a:gd name="connsiteY167" fmla="*/ 1571988 h 10073764"/>
              <a:gd name="connsiteX168" fmla="*/ 3494407 w 9868442"/>
              <a:gd name="connsiteY168" fmla="*/ 1717247 h 10073764"/>
              <a:gd name="connsiteX169" fmla="*/ 3497048 w 9868442"/>
              <a:gd name="connsiteY169" fmla="*/ 1725170 h 10073764"/>
              <a:gd name="connsiteX170" fmla="*/ 3506732 w 9868442"/>
              <a:gd name="connsiteY170" fmla="*/ 1839617 h 10073764"/>
              <a:gd name="connsiteX171" fmla="*/ 3489125 w 9868442"/>
              <a:gd name="connsiteY171" fmla="*/ 1908285 h 10073764"/>
              <a:gd name="connsiteX172" fmla="*/ 3482082 w 9868442"/>
              <a:gd name="connsiteY172" fmla="*/ 2074673 h 10073764"/>
              <a:gd name="connsiteX173" fmla="*/ 3478560 w 9868442"/>
              <a:gd name="connsiteY173" fmla="*/ 2462031 h 10073764"/>
              <a:gd name="connsiteX174" fmla="*/ 3439825 w 9868442"/>
              <a:gd name="connsiteY174" fmla="*/ 2793046 h 10073764"/>
              <a:gd name="connsiteX175" fmla="*/ 3435423 w 9868442"/>
              <a:gd name="connsiteY175" fmla="*/ 2873159 h 10073764"/>
              <a:gd name="connsiteX176" fmla="*/ 3494407 w 9868442"/>
              <a:gd name="connsiteY176" fmla="*/ 2904852 h 10073764"/>
              <a:gd name="connsiteX177" fmla="*/ 3573639 w 9868442"/>
              <a:gd name="connsiteY177" fmla="*/ 2867877 h 10073764"/>
              <a:gd name="connsiteX178" fmla="*/ 3759395 w 9868442"/>
              <a:gd name="connsiteY178" fmla="*/ 2738464 h 10073764"/>
              <a:gd name="connsiteX179" fmla="*/ 4082487 w 9868442"/>
              <a:gd name="connsiteY179" fmla="*/ 2675078 h 10073764"/>
              <a:gd name="connsiteX180" fmla="*/ 4495376 w 9868442"/>
              <a:gd name="connsiteY180" fmla="*/ 2687403 h 10073764"/>
              <a:gd name="connsiteX181" fmla="*/ 4593095 w 9868442"/>
              <a:gd name="connsiteY181" fmla="*/ 2674198 h 10073764"/>
              <a:gd name="connsiteX182" fmla="*/ 4700499 w 9868442"/>
              <a:gd name="connsiteY182" fmla="*/ 2712053 h 10073764"/>
              <a:gd name="connsiteX183" fmla="*/ 4785894 w 9868442"/>
              <a:gd name="connsiteY183" fmla="*/ 2852030 h 10073764"/>
              <a:gd name="connsiteX184" fmla="*/ 4848400 w 9868442"/>
              <a:gd name="connsiteY184" fmla="*/ 2925981 h 10073764"/>
              <a:gd name="connsiteX185" fmla="*/ 4921470 w 9868442"/>
              <a:gd name="connsiteY185" fmla="*/ 3038667 h 10073764"/>
              <a:gd name="connsiteX186" fmla="*/ 5020070 w 9868442"/>
              <a:gd name="connsiteY186" fmla="*/ 3126702 h 10073764"/>
              <a:gd name="connsiteX187" fmla="*/ 5092259 w 9868442"/>
              <a:gd name="connsiteY187" fmla="*/ 3146070 h 10073764"/>
              <a:gd name="connsiteX188" fmla="*/ 5225194 w 9868442"/>
              <a:gd name="connsiteY188" fmla="*/ 3211217 h 10073764"/>
              <a:gd name="connsiteX189" fmla="*/ 5325555 w 9868442"/>
              <a:gd name="connsiteY189" fmla="*/ 3269321 h 10073764"/>
              <a:gd name="connsiteX190" fmla="*/ 5413590 w 9868442"/>
              <a:gd name="connsiteY190" fmla="*/ 3329185 h 10073764"/>
              <a:gd name="connsiteX191" fmla="*/ 5572936 w 9868442"/>
              <a:gd name="connsiteY191" fmla="*/ 3403135 h 10073764"/>
              <a:gd name="connsiteX192" fmla="*/ 5668895 w 9868442"/>
              <a:gd name="connsiteY192" fmla="*/ 3457718 h 10073764"/>
              <a:gd name="connsiteX193" fmla="*/ 5741084 w 9868442"/>
              <a:gd name="connsiteY193" fmla="*/ 3507018 h 10073764"/>
              <a:gd name="connsiteX194" fmla="*/ 5784222 w 9868442"/>
              <a:gd name="connsiteY194" fmla="*/ 3516702 h 10073764"/>
              <a:gd name="connsiteX195" fmla="*/ 5843206 w 9868442"/>
              <a:gd name="connsiteY195" fmla="*/ 3541352 h 10073764"/>
              <a:gd name="connsiteX196" fmla="*/ 5951490 w 9868442"/>
              <a:gd name="connsiteY196" fmla="*/ 3640832 h 10073764"/>
              <a:gd name="connsiteX197" fmla="*/ 6013116 w 9868442"/>
              <a:gd name="connsiteY197" fmla="*/ 3664602 h 10073764"/>
              <a:gd name="connsiteX198" fmla="*/ 6186546 w 9868442"/>
              <a:gd name="connsiteY198" fmla="*/ 3736792 h 10073764"/>
              <a:gd name="connsiteX199" fmla="*/ 6186546 w 9868442"/>
              <a:gd name="connsiteY199" fmla="*/ 3750877 h 10073764"/>
              <a:gd name="connsiteX200" fmla="*/ 8932387 w 9868442"/>
              <a:gd name="connsiteY200" fmla="*/ 3619704 h 10073764"/>
              <a:gd name="connsiteX201" fmla="*/ 8953516 w 9868442"/>
              <a:gd name="connsiteY201" fmla="*/ 3513180 h 10073764"/>
              <a:gd name="connsiteX202" fmla="*/ 8878685 w 9868442"/>
              <a:gd name="connsiteY202" fmla="*/ 3337108 h 10073764"/>
              <a:gd name="connsiteX203" fmla="*/ 8775683 w 9868442"/>
              <a:gd name="connsiteY203" fmla="*/ 3274603 h 10073764"/>
              <a:gd name="connsiteX204" fmla="*/ 8648911 w 9868442"/>
              <a:gd name="connsiteY204" fmla="*/ 3280765 h 10073764"/>
              <a:gd name="connsiteX205" fmla="*/ 8628663 w 9868442"/>
              <a:gd name="connsiteY205" fmla="*/ 3300133 h 10073764"/>
              <a:gd name="connsiteX206" fmla="*/ 8633945 w 9868442"/>
              <a:gd name="connsiteY206" fmla="*/ 3317741 h 10073764"/>
              <a:gd name="connsiteX207" fmla="*/ 8735186 w 9868442"/>
              <a:gd name="connsiteY207" fmla="*/ 3411059 h 10073764"/>
              <a:gd name="connsiteX208" fmla="*/ 8823222 w 9868442"/>
              <a:gd name="connsiteY208" fmla="*/ 3573925 h 10073764"/>
              <a:gd name="connsiteX209" fmla="*/ 8932387 w 9868442"/>
              <a:gd name="connsiteY209" fmla="*/ 3619704 h 10073764"/>
              <a:gd name="connsiteX210" fmla="*/ 1753056 w 9868442"/>
              <a:gd name="connsiteY210" fmla="*/ 2878441 h 10073764"/>
              <a:gd name="connsiteX211" fmla="*/ 1750415 w 9868442"/>
              <a:gd name="connsiteY211" fmla="*/ 2837945 h 10073764"/>
              <a:gd name="connsiteX212" fmla="*/ 1711679 w 9868442"/>
              <a:gd name="connsiteY212" fmla="*/ 2778080 h 10073764"/>
              <a:gd name="connsiteX213" fmla="*/ 1634207 w 9868442"/>
              <a:gd name="connsiteY213" fmla="*/ 2606410 h 10073764"/>
              <a:gd name="connsiteX214" fmla="*/ 1555855 w 9868442"/>
              <a:gd name="connsiteY214" fmla="*/ 2494604 h 10073764"/>
              <a:gd name="connsiteX215" fmla="*/ 1531205 w 9868442"/>
              <a:gd name="connsiteY215" fmla="*/ 2510451 h 10073764"/>
              <a:gd name="connsiteX216" fmla="*/ 1590189 w 9868442"/>
              <a:gd name="connsiteY216" fmla="*/ 2625778 h 10073764"/>
              <a:gd name="connsiteX217" fmla="*/ 1637729 w 9868442"/>
              <a:gd name="connsiteY217" fmla="*/ 2719096 h 10073764"/>
              <a:gd name="connsiteX218" fmla="*/ 1686149 w 9868442"/>
              <a:gd name="connsiteY218" fmla="*/ 2812414 h 10073764"/>
              <a:gd name="connsiteX219" fmla="*/ 1703756 w 9868442"/>
              <a:gd name="connsiteY219" fmla="*/ 2847629 h 10073764"/>
              <a:gd name="connsiteX220" fmla="*/ 1746893 w 9868442"/>
              <a:gd name="connsiteY220" fmla="*/ 2908373 h 10073764"/>
              <a:gd name="connsiteX221" fmla="*/ 1768022 w 9868442"/>
              <a:gd name="connsiteY221" fmla="*/ 2911895 h 10073764"/>
              <a:gd name="connsiteX222" fmla="*/ 1763620 w 9868442"/>
              <a:gd name="connsiteY222" fmla="*/ 2890766 h 10073764"/>
              <a:gd name="connsiteX223" fmla="*/ 1753056 w 9868442"/>
              <a:gd name="connsiteY223" fmla="*/ 2878441 h 10073764"/>
              <a:gd name="connsiteX0" fmla="*/ 6186546 w 9868442"/>
              <a:gd name="connsiteY0" fmla="*/ 3750877 h 10027094"/>
              <a:gd name="connsiteX1" fmla="*/ 6170700 w 9868442"/>
              <a:gd name="connsiteY1" fmla="*/ 3757920 h 10027094"/>
              <a:gd name="connsiteX2" fmla="*/ 6050090 w 9868442"/>
              <a:gd name="connsiteY2" fmla="*/ 3783451 h 10027094"/>
              <a:gd name="connsiteX3" fmla="*/ 5844086 w 9868442"/>
              <a:gd name="connsiteY3" fmla="*/ 3838033 h 10027094"/>
              <a:gd name="connsiteX4" fmla="*/ 5596705 w 9868442"/>
              <a:gd name="connsiteY4" fmla="*/ 3898778 h 10027094"/>
              <a:gd name="connsiteX5" fmla="*/ 5472575 w 9868442"/>
              <a:gd name="connsiteY5" fmla="*/ 3946317 h 10027094"/>
              <a:gd name="connsiteX6" fmla="*/ 5460249 w 9868442"/>
              <a:gd name="connsiteY6" fmla="*/ 3976249 h 10027094"/>
              <a:gd name="connsiteX7" fmla="*/ 5425035 w 9868442"/>
              <a:gd name="connsiteY7" fmla="*/ 4907670 h 10027094"/>
              <a:gd name="connsiteX8" fmla="*/ 6290429 w 9868442"/>
              <a:gd name="connsiteY8" fmla="*/ 5056450 h 10027094"/>
              <a:gd name="connsiteX9" fmla="*/ 6263137 w 9868442"/>
              <a:gd name="connsiteY9" fmla="*/ 5004509 h 10027094"/>
              <a:gd name="connsiteX10" fmla="*/ 6115237 w 9868442"/>
              <a:gd name="connsiteY10" fmla="*/ 4832839 h 10027094"/>
              <a:gd name="connsiteX11" fmla="*/ 6010474 w 9868442"/>
              <a:gd name="connsiteY11" fmla="*/ 4507106 h 10027094"/>
              <a:gd name="connsiteX12" fmla="*/ 6078262 w 9868442"/>
              <a:gd name="connsiteY12" fmla="*/ 3904060 h 10027094"/>
              <a:gd name="connsiteX13" fmla="*/ 6244650 w 9868442"/>
              <a:gd name="connsiteY13" fmla="*/ 3746475 h 10027094"/>
              <a:gd name="connsiteX14" fmla="*/ 6383747 w 9868442"/>
              <a:gd name="connsiteY14" fmla="*/ 3741193 h 10027094"/>
              <a:gd name="connsiteX15" fmla="*/ 6754378 w 9868442"/>
              <a:gd name="connsiteY15" fmla="*/ 3598575 h 10027094"/>
              <a:gd name="connsiteX16" fmla="*/ 7117086 w 9868442"/>
              <a:gd name="connsiteY16" fmla="*/ 3518462 h 10027094"/>
              <a:gd name="connsiteX17" fmla="*/ 7150539 w 9868442"/>
              <a:gd name="connsiteY17" fmla="*/ 3490291 h 10027094"/>
              <a:gd name="connsiteX18" fmla="*/ 7174309 w 9868442"/>
              <a:gd name="connsiteY18" fmla="*/ 3315099 h 10027094"/>
              <a:gd name="connsiteX19" fmla="*/ 7218327 w 9868442"/>
              <a:gd name="connsiteY19" fmla="*/ 3163678 h 10027094"/>
              <a:gd name="connsiteX20" fmla="*/ 7291397 w 9868442"/>
              <a:gd name="connsiteY20" fmla="*/ 3088847 h 10027094"/>
              <a:gd name="connsiteX21" fmla="*/ 7329253 w 9868442"/>
              <a:gd name="connsiteY21" fmla="*/ 3080044 h 10027094"/>
              <a:gd name="connsiteX22" fmla="*/ 7228892 w 9868442"/>
              <a:gd name="connsiteY22" fmla="*/ 3043068 h 10027094"/>
              <a:gd name="connsiteX23" fmla="*/ 7162865 w 9868442"/>
              <a:gd name="connsiteY23" fmla="*/ 3025461 h 10027094"/>
              <a:gd name="connsiteX24" fmla="*/ 7123249 w 9868442"/>
              <a:gd name="connsiteY24" fmla="*/ 2962956 h 10027094"/>
              <a:gd name="connsiteX25" fmla="*/ 7142617 w 9868442"/>
              <a:gd name="connsiteY25" fmla="*/ 2679480 h 10027094"/>
              <a:gd name="connsiteX26" fmla="*/ 7192797 w 9868442"/>
              <a:gd name="connsiteY26" fmla="*/ 2561512 h 10027094"/>
              <a:gd name="connsiteX27" fmla="*/ 7294038 w 9868442"/>
              <a:gd name="connsiteY27" fmla="*/ 2448826 h 10027094"/>
              <a:gd name="connsiteX28" fmla="*/ 7323970 w 9868442"/>
              <a:gd name="connsiteY28" fmla="*/ 2398645 h 10027094"/>
              <a:gd name="connsiteX29" fmla="*/ 7388236 w 9868442"/>
              <a:gd name="connsiteY29" fmla="*/ 2358149 h 10027094"/>
              <a:gd name="connsiteX30" fmla="*/ 7469230 w 9868442"/>
              <a:gd name="connsiteY30" fmla="*/ 2347584 h 10027094"/>
              <a:gd name="connsiteX31" fmla="*/ 7593361 w 9868442"/>
              <a:gd name="connsiteY31" fmla="*/ 2419774 h 10027094"/>
              <a:gd name="connsiteX32" fmla="*/ 7956068 w 9868442"/>
              <a:gd name="connsiteY32" fmla="*/ 2462031 h 10027094"/>
              <a:gd name="connsiteX33" fmla="*/ 8389205 w 9868442"/>
              <a:gd name="connsiteY33" fmla="*/ 2498126 h 10027094"/>
              <a:gd name="connsiteX34" fmla="*/ 8686766 w 9868442"/>
              <a:gd name="connsiteY34" fmla="*/ 2535101 h 10027094"/>
              <a:gd name="connsiteX35" fmla="*/ 9254598 w 9868442"/>
              <a:gd name="connsiteY35" fmla="*/ 2552708 h 10027094"/>
              <a:gd name="connsiteX36" fmla="*/ 9430670 w 9868442"/>
              <a:gd name="connsiteY36" fmla="*/ 2563272 h 10027094"/>
              <a:gd name="connsiteX37" fmla="*/ 9484372 w 9868442"/>
              <a:gd name="connsiteY37" fmla="*/ 2516613 h 10027094"/>
              <a:gd name="connsiteX38" fmla="*/ 9600580 w 9868442"/>
              <a:gd name="connsiteY38" fmla="*/ 2527178 h 10027094"/>
              <a:gd name="connsiteX39" fmla="*/ 9658683 w 9868442"/>
              <a:gd name="connsiteY39" fmla="*/ 2565033 h 10027094"/>
              <a:gd name="connsiteX40" fmla="*/ 9705343 w 9868442"/>
              <a:gd name="connsiteY40" fmla="*/ 2580880 h 10027094"/>
              <a:gd name="connsiteX41" fmla="*/ 9771370 w 9868442"/>
              <a:gd name="connsiteY41" fmla="*/ 2597606 h 10027094"/>
              <a:gd name="connsiteX42" fmla="*/ 9796019 w 9868442"/>
              <a:gd name="connsiteY42" fmla="*/ 2628419 h 10027094"/>
              <a:gd name="connsiteX43" fmla="*/ 9863808 w 9868442"/>
              <a:gd name="connsiteY43" fmla="*/ 2926861 h 10027094"/>
              <a:gd name="connsiteX44" fmla="*/ 9868209 w 9868442"/>
              <a:gd name="connsiteY44" fmla="*/ 3011375 h 10027094"/>
              <a:gd name="connsiteX45" fmla="*/ 9820670 w 9868442"/>
              <a:gd name="connsiteY45" fmla="*/ 3041308 h 10027094"/>
              <a:gd name="connsiteX46" fmla="*/ 9796019 w 9868442"/>
              <a:gd name="connsiteY46" fmla="*/ 3176883 h 10027094"/>
              <a:gd name="connsiteX47" fmla="*/ 9786335 w 9868442"/>
              <a:gd name="connsiteY47" fmla="*/ 3233226 h 10027094"/>
              <a:gd name="connsiteX48" fmla="*/ 9723830 w 9868442"/>
              <a:gd name="connsiteY48" fmla="*/ 3324783 h 10027094"/>
              <a:gd name="connsiteX49" fmla="*/ 9568006 w 9868442"/>
              <a:gd name="connsiteY49" fmla="*/ 3340630 h 10027094"/>
              <a:gd name="connsiteX50" fmla="*/ 9400738 w 9868442"/>
              <a:gd name="connsiteY50" fmla="*/ 3318621 h 10027094"/>
              <a:gd name="connsiteX51" fmla="*/ 9206178 w 9868442"/>
              <a:gd name="connsiteY51" fmla="*/ 3304535 h 10027094"/>
              <a:gd name="connsiteX52" fmla="*/ 9158639 w 9868442"/>
              <a:gd name="connsiteY52" fmla="*/ 3344151 h 10027094"/>
              <a:gd name="connsiteX53" fmla="*/ 9157759 w 9868442"/>
              <a:gd name="connsiteY53" fmla="*/ 3526386 h 10027094"/>
              <a:gd name="connsiteX54" fmla="*/ 9114621 w 9868442"/>
              <a:gd name="connsiteY54" fmla="*/ 3695415 h 10027094"/>
              <a:gd name="connsiteX55" fmla="*/ 9007217 w 9868442"/>
              <a:gd name="connsiteY55" fmla="*/ 3804579 h 10027094"/>
              <a:gd name="connsiteX56" fmla="*/ 8964960 w 9868442"/>
              <a:gd name="connsiteY56" fmla="*/ 3838913 h 10027094"/>
              <a:gd name="connsiteX57" fmla="*/ 8891010 w 9868442"/>
              <a:gd name="connsiteY57" fmla="*/ 3954240 h 10027094"/>
              <a:gd name="connsiteX58" fmla="*/ 8898933 w 9868442"/>
              <a:gd name="connsiteY58" fmla="*/ 4078371 h 10027094"/>
              <a:gd name="connsiteX59" fmla="*/ 8908617 w 9868442"/>
              <a:gd name="connsiteY59" fmla="*/ 4213066 h 10027094"/>
              <a:gd name="connsiteX60" fmla="*/ 9001935 w 9868442"/>
              <a:gd name="connsiteY60" fmla="*/ 4344240 h 10027094"/>
              <a:gd name="connsiteX61" fmla="*/ 9045073 w 9868442"/>
              <a:gd name="connsiteY61" fmla="*/ 4505346 h 10027094"/>
              <a:gd name="connsiteX62" fmla="*/ 8979926 w 9868442"/>
              <a:gd name="connsiteY62" fmla="*/ 4607467 h 10027094"/>
              <a:gd name="connsiteX63" fmla="*/ 8881326 w 9868442"/>
              <a:gd name="connsiteY63" fmla="*/ 4761530 h 10027094"/>
              <a:gd name="connsiteX64" fmla="*/ 8875164 w 9868442"/>
              <a:gd name="connsiteY64" fmla="*/ 4861011 h 10027094"/>
              <a:gd name="connsiteX65" fmla="*/ 8823222 w 9868442"/>
              <a:gd name="connsiteY65" fmla="*/ 4978979 h 10027094"/>
              <a:gd name="connsiteX66" fmla="*/ 8694690 w 9868442"/>
              <a:gd name="connsiteY66" fmla="*/ 5022997 h 10027094"/>
              <a:gd name="connsiteX67" fmla="*/ 8559114 w 9868442"/>
              <a:gd name="connsiteY67" fmla="*/ 5100468 h 10027094"/>
              <a:gd name="connsiteX68" fmla="*/ 8507173 w 9868442"/>
              <a:gd name="connsiteY68" fmla="*/ 5192906 h 10027094"/>
              <a:gd name="connsiteX69" fmla="*/ 8383923 w 9868442"/>
              <a:gd name="connsiteY69" fmla="*/ 5248369 h 10027094"/>
              <a:gd name="connsiteX70" fmla="*/ 8123337 w 9868442"/>
              <a:gd name="connsiteY70" fmla="*/ 5313515 h 10027094"/>
              <a:gd name="connsiteX71" fmla="*/ 7940222 w 9868442"/>
              <a:gd name="connsiteY71" fmla="*/ 5327601 h 10027094"/>
              <a:gd name="connsiteX72" fmla="*/ 7645302 w 9868442"/>
              <a:gd name="connsiteY72" fmla="*/ 5340807 h 10027094"/>
              <a:gd name="connsiteX73" fmla="*/ 7242977 w 9868442"/>
              <a:gd name="connsiteY73" fmla="*/ 5318798 h 10027094"/>
              <a:gd name="connsiteX74" fmla="*/ 6830969 w 9868442"/>
              <a:gd name="connsiteY74" fmla="*/ 5322319 h 10027094"/>
              <a:gd name="connsiteX75" fmla="*/ 6537810 w 9868442"/>
              <a:gd name="connsiteY75" fmla="*/ 5282703 h 10027094"/>
              <a:gd name="connsiteX76" fmla="*/ 6277223 w 9868442"/>
              <a:gd name="connsiteY76" fmla="*/ 5240446 h 10027094"/>
              <a:gd name="connsiteX77" fmla="*/ 6083544 w 9868442"/>
              <a:gd name="connsiteY77" fmla="*/ 5273899 h 10027094"/>
              <a:gd name="connsiteX78" fmla="*/ 5991107 w 9868442"/>
              <a:gd name="connsiteY78" fmla="*/ 5366337 h 10027094"/>
              <a:gd name="connsiteX79" fmla="*/ 5768375 w 9868442"/>
              <a:gd name="connsiteY79" fmla="*/ 5697352 h 10027094"/>
              <a:gd name="connsiteX80" fmla="*/ 5623997 w 9868442"/>
              <a:gd name="connsiteY80" fmla="*/ 5749293 h 10027094"/>
              <a:gd name="connsiteX81" fmla="*/ 5462010 w 9868442"/>
              <a:gd name="connsiteY81" fmla="*/ 5765140 h 10027094"/>
              <a:gd name="connsiteX82" fmla="*/ 5445284 w 9868442"/>
              <a:gd name="connsiteY82" fmla="*/ 5792431 h 10027094"/>
              <a:gd name="connsiteX83" fmla="*/ 5492823 w 9868442"/>
              <a:gd name="connsiteY83" fmla="*/ 5969383 h 10027094"/>
              <a:gd name="connsiteX84" fmla="*/ 5518497 w 9868442"/>
              <a:gd name="connsiteY84" fmla="*/ 6674206 h 10027094"/>
              <a:gd name="connsiteX85" fmla="*/ 5656641 w 9868442"/>
              <a:gd name="connsiteY85" fmla="*/ 7830615 h 10027094"/>
              <a:gd name="connsiteX86" fmla="*/ 5960527 w 9868442"/>
              <a:gd name="connsiteY86" fmla="*/ 10027095 h 10027094"/>
              <a:gd name="connsiteX87" fmla="*/ 1021086 w 9868442"/>
              <a:gd name="connsiteY87" fmla="*/ 9603395 h 10027094"/>
              <a:gd name="connsiteX88" fmla="*/ 1461297 w 9868442"/>
              <a:gd name="connsiteY88" fmla="*/ 8206690 h 10027094"/>
              <a:gd name="connsiteX89" fmla="*/ 1496294 w 9868442"/>
              <a:gd name="connsiteY89" fmla="*/ 7201181 h 10027094"/>
              <a:gd name="connsiteX90" fmla="*/ 1215156 w 9868442"/>
              <a:gd name="connsiteY90" fmla="*/ 6532813 h 10027094"/>
              <a:gd name="connsiteX91" fmla="*/ 1178181 w 9868442"/>
              <a:gd name="connsiteY91" fmla="*/ 6476470 h 10027094"/>
              <a:gd name="connsiteX92" fmla="*/ 1015315 w 9868442"/>
              <a:gd name="connsiteY92" fmla="*/ 6259022 h 10027094"/>
              <a:gd name="connsiteX93" fmla="*/ 974818 w 9868442"/>
              <a:gd name="connsiteY93" fmla="*/ 6223807 h 10027094"/>
              <a:gd name="connsiteX94" fmla="*/ 892945 w 9868442"/>
              <a:gd name="connsiteY94" fmla="*/ 6132250 h 10027094"/>
              <a:gd name="connsiteX95" fmla="*/ 801387 w 9868442"/>
              <a:gd name="connsiteY95" fmla="*/ 6003717 h 10027094"/>
              <a:gd name="connsiteX96" fmla="*/ 617392 w 9868442"/>
              <a:gd name="connsiteY96" fmla="*/ 5788029 h 10027094"/>
              <a:gd name="connsiteX97" fmla="*/ 267890 w 9868442"/>
              <a:gd name="connsiteY97" fmla="*/ 5159452 h 10027094"/>
              <a:gd name="connsiteX98" fmla="*/ 205384 w 9868442"/>
              <a:gd name="connsiteY98" fmla="*/ 5041485 h 10027094"/>
              <a:gd name="connsiteX99" fmla="*/ 170170 w 9868442"/>
              <a:gd name="connsiteY99" fmla="*/ 4942004 h 10027094"/>
              <a:gd name="connsiteX100" fmla="*/ 75971 w 9868442"/>
              <a:gd name="connsiteY100" fmla="*/ 4773855 h 10027094"/>
              <a:gd name="connsiteX101" fmla="*/ 260 w 9868442"/>
              <a:gd name="connsiteY101" fmla="*/ 4532636 h 10027094"/>
              <a:gd name="connsiteX102" fmla="*/ 155204 w 9868442"/>
              <a:gd name="connsiteY102" fmla="*/ 4036114 h 10027094"/>
              <a:gd name="connsiteX103" fmla="*/ 284616 w 9868442"/>
              <a:gd name="connsiteY103" fmla="*/ 3897897 h 10027094"/>
              <a:gd name="connsiteX104" fmla="*/ 449244 w 9868442"/>
              <a:gd name="connsiteY104" fmla="*/ 3800177 h 10027094"/>
              <a:gd name="connsiteX105" fmla="*/ 863893 w 9868442"/>
              <a:gd name="connsiteY105" fmla="*/ 3576566 h 10027094"/>
              <a:gd name="connsiteX106" fmla="*/ 1068136 w 9868442"/>
              <a:gd name="connsiteY106" fmla="*/ 3535189 h 10027094"/>
              <a:gd name="connsiteX107" fmla="*/ 1197549 w 9868442"/>
              <a:gd name="connsiteY107" fmla="*/ 3479727 h 10027094"/>
              <a:gd name="connsiteX108" fmla="*/ 1198430 w 9868442"/>
              <a:gd name="connsiteY108" fmla="*/ 3477086 h 10027094"/>
              <a:gd name="connsiteX109" fmla="*/ 1247730 w 9868442"/>
              <a:gd name="connsiteY109" fmla="*/ 3339750 h 10027094"/>
              <a:gd name="connsiteX110" fmla="*/ 1422041 w 9868442"/>
              <a:gd name="connsiteY110" fmla="*/ 3090608 h 10027094"/>
              <a:gd name="connsiteX111" fmla="*/ 1510957 w 9868442"/>
              <a:gd name="connsiteY111" fmla="*/ 2947990 h 10027094"/>
              <a:gd name="connsiteX112" fmla="*/ 1529445 w 9868442"/>
              <a:gd name="connsiteY112" fmla="*/ 2928622 h 10027094"/>
              <a:gd name="connsiteX113" fmla="*/ 1539129 w 9868442"/>
              <a:gd name="connsiteY113" fmla="*/ 2929502 h 10027094"/>
              <a:gd name="connsiteX114" fmla="*/ 1542650 w 9868442"/>
              <a:gd name="connsiteY114" fmla="*/ 2992888 h 10027094"/>
              <a:gd name="connsiteX115" fmla="*/ 1623643 w 9868442"/>
              <a:gd name="connsiteY115" fmla="*/ 3178644 h 10027094"/>
              <a:gd name="connsiteX116" fmla="*/ 1709918 w 9868442"/>
              <a:gd name="connsiteY116" fmla="*/ 3237628 h 10027094"/>
              <a:gd name="connsiteX117" fmla="*/ 1815562 w 9868442"/>
              <a:gd name="connsiteY117" fmla="*/ 3293090 h 10027094"/>
              <a:gd name="connsiteX118" fmla="*/ 1904478 w 9868442"/>
              <a:gd name="connsiteY118" fmla="*/ 3362639 h 10027094"/>
              <a:gd name="connsiteX119" fmla="*/ 1949376 w 9868442"/>
              <a:gd name="connsiteY119" fmla="*/ 3403135 h 10027094"/>
              <a:gd name="connsiteX120" fmla="*/ 2003958 w 9868442"/>
              <a:gd name="connsiteY120" fmla="*/ 3422503 h 10027094"/>
              <a:gd name="connsiteX121" fmla="*/ 2051498 w 9868442"/>
              <a:gd name="connsiteY121" fmla="*/ 3461239 h 10027094"/>
              <a:gd name="connsiteX122" fmla="*/ 2180030 w 9868442"/>
              <a:gd name="connsiteY122" fmla="*/ 3522864 h 10027094"/>
              <a:gd name="connsiteX123" fmla="*/ 2372829 w 9868442"/>
              <a:gd name="connsiteY123" fmla="*/ 3651397 h 10027094"/>
              <a:gd name="connsiteX124" fmla="*/ 2474070 w 9868442"/>
              <a:gd name="connsiteY124" fmla="*/ 3717424 h 10027094"/>
              <a:gd name="connsiteX125" fmla="*/ 2510165 w 9868442"/>
              <a:gd name="connsiteY125" fmla="*/ 3735031 h 10027094"/>
              <a:gd name="connsiteX126" fmla="*/ 2561226 w 9868442"/>
              <a:gd name="connsiteY126" fmla="*/ 3757040 h 10027094"/>
              <a:gd name="connsiteX127" fmla="*/ 2597321 w 9868442"/>
              <a:gd name="connsiteY127" fmla="*/ 3684850 h 10027094"/>
              <a:gd name="connsiteX128" fmla="*/ 2522490 w 9868442"/>
              <a:gd name="connsiteY128" fmla="*/ 3645234 h 10027094"/>
              <a:gd name="connsiteX129" fmla="*/ 2364025 w 9868442"/>
              <a:gd name="connsiteY129" fmla="*/ 3552796 h 10027094"/>
              <a:gd name="connsiteX130" fmla="*/ 1972265 w 9868442"/>
              <a:gd name="connsiteY130" fmla="*/ 3259637 h 10027094"/>
              <a:gd name="connsiteX131" fmla="*/ 1682627 w 9868442"/>
              <a:gd name="connsiteY131" fmla="*/ 3049231 h 10027094"/>
              <a:gd name="connsiteX132" fmla="*/ 1595472 w 9868442"/>
              <a:gd name="connsiteY132" fmla="*/ 2877561 h 10027094"/>
              <a:gd name="connsiteX133" fmla="*/ 1598993 w 9868442"/>
              <a:gd name="connsiteY133" fmla="*/ 2840586 h 10027094"/>
              <a:gd name="connsiteX134" fmla="*/ 1650934 w 9868442"/>
              <a:gd name="connsiteY134" fmla="*/ 2933904 h 10027094"/>
              <a:gd name="connsiteX135" fmla="*/ 1515359 w 9868442"/>
              <a:gd name="connsiteY135" fmla="*/ 2513092 h 10027094"/>
              <a:gd name="connsiteX136" fmla="*/ 1423802 w 9868442"/>
              <a:gd name="connsiteY136" fmla="*/ 2523656 h 10027094"/>
              <a:gd name="connsiteX137" fmla="*/ 1301432 w 9868442"/>
              <a:gd name="connsiteY137" fmla="*/ 2462911 h 10027094"/>
              <a:gd name="connsiteX138" fmla="*/ 1193147 w 9868442"/>
              <a:gd name="connsiteY138" fmla="*/ 2283318 h 10027094"/>
              <a:gd name="connsiteX139" fmla="*/ 1119197 w 9868442"/>
              <a:gd name="connsiteY139" fmla="*/ 1985757 h 10027094"/>
              <a:gd name="connsiteX140" fmla="*/ 1096308 w 9868442"/>
              <a:gd name="connsiteY140" fmla="*/ 1858105 h 10027094"/>
              <a:gd name="connsiteX141" fmla="*/ 1161454 w 9868442"/>
              <a:gd name="connsiteY141" fmla="*/ 1705802 h 10027094"/>
              <a:gd name="connsiteX142" fmla="*/ 1177301 w 9868442"/>
              <a:gd name="connsiteY142" fmla="*/ 1667947 h 10027094"/>
              <a:gd name="connsiteX143" fmla="*/ 1139445 w 9868442"/>
              <a:gd name="connsiteY143" fmla="*/ 1329008 h 10027094"/>
              <a:gd name="connsiteX144" fmla="*/ 1119197 w 9868442"/>
              <a:gd name="connsiteY144" fmla="*/ 1039370 h 10027094"/>
              <a:gd name="connsiteX145" fmla="*/ 1191387 w 9868442"/>
              <a:gd name="connsiteY145" fmla="*/ 662576 h 10027094"/>
              <a:gd name="connsiteX146" fmla="*/ 1296149 w 9868442"/>
              <a:gd name="connsiteY146" fmla="*/ 480342 h 10027094"/>
              <a:gd name="connsiteX147" fmla="*/ 1551454 w 9868442"/>
              <a:gd name="connsiteY147" fmla="*/ 211832 h 10027094"/>
              <a:gd name="connsiteX148" fmla="*/ 1763620 w 9868442"/>
              <a:gd name="connsiteY148" fmla="*/ 109711 h 10027094"/>
              <a:gd name="connsiteX149" fmla="*/ 1898315 w 9868442"/>
              <a:gd name="connsiteY149" fmla="*/ 65693 h 10027094"/>
              <a:gd name="connsiteX150" fmla="*/ 2076148 w 9868442"/>
              <a:gd name="connsiteY150" fmla="*/ 31359 h 10027094"/>
              <a:gd name="connsiteX151" fmla="*/ 2219646 w 9868442"/>
              <a:gd name="connsiteY151" fmla="*/ 14632 h 10027094"/>
              <a:gd name="connsiteX152" fmla="*/ 2245177 w 9868442"/>
              <a:gd name="connsiteY152" fmla="*/ 11110 h 10027094"/>
              <a:gd name="connsiteX153" fmla="*/ 2348179 w 9868442"/>
              <a:gd name="connsiteY153" fmla="*/ 7589 h 10027094"/>
              <a:gd name="connsiteX154" fmla="*/ 2434454 w 9868442"/>
              <a:gd name="connsiteY154" fmla="*/ 17273 h 10027094"/>
              <a:gd name="connsiteX155" fmla="*/ 2561226 w 9868442"/>
              <a:gd name="connsiteY155" fmla="*/ 51607 h 10027094"/>
              <a:gd name="connsiteX156" fmla="*/ 2689758 w 9868442"/>
              <a:gd name="connsiteY156" fmla="*/ 92103 h 10027094"/>
              <a:gd name="connsiteX157" fmla="*/ 2749623 w 9868442"/>
              <a:gd name="connsiteY157" fmla="*/ 119395 h 10027094"/>
              <a:gd name="connsiteX158" fmla="*/ 2885198 w 9868442"/>
              <a:gd name="connsiteY158" fmla="*/ 188943 h 10027094"/>
              <a:gd name="connsiteX159" fmla="*/ 3074476 w 9868442"/>
              <a:gd name="connsiteY159" fmla="*/ 315715 h 10027094"/>
              <a:gd name="connsiteX160" fmla="*/ 3171315 w 9868442"/>
              <a:gd name="connsiteY160" fmla="*/ 387904 h 10027094"/>
              <a:gd name="connsiteX161" fmla="*/ 3302489 w 9868442"/>
              <a:gd name="connsiteY161" fmla="*/ 537565 h 10027094"/>
              <a:gd name="connsiteX162" fmla="*/ 3438944 w 9868442"/>
              <a:gd name="connsiteY162" fmla="*/ 770861 h 10027094"/>
              <a:gd name="connsiteX163" fmla="*/ 3529621 w 9868442"/>
              <a:gd name="connsiteY163" fmla="*/ 1044652 h 10027094"/>
              <a:gd name="connsiteX164" fmla="*/ 3541946 w 9868442"/>
              <a:gd name="connsiteY164" fmla="*/ 1292033 h 10027094"/>
              <a:gd name="connsiteX165" fmla="*/ 3524339 w 9868442"/>
              <a:gd name="connsiteY165" fmla="*/ 1486593 h 10027094"/>
              <a:gd name="connsiteX166" fmla="*/ 3524339 w 9868442"/>
              <a:gd name="connsiteY166" fmla="*/ 1522688 h 10027094"/>
              <a:gd name="connsiteX167" fmla="*/ 3500569 w 9868442"/>
              <a:gd name="connsiteY167" fmla="*/ 1571988 h 10027094"/>
              <a:gd name="connsiteX168" fmla="*/ 3494407 w 9868442"/>
              <a:gd name="connsiteY168" fmla="*/ 1717247 h 10027094"/>
              <a:gd name="connsiteX169" fmla="*/ 3497048 w 9868442"/>
              <a:gd name="connsiteY169" fmla="*/ 1725170 h 10027094"/>
              <a:gd name="connsiteX170" fmla="*/ 3506732 w 9868442"/>
              <a:gd name="connsiteY170" fmla="*/ 1839617 h 10027094"/>
              <a:gd name="connsiteX171" fmla="*/ 3489125 w 9868442"/>
              <a:gd name="connsiteY171" fmla="*/ 1908285 h 10027094"/>
              <a:gd name="connsiteX172" fmla="*/ 3482082 w 9868442"/>
              <a:gd name="connsiteY172" fmla="*/ 2074673 h 10027094"/>
              <a:gd name="connsiteX173" fmla="*/ 3478560 w 9868442"/>
              <a:gd name="connsiteY173" fmla="*/ 2462031 h 10027094"/>
              <a:gd name="connsiteX174" fmla="*/ 3439825 w 9868442"/>
              <a:gd name="connsiteY174" fmla="*/ 2793046 h 10027094"/>
              <a:gd name="connsiteX175" fmla="*/ 3435423 w 9868442"/>
              <a:gd name="connsiteY175" fmla="*/ 2873159 h 10027094"/>
              <a:gd name="connsiteX176" fmla="*/ 3494407 w 9868442"/>
              <a:gd name="connsiteY176" fmla="*/ 2904852 h 10027094"/>
              <a:gd name="connsiteX177" fmla="*/ 3573639 w 9868442"/>
              <a:gd name="connsiteY177" fmla="*/ 2867877 h 10027094"/>
              <a:gd name="connsiteX178" fmla="*/ 3759395 w 9868442"/>
              <a:gd name="connsiteY178" fmla="*/ 2738464 h 10027094"/>
              <a:gd name="connsiteX179" fmla="*/ 4082487 w 9868442"/>
              <a:gd name="connsiteY179" fmla="*/ 2675078 h 10027094"/>
              <a:gd name="connsiteX180" fmla="*/ 4495376 w 9868442"/>
              <a:gd name="connsiteY180" fmla="*/ 2687403 h 10027094"/>
              <a:gd name="connsiteX181" fmla="*/ 4593095 w 9868442"/>
              <a:gd name="connsiteY181" fmla="*/ 2674198 h 10027094"/>
              <a:gd name="connsiteX182" fmla="*/ 4700499 w 9868442"/>
              <a:gd name="connsiteY182" fmla="*/ 2712053 h 10027094"/>
              <a:gd name="connsiteX183" fmla="*/ 4785894 w 9868442"/>
              <a:gd name="connsiteY183" fmla="*/ 2852030 h 10027094"/>
              <a:gd name="connsiteX184" fmla="*/ 4848400 w 9868442"/>
              <a:gd name="connsiteY184" fmla="*/ 2925981 h 10027094"/>
              <a:gd name="connsiteX185" fmla="*/ 4921470 w 9868442"/>
              <a:gd name="connsiteY185" fmla="*/ 3038667 h 10027094"/>
              <a:gd name="connsiteX186" fmla="*/ 5020070 w 9868442"/>
              <a:gd name="connsiteY186" fmla="*/ 3126702 h 10027094"/>
              <a:gd name="connsiteX187" fmla="*/ 5092259 w 9868442"/>
              <a:gd name="connsiteY187" fmla="*/ 3146070 h 10027094"/>
              <a:gd name="connsiteX188" fmla="*/ 5225194 w 9868442"/>
              <a:gd name="connsiteY188" fmla="*/ 3211217 h 10027094"/>
              <a:gd name="connsiteX189" fmla="*/ 5325555 w 9868442"/>
              <a:gd name="connsiteY189" fmla="*/ 3269321 h 10027094"/>
              <a:gd name="connsiteX190" fmla="*/ 5413590 w 9868442"/>
              <a:gd name="connsiteY190" fmla="*/ 3329185 h 10027094"/>
              <a:gd name="connsiteX191" fmla="*/ 5572936 w 9868442"/>
              <a:gd name="connsiteY191" fmla="*/ 3403135 h 10027094"/>
              <a:gd name="connsiteX192" fmla="*/ 5668895 w 9868442"/>
              <a:gd name="connsiteY192" fmla="*/ 3457718 h 10027094"/>
              <a:gd name="connsiteX193" fmla="*/ 5741084 w 9868442"/>
              <a:gd name="connsiteY193" fmla="*/ 3507018 h 10027094"/>
              <a:gd name="connsiteX194" fmla="*/ 5784222 w 9868442"/>
              <a:gd name="connsiteY194" fmla="*/ 3516702 h 10027094"/>
              <a:gd name="connsiteX195" fmla="*/ 5843206 w 9868442"/>
              <a:gd name="connsiteY195" fmla="*/ 3541352 h 10027094"/>
              <a:gd name="connsiteX196" fmla="*/ 5951490 w 9868442"/>
              <a:gd name="connsiteY196" fmla="*/ 3640832 h 10027094"/>
              <a:gd name="connsiteX197" fmla="*/ 6013116 w 9868442"/>
              <a:gd name="connsiteY197" fmla="*/ 3664602 h 10027094"/>
              <a:gd name="connsiteX198" fmla="*/ 6186546 w 9868442"/>
              <a:gd name="connsiteY198" fmla="*/ 3736792 h 10027094"/>
              <a:gd name="connsiteX199" fmla="*/ 6186546 w 9868442"/>
              <a:gd name="connsiteY199" fmla="*/ 3750877 h 10027094"/>
              <a:gd name="connsiteX200" fmla="*/ 8932387 w 9868442"/>
              <a:gd name="connsiteY200" fmla="*/ 3619704 h 10027094"/>
              <a:gd name="connsiteX201" fmla="*/ 8953516 w 9868442"/>
              <a:gd name="connsiteY201" fmla="*/ 3513180 h 10027094"/>
              <a:gd name="connsiteX202" fmla="*/ 8878685 w 9868442"/>
              <a:gd name="connsiteY202" fmla="*/ 3337108 h 10027094"/>
              <a:gd name="connsiteX203" fmla="*/ 8775683 w 9868442"/>
              <a:gd name="connsiteY203" fmla="*/ 3274603 h 10027094"/>
              <a:gd name="connsiteX204" fmla="*/ 8648911 w 9868442"/>
              <a:gd name="connsiteY204" fmla="*/ 3280765 h 10027094"/>
              <a:gd name="connsiteX205" fmla="*/ 8628663 w 9868442"/>
              <a:gd name="connsiteY205" fmla="*/ 3300133 h 10027094"/>
              <a:gd name="connsiteX206" fmla="*/ 8633945 w 9868442"/>
              <a:gd name="connsiteY206" fmla="*/ 3317741 h 10027094"/>
              <a:gd name="connsiteX207" fmla="*/ 8735186 w 9868442"/>
              <a:gd name="connsiteY207" fmla="*/ 3411059 h 10027094"/>
              <a:gd name="connsiteX208" fmla="*/ 8823222 w 9868442"/>
              <a:gd name="connsiteY208" fmla="*/ 3573925 h 10027094"/>
              <a:gd name="connsiteX209" fmla="*/ 8932387 w 9868442"/>
              <a:gd name="connsiteY209" fmla="*/ 3619704 h 10027094"/>
              <a:gd name="connsiteX210" fmla="*/ 1753056 w 9868442"/>
              <a:gd name="connsiteY210" fmla="*/ 2878441 h 10027094"/>
              <a:gd name="connsiteX211" fmla="*/ 1750415 w 9868442"/>
              <a:gd name="connsiteY211" fmla="*/ 2837945 h 10027094"/>
              <a:gd name="connsiteX212" fmla="*/ 1711679 w 9868442"/>
              <a:gd name="connsiteY212" fmla="*/ 2778080 h 10027094"/>
              <a:gd name="connsiteX213" fmla="*/ 1634207 w 9868442"/>
              <a:gd name="connsiteY213" fmla="*/ 2606410 h 10027094"/>
              <a:gd name="connsiteX214" fmla="*/ 1555855 w 9868442"/>
              <a:gd name="connsiteY214" fmla="*/ 2494604 h 10027094"/>
              <a:gd name="connsiteX215" fmla="*/ 1531205 w 9868442"/>
              <a:gd name="connsiteY215" fmla="*/ 2510451 h 10027094"/>
              <a:gd name="connsiteX216" fmla="*/ 1590189 w 9868442"/>
              <a:gd name="connsiteY216" fmla="*/ 2625778 h 10027094"/>
              <a:gd name="connsiteX217" fmla="*/ 1637729 w 9868442"/>
              <a:gd name="connsiteY217" fmla="*/ 2719096 h 10027094"/>
              <a:gd name="connsiteX218" fmla="*/ 1686149 w 9868442"/>
              <a:gd name="connsiteY218" fmla="*/ 2812414 h 10027094"/>
              <a:gd name="connsiteX219" fmla="*/ 1703756 w 9868442"/>
              <a:gd name="connsiteY219" fmla="*/ 2847629 h 10027094"/>
              <a:gd name="connsiteX220" fmla="*/ 1746893 w 9868442"/>
              <a:gd name="connsiteY220" fmla="*/ 2908373 h 10027094"/>
              <a:gd name="connsiteX221" fmla="*/ 1768022 w 9868442"/>
              <a:gd name="connsiteY221" fmla="*/ 2911895 h 10027094"/>
              <a:gd name="connsiteX222" fmla="*/ 1763620 w 9868442"/>
              <a:gd name="connsiteY222" fmla="*/ 2890766 h 10027094"/>
              <a:gd name="connsiteX223" fmla="*/ 1753056 w 9868442"/>
              <a:gd name="connsiteY223" fmla="*/ 2878441 h 10027094"/>
              <a:gd name="connsiteX0" fmla="*/ 6186546 w 9868442"/>
              <a:gd name="connsiteY0" fmla="*/ 3750877 h 9686532"/>
              <a:gd name="connsiteX1" fmla="*/ 6170700 w 9868442"/>
              <a:gd name="connsiteY1" fmla="*/ 3757920 h 9686532"/>
              <a:gd name="connsiteX2" fmla="*/ 6050090 w 9868442"/>
              <a:gd name="connsiteY2" fmla="*/ 3783451 h 9686532"/>
              <a:gd name="connsiteX3" fmla="*/ 5844086 w 9868442"/>
              <a:gd name="connsiteY3" fmla="*/ 3838033 h 9686532"/>
              <a:gd name="connsiteX4" fmla="*/ 5596705 w 9868442"/>
              <a:gd name="connsiteY4" fmla="*/ 3898778 h 9686532"/>
              <a:gd name="connsiteX5" fmla="*/ 5472575 w 9868442"/>
              <a:gd name="connsiteY5" fmla="*/ 3946317 h 9686532"/>
              <a:gd name="connsiteX6" fmla="*/ 5460249 w 9868442"/>
              <a:gd name="connsiteY6" fmla="*/ 3976249 h 9686532"/>
              <a:gd name="connsiteX7" fmla="*/ 5425035 w 9868442"/>
              <a:gd name="connsiteY7" fmla="*/ 4907670 h 9686532"/>
              <a:gd name="connsiteX8" fmla="*/ 6290429 w 9868442"/>
              <a:gd name="connsiteY8" fmla="*/ 5056450 h 9686532"/>
              <a:gd name="connsiteX9" fmla="*/ 6263137 w 9868442"/>
              <a:gd name="connsiteY9" fmla="*/ 5004509 h 9686532"/>
              <a:gd name="connsiteX10" fmla="*/ 6115237 w 9868442"/>
              <a:gd name="connsiteY10" fmla="*/ 4832839 h 9686532"/>
              <a:gd name="connsiteX11" fmla="*/ 6010474 w 9868442"/>
              <a:gd name="connsiteY11" fmla="*/ 4507106 h 9686532"/>
              <a:gd name="connsiteX12" fmla="*/ 6078262 w 9868442"/>
              <a:gd name="connsiteY12" fmla="*/ 3904060 h 9686532"/>
              <a:gd name="connsiteX13" fmla="*/ 6244650 w 9868442"/>
              <a:gd name="connsiteY13" fmla="*/ 3746475 h 9686532"/>
              <a:gd name="connsiteX14" fmla="*/ 6383747 w 9868442"/>
              <a:gd name="connsiteY14" fmla="*/ 3741193 h 9686532"/>
              <a:gd name="connsiteX15" fmla="*/ 6754378 w 9868442"/>
              <a:gd name="connsiteY15" fmla="*/ 3598575 h 9686532"/>
              <a:gd name="connsiteX16" fmla="*/ 7117086 w 9868442"/>
              <a:gd name="connsiteY16" fmla="*/ 3518462 h 9686532"/>
              <a:gd name="connsiteX17" fmla="*/ 7150539 w 9868442"/>
              <a:gd name="connsiteY17" fmla="*/ 3490291 h 9686532"/>
              <a:gd name="connsiteX18" fmla="*/ 7174309 w 9868442"/>
              <a:gd name="connsiteY18" fmla="*/ 3315099 h 9686532"/>
              <a:gd name="connsiteX19" fmla="*/ 7218327 w 9868442"/>
              <a:gd name="connsiteY19" fmla="*/ 3163678 h 9686532"/>
              <a:gd name="connsiteX20" fmla="*/ 7291397 w 9868442"/>
              <a:gd name="connsiteY20" fmla="*/ 3088847 h 9686532"/>
              <a:gd name="connsiteX21" fmla="*/ 7329253 w 9868442"/>
              <a:gd name="connsiteY21" fmla="*/ 3080044 h 9686532"/>
              <a:gd name="connsiteX22" fmla="*/ 7228892 w 9868442"/>
              <a:gd name="connsiteY22" fmla="*/ 3043068 h 9686532"/>
              <a:gd name="connsiteX23" fmla="*/ 7162865 w 9868442"/>
              <a:gd name="connsiteY23" fmla="*/ 3025461 h 9686532"/>
              <a:gd name="connsiteX24" fmla="*/ 7123249 w 9868442"/>
              <a:gd name="connsiteY24" fmla="*/ 2962956 h 9686532"/>
              <a:gd name="connsiteX25" fmla="*/ 7142617 w 9868442"/>
              <a:gd name="connsiteY25" fmla="*/ 2679480 h 9686532"/>
              <a:gd name="connsiteX26" fmla="*/ 7192797 w 9868442"/>
              <a:gd name="connsiteY26" fmla="*/ 2561512 h 9686532"/>
              <a:gd name="connsiteX27" fmla="*/ 7294038 w 9868442"/>
              <a:gd name="connsiteY27" fmla="*/ 2448826 h 9686532"/>
              <a:gd name="connsiteX28" fmla="*/ 7323970 w 9868442"/>
              <a:gd name="connsiteY28" fmla="*/ 2398645 h 9686532"/>
              <a:gd name="connsiteX29" fmla="*/ 7388236 w 9868442"/>
              <a:gd name="connsiteY29" fmla="*/ 2358149 h 9686532"/>
              <a:gd name="connsiteX30" fmla="*/ 7469230 w 9868442"/>
              <a:gd name="connsiteY30" fmla="*/ 2347584 h 9686532"/>
              <a:gd name="connsiteX31" fmla="*/ 7593361 w 9868442"/>
              <a:gd name="connsiteY31" fmla="*/ 2419774 h 9686532"/>
              <a:gd name="connsiteX32" fmla="*/ 7956068 w 9868442"/>
              <a:gd name="connsiteY32" fmla="*/ 2462031 h 9686532"/>
              <a:gd name="connsiteX33" fmla="*/ 8389205 w 9868442"/>
              <a:gd name="connsiteY33" fmla="*/ 2498126 h 9686532"/>
              <a:gd name="connsiteX34" fmla="*/ 8686766 w 9868442"/>
              <a:gd name="connsiteY34" fmla="*/ 2535101 h 9686532"/>
              <a:gd name="connsiteX35" fmla="*/ 9254598 w 9868442"/>
              <a:gd name="connsiteY35" fmla="*/ 2552708 h 9686532"/>
              <a:gd name="connsiteX36" fmla="*/ 9430670 w 9868442"/>
              <a:gd name="connsiteY36" fmla="*/ 2563272 h 9686532"/>
              <a:gd name="connsiteX37" fmla="*/ 9484372 w 9868442"/>
              <a:gd name="connsiteY37" fmla="*/ 2516613 h 9686532"/>
              <a:gd name="connsiteX38" fmla="*/ 9600580 w 9868442"/>
              <a:gd name="connsiteY38" fmla="*/ 2527178 h 9686532"/>
              <a:gd name="connsiteX39" fmla="*/ 9658683 w 9868442"/>
              <a:gd name="connsiteY39" fmla="*/ 2565033 h 9686532"/>
              <a:gd name="connsiteX40" fmla="*/ 9705343 w 9868442"/>
              <a:gd name="connsiteY40" fmla="*/ 2580880 h 9686532"/>
              <a:gd name="connsiteX41" fmla="*/ 9771370 w 9868442"/>
              <a:gd name="connsiteY41" fmla="*/ 2597606 h 9686532"/>
              <a:gd name="connsiteX42" fmla="*/ 9796019 w 9868442"/>
              <a:gd name="connsiteY42" fmla="*/ 2628419 h 9686532"/>
              <a:gd name="connsiteX43" fmla="*/ 9863808 w 9868442"/>
              <a:gd name="connsiteY43" fmla="*/ 2926861 h 9686532"/>
              <a:gd name="connsiteX44" fmla="*/ 9868209 w 9868442"/>
              <a:gd name="connsiteY44" fmla="*/ 3011375 h 9686532"/>
              <a:gd name="connsiteX45" fmla="*/ 9820670 w 9868442"/>
              <a:gd name="connsiteY45" fmla="*/ 3041308 h 9686532"/>
              <a:gd name="connsiteX46" fmla="*/ 9796019 w 9868442"/>
              <a:gd name="connsiteY46" fmla="*/ 3176883 h 9686532"/>
              <a:gd name="connsiteX47" fmla="*/ 9786335 w 9868442"/>
              <a:gd name="connsiteY47" fmla="*/ 3233226 h 9686532"/>
              <a:gd name="connsiteX48" fmla="*/ 9723830 w 9868442"/>
              <a:gd name="connsiteY48" fmla="*/ 3324783 h 9686532"/>
              <a:gd name="connsiteX49" fmla="*/ 9568006 w 9868442"/>
              <a:gd name="connsiteY49" fmla="*/ 3340630 h 9686532"/>
              <a:gd name="connsiteX50" fmla="*/ 9400738 w 9868442"/>
              <a:gd name="connsiteY50" fmla="*/ 3318621 h 9686532"/>
              <a:gd name="connsiteX51" fmla="*/ 9206178 w 9868442"/>
              <a:gd name="connsiteY51" fmla="*/ 3304535 h 9686532"/>
              <a:gd name="connsiteX52" fmla="*/ 9158639 w 9868442"/>
              <a:gd name="connsiteY52" fmla="*/ 3344151 h 9686532"/>
              <a:gd name="connsiteX53" fmla="*/ 9157759 w 9868442"/>
              <a:gd name="connsiteY53" fmla="*/ 3526386 h 9686532"/>
              <a:gd name="connsiteX54" fmla="*/ 9114621 w 9868442"/>
              <a:gd name="connsiteY54" fmla="*/ 3695415 h 9686532"/>
              <a:gd name="connsiteX55" fmla="*/ 9007217 w 9868442"/>
              <a:gd name="connsiteY55" fmla="*/ 3804579 h 9686532"/>
              <a:gd name="connsiteX56" fmla="*/ 8964960 w 9868442"/>
              <a:gd name="connsiteY56" fmla="*/ 3838913 h 9686532"/>
              <a:gd name="connsiteX57" fmla="*/ 8891010 w 9868442"/>
              <a:gd name="connsiteY57" fmla="*/ 3954240 h 9686532"/>
              <a:gd name="connsiteX58" fmla="*/ 8898933 w 9868442"/>
              <a:gd name="connsiteY58" fmla="*/ 4078371 h 9686532"/>
              <a:gd name="connsiteX59" fmla="*/ 8908617 w 9868442"/>
              <a:gd name="connsiteY59" fmla="*/ 4213066 h 9686532"/>
              <a:gd name="connsiteX60" fmla="*/ 9001935 w 9868442"/>
              <a:gd name="connsiteY60" fmla="*/ 4344240 h 9686532"/>
              <a:gd name="connsiteX61" fmla="*/ 9045073 w 9868442"/>
              <a:gd name="connsiteY61" fmla="*/ 4505346 h 9686532"/>
              <a:gd name="connsiteX62" fmla="*/ 8979926 w 9868442"/>
              <a:gd name="connsiteY62" fmla="*/ 4607467 h 9686532"/>
              <a:gd name="connsiteX63" fmla="*/ 8881326 w 9868442"/>
              <a:gd name="connsiteY63" fmla="*/ 4761530 h 9686532"/>
              <a:gd name="connsiteX64" fmla="*/ 8875164 w 9868442"/>
              <a:gd name="connsiteY64" fmla="*/ 4861011 h 9686532"/>
              <a:gd name="connsiteX65" fmla="*/ 8823222 w 9868442"/>
              <a:gd name="connsiteY65" fmla="*/ 4978979 h 9686532"/>
              <a:gd name="connsiteX66" fmla="*/ 8694690 w 9868442"/>
              <a:gd name="connsiteY66" fmla="*/ 5022997 h 9686532"/>
              <a:gd name="connsiteX67" fmla="*/ 8559114 w 9868442"/>
              <a:gd name="connsiteY67" fmla="*/ 5100468 h 9686532"/>
              <a:gd name="connsiteX68" fmla="*/ 8507173 w 9868442"/>
              <a:gd name="connsiteY68" fmla="*/ 5192906 h 9686532"/>
              <a:gd name="connsiteX69" fmla="*/ 8383923 w 9868442"/>
              <a:gd name="connsiteY69" fmla="*/ 5248369 h 9686532"/>
              <a:gd name="connsiteX70" fmla="*/ 8123337 w 9868442"/>
              <a:gd name="connsiteY70" fmla="*/ 5313515 h 9686532"/>
              <a:gd name="connsiteX71" fmla="*/ 7940222 w 9868442"/>
              <a:gd name="connsiteY71" fmla="*/ 5327601 h 9686532"/>
              <a:gd name="connsiteX72" fmla="*/ 7645302 w 9868442"/>
              <a:gd name="connsiteY72" fmla="*/ 5340807 h 9686532"/>
              <a:gd name="connsiteX73" fmla="*/ 7242977 w 9868442"/>
              <a:gd name="connsiteY73" fmla="*/ 5318798 h 9686532"/>
              <a:gd name="connsiteX74" fmla="*/ 6830969 w 9868442"/>
              <a:gd name="connsiteY74" fmla="*/ 5322319 h 9686532"/>
              <a:gd name="connsiteX75" fmla="*/ 6537810 w 9868442"/>
              <a:gd name="connsiteY75" fmla="*/ 5282703 h 9686532"/>
              <a:gd name="connsiteX76" fmla="*/ 6277223 w 9868442"/>
              <a:gd name="connsiteY76" fmla="*/ 5240446 h 9686532"/>
              <a:gd name="connsiteX77" fmla="*/ 6083544 w 9868442"/>
              <a:gd name="connsiteY77" fmla="*/ 5273899 h 9686532"/>
              <a:gd name="connsiteX78" fmla="*/ 5991107 w 9868442"/>
              <a:gd name="connsiteY78" fmla="*/ 5366337 h 9686532"/>
              <a:gd name="connsiteX79" fmla="*/ 5768375 w 9868442"/>
              <a:gd name="connsiteY79" fmla="*/ 5697352 h 9686532"/>
              <a:gd name="connsiteX80" fmla="*/ 5623997 w 9868442"/>
              <a:gd name="connsiteY80" fmla="*/ 5749293 h 9686532"/>
              <a:gd name="connsiteX81" fmla="*/ 5462010 w 9868442"/>
              <a:gd name="connsiteY81" fmla="*/ 5765140 h 9686532"/>
              <a:gd name="connsiteX82" fmla="*/ 5445284 w 9868442"/>
              <a:gd name="connsiteY82" fmla="*/ 5792431 h 9686532"/>
              <a:gd name="connsiteX83" fmla="*/ 5492823 w 9868442"/>
              <a:gd name="connsiteY83" fmla="*/ 5969383 h 9686532"/>
              <a:gd name="connsiteX84" fmla="*/ 5518497 w 9868442"/>
              <a:gd name="connsiteY84" fmla="*/ 6674206 h 9686532"/>
              <a:gd name="connsiteX85" fmla="*/ 5656641 w 9868442"/>
              <a:gd name="connsiteY85" fmla="*/ 7830615 h 9686532"/>
              <a:gd name="connsiteX86" fmla="*/ 5980702 w 9868442"/>
              <a:gd name="connsiteY86" fmla="*/ 9684099 h 9686532"/>
              <a:gd name="connsiteX87" fmla="*/ 1021086 w 9868442"/>
              <a:gd name="connsiteY87" fmla="*/ 9603395 h 9686532"/>
              <a:gd name="connsiteX88" fmla="*/ 1461297 w 9868442"/>
              <a:gd name="connsiteY88" fmla="*/ 8206690 h 9686532"/>
              <a:gd name="connsiteX89" fmla="*/ 1496294 w 9868442"/>
              <a:gd name="connsiteY89" fmla="*/ 7201181 h 9686532"/>
              <a:gd name="connsiteX90" fmla="*/ 1215156 w 9868442"/>
              <a:gd name="connsiteY90" fmla="*/ 6532813 h 9686532"/>
              <a:gd name="connsiteX91" fmla="*/ 1178181 w 9868442"/>
              <a:gd name="connsiteY91" fmla="*/ 6476470 h 9686532"/>
              <a:gd name="connsiteX92" fmla="*/ 1015315 w 9868442"/>
              <a:gd name="connsiteY92" fmla="*/ 6259022 h 9686532"/>
              <a:gd name="connsiteX93" fmla="*/ 974818 w 9868442"/>
              <a:gd name="connsiteY93" fmla="*/ 6223807 h 9686532"/>
              <a:gd name="connsiteX94" fmla="*/ 892945 w 9868442"/>
              <a:gd name="connsiteY94" fmla="*/ 6132250 h 9686532"/>
              <a:gd name="connsiteX95" fmla="*/ 801387 w 9868442"/>
              <a:gd name="connsiteY95" fmla="*/ 6003717 h 9686532"/>
              <a:gd name="connsiteX96" fmla="*/ 617392 w 9868442"/>
              <a:gd name="connsiteY96" fmla="*/ 5788029 h 9686532"/>
              <a:gd name="connsiteX97" fmla="*/ 267890 w 9868442"/>
              <a:gd name="connsiteY97" fmla="*/ 5159452 h 9686532"/>
              <a:gd name="connsiteX98" fmla="*/ 205384 w 9868442"/>
              <a:gd name="connsiteY98" fmla="*/ 5041485 h 9686532"/>
              <a:gd name="connsiteX99" fmla="*/ 170170 w 9868442"/>
              <a:gd name="connsiteY99" fmla="*/ 4942004 h 9686532"/>
              <a:gd name="connsiteX100" fmla="*/ 75971 w 9868442"/>
              <a:gd name="connsiteY100" fmla="*/ 4773855 h 9686532"/>
              <a:gd name="connsiteX101" fmla="*/ 260 w 9868442"/>
              <a:gd name="connsiteY101" fmla="*/ 4532636 h 9686532"/>
              <a:gd name="connsiteX102" fmla="*/ 155204 w 9868442"/>
              <a:gd name="connsiteY102" fmla="*/ 4036114 h 9686532"/>
              <a:gd name="connsiteX103" fmla="*/ 284616 w 9868442"/>
              <a:gd name="connsiteY103" fmla="*/ 3897897 h 9686532"/>
              <a:gd name="connsiteX104" fmla="*/ 449244 w 9868442"/>
              <a:gd name="connsiteY104" fmla="*/ 3800177 h 9686532"/>
              <a:gd name="connsiteX105" fmla="*/ 863893 w 9868442"/>
              <a:gd name="connsiteY105" fmla="*/ 3576566 h 9686532"/>
              <a:gd name="connsiteX106" fmla="*/ 1068136 w 9868442"/>
              <a:gd name="connsiteY106" fmla="*/ 3535189 h 9686532"/>
              <a:gd name="connsiteX107" fmla="*/ 1197549 w 9868442"/>
              <a:gd name="connsiteY107" fmla="*/ 3479727 h 9686532"/>
              <a:gd name="connsiteX108" fmla="*/ 1198430 w 9868442"/>
              <a:gd name="connsiteY108" fmla="*/ 3477086 h 9686532"/>
              <a:gd name="connsiteX109" fmla="*/ 1247730 w 9868442"/>
              <a:gd name="connsiteY109" fmla="*/ 3339750 h 9686532"/>
              <a:gd name="connsiteX110" fmla="*/ 1422041 w 9868442"/>
              <a:gd name="connsiteY110" fmla="*/ 3090608 h 9686532"/>
              <a:gd name="connsiteX111" fmla="*/ 1510957 w 9868442"/>
              <a:gd name="connsiteY111" fmla="*/ 2947990 h 9686532"/>
              <a:gd name="connsiteX112" fmla="*/ 1529445 w 9868442"/>
              <a:gd name="connsiteY112" fmla="*/ 2928622 h 9686532"/>
              <a:gd name="connsiteX113" fmla="*/ 1539129 w 9868442"/>
              <a:gd name="connsiteY113" fmla="*/ 2929502 h 9686532"/>
              <a:gd name="connsiteX114" fmla="*/ 1542650 w 9868442"/>
              <a:gd name="connsiteY114" fmla="*/ 2992888 h 9686532"/>
              <a:gd name="connsiteX115" fmla="*/ 1623643 w 9868442"/>
              <a:gd name="connsiteY115" fmla="*/ 3178644 h 9686532"/>
              <a:gd name="connsiteX116" fmla="*/ 1709918 w 9868442"/>
              <a:gd name="connsiteY116" fmla="*/ 3237628 h 9686532"/>
              <a:gd name="connsiteX117" fmla="*/ 1815562 w 9868442"/>
              <a:gd name="connsiteY117" fmla="*/ 3293090 h 9686532"/>
              <a:gd name="connsiteX118" fmla="*/ 1904478 w 9868442"/>
              <a:gd name="connsiteY118" fmla="*/ 3362639 h 9686532"/>
              <a:gd name="connsiteX119" fmla="*/ 1949376 w 9868442"/>
              <a:gd name="connsiteY119" fmla="*/ 3403135 h 9686532"/>
              <a:gd name="connsiteX120" fmla="*/ 2003958 w 9868442"/>
              <a:gd name="connsiteY120" fmla="*/ 3422503 h 9686532"/>
              <a:gd name="connsiteX121" fmla="*/ 2051498 w 9868442"/>
              <a:gd name="connsiteY121" fmla="*/ 3461239 h 9686532"/>
              <a:gd name="connsiteX122" fmla="*/ 2180030 w 9868442"/>
              <a:gd name="connsiteY122" fmla="*/ 3522864 h 9686532"/>
              <a:gd name="connsiteX123" fmla="*/ 2372829 w 9868442"/>
              <a:gd name="connsiteY123" fmla="*/ 3651397 h 9686532"/>
              <a:gd name="connsiteX124" fmla="*/ 2474070 w 9868442"/>
              <a:gd name="connsiteY124" fmla="*/ 3717424 h 9686532"/>
              <a:gd name="connsiteX125" fmla="*/ 2510165 w 9868442"/>
              <a:gd name="connsiteY125" fmla="*/ 3735031 h 9686532"/>
              <a:gd name="connsiteX126" fmla="*/ 2561226 w 9868442"/>
              <a:gd name="connsiteY126" fmla="*/ 3757040 h 9686532"/>
              <a:gd name="connsiteX127" fmla="*/ 2597321 w 9868442"/>
              <a:gd name="connsiteY127" fmla="*/ 3684850 h 9686532"/>
              <a:gd name="connsiteX128" fmla="*/ 2522490 w 9868442"/>
              <a:gd name="connsiteY128" fmla="*/ 3645234 h 9686532"/>
              <a:gd name="connsiteX129" fmla="*/ 2364025 w 9868442"/>
              <a:gd name="connsiteY129" fmla="*/ 3552796 h 9686532"/>
              <a:gd name="connsiteX130" fmla="*/ 1972265 w 9868442"/>
              <a:gd name="connsiteY130" fmla="*/ 3259637 h 9686532"/>
              <a:gd name="connsiteX131" fmla="*/ 1682627 w 9868442"/>
              <a:gd name="connsiteY131" fmla="*/ 3049231 h 9686532"/>
              <a:gd name="connsiteX132" fmla="*/ 1595472 w 9868442"/>
              <a:gd name="connsiteY132" fmla="*/ 2877561 h 9686532"/>
              <a:gd name="connsiteX133" fmla="*/ 1598993 w 9868442"/>
              <a:gd name="connsiteY133" fmla="*/ 2840586 h 9686532"/>
              <a:gd name="connsiteX134" fmla="*/ 1650934 w 9868442"/>
              <a:gd name="connsiteY134" fmla="*/ 2933904 h 9686532"/>
              <a:gd name="connsiteX135" fmla="*/ 1515359 w 9868442"/>
              <a:gd name="connsiteY135" fmla="*/ 2513092 h 9686532"/>
              <a:gd name="connsiteX136" fmla="*/ 1423802 w 9868442"/>
              <a:gd name="connsiteY136" fmla="*/ 2523656 h 9686532"/>
              <a:gd name="connsiteX137" fmla="*/ 1301432 w 9868442"/>
              <a:gd name="connsiteY137" fmla="*/ 2462911 h 9686532"/>
              <a:gd name="connsiteX138" fmla="*/ 1193147 w 9868442"/>
              <a:gd name="connsiteY138" fmla="*/ 2283318 h 9686532"/>
              <a:gd name="connsiteX139" fmla="*/ 1119197 w 9868442"/>
              <a:gd name="connsiteY139" fmla="*/ 1985757 h 9686532"/>
              <a:gd name="connsiteX140" fmla="*/ 1096308 w 9868442"/>
              <a:gd name="connsiteY140" fmla="*/ 1858105 h 9686532"/>
              <a:gd name="connsiteX141" fmla="*/ 1161454 w 9868442"/>
              <a:gd name="connsiteY141" fmla="*/ 1705802 h 9686532"/>
              <a:gd name="connsiteX142" fmla="*/ 1177301 w 9868442"/>
              <a:gd name="connsiteY142" fmla="*/ 1667947 h 9686532"/>
              <a:gd name="connsiteX143" fmla="*/ 1139445 w 9868442"/>
              <a:gd name="connsiteY143" fmla="*/ 1329008 h 9686532"/>
              <a:gd name="connsiteX144" fmla="*/ 1119197 w 9868442"/>
              <a:gd name="connsiteY144" fmla="*/ 1039370 h 9686532"/>
              <a:gd name="connsiteX145" fmla="*/ 1191387 w 9868442"/>
              <a:gd name="connsiteY145" fmla="*/ 662576 h 9686532"/>
              <a:gd name="connsiteX146" fmla="*/ 1296149 w 9868442"/>
              <a:gd name="connsiteY146" fmla="*/ 480342 h 9686532"/>
              <a:gd name="connsiteX147" fmla="*/ 1551454 w 9868442"/>
              <a:gd name="connsiteY147" fmla="*/ 211832 h 9686532"/>
              <a:gd name="connsiteX148" fmla="*/ 1763620 w 9868442"/>
              <a:gd name="connsiteY148" fmla="*/ 109711 h 9686532"/>
              <a:gd name="connsiteX149" fmla="*/ 1898315 w 9868442"/>
              <a:gd name="connsiteY149" fmla="*/ 65693 h 9686532"/>
              <a:gd name="connsiteX150" fmla="*/ 2076148 w 9868442"/>
              <a:gd name="connsiteY150" fmla="*/ 31359 h 9686532"/>
              <a:gd name="connsiteX151" fmla="*/ 2219646 w 9868442"/>
              <a:gd name="connsiteY151" fmla="*/ 14632 h 9686532"/>
              <a:gd name="connsiteX152" fmla="*/ 2245177 w 9868442"/>
              <a:gd name="connsiteY152" fmla="*/ 11110 h 9686532"/>
              <a:gd name="connsiteX153" fmla="*/ 2348179 w 9868442"/>
              <a:gd name="connsiteY153" fmla="*/ 7589 h 9686532"/>
              <a:gd name="connsiteX154" fmla="*/ 2434454 w 9868442"/>
              <a:gd name="connsiteY154" fmla="*/ 17273 h 9686532"/>
              <a:gd name="connsiteX155" fmla="*/ 2561226 w 9868442"/>
              <a:gd name="connsiteY155" fmla="*/ 51607 h 9686532"/>
              <a:gd name="connsiteX156" fmla="*/ 2689758 w 9868442"/>
              <a:gd name="connsiteY156" fmla="*/ 92103 h 9686532"/>
              <a:gd name="connsiteX157" fmla="*/ 2749623 w 9868442"/>
              <a:gd name="connsiteY157" fmla="*/ 119395 h 9686532"/>
              <a:gd name="connsiteX158" fmla="*/ 2885198 w 9868442"/>
              <a:gd name="connsiteY158" fmla="*/ 188943 h 9686532"/>
              <a:gd name="connsiteX159" fmla="*/ 3074476 w 9868442"/>
              <a:gd name="connsiteY159" fmla="*/ 315715 h 9686532"/>
              <a:gd name="connsiteX160" fmla="*/ 3171315 w 9868442"/>
              <a:gd name="connsiteY160" fmla="*/ 387904 h 9686532"/>
              <a:gd name="connsiteX161" fmla="*/ 3302489 w 9868442"/>
              <a:gd name="connsiteY161" fmla="*/ 537565 h 9686532"/>
              <a:gd name="connsiteX162" fmla="*/ 3438944 w 9868442"/>
              <a:gd name="connsiteY162" fmla="*/ 770861 h 9686532"/>
              <a:gd name="connsiteX163" fmla="*/ 3529621 w 9868442"/>
              <a:gd name="connsiteY163" fmla="*/ 1044652 h 9686532"/>
              <a:gd name="connsiteX164" fmla="*/ 3541946 w 9868442"/>
              <a:gd name="connsiteY164" fmla="*/ 1292033 h 9686532"/>
              <a:gd name="connsiteX165" fmla="*/ 3524339 w 9868442"/>
              <a:gd name="connsiteY165" fmla="*/ 1486593 h 9686532"/>
              <a:gd name="connsiteX166" fmla="*/ 3524339 w 9868442"/>
              <a:gd name="connsiteY166" fmla="*/ 1522688 h 9686532"/>
              <a:gd name="connsiteX167" fmla="*/ 3500569 w 9868442"/>
              <a:gd name="connsiteY167" fmla="*/ 1571988 h 9686532"/>
              <a:gd name="connsiteX168" fmla="*/ 3494407 w 9868442"/>
              <a:gd name="connsiteY168" fmla="*/ 1717247 h 9686532"/>
              <a:gd name="connsiteX169" fmla="*/ 3497048 w 9868442"/>
              <a:gd name="connsiteY169" fmla="*/ 1725170 h 9686532"/>
              <a:gd name="connsiteX170" fmla="*/ 3506732 w 9868442"/>
              <a:gd name="connsiteY170" fmla="*/ 1839617 h 9686532"/>
              <a:gd name="connsiteX171" fmla="*/ 3489125 w 9868442"/>
              <a:gd name="connsiteY171" fmla="*/ 1908285 h 9686532"/>
              <a:gd name="connsiteX172" fmla="*/ 3482082 w 9868442"/>
              <a:gd name="connsiteY172" fmla="*/ 2074673 h 9686532"/>
              <a:gd name="connsiteX173" fmla="*/ 3478560 w 9868442"/>
              <a:gd name="connsiteY173" fmla="*/ 2462031 h 9686532"/>
              <a:gd name="connsiteX174" fmla="*/ 3439825 w 9868442"/>
              <a:gd name="connsiteY174" fmla="*/ 2793046 h 9686532"/>
              <a:gd name="connsiteX175" fmla="*/ 3435423 w 9868442"/>
              <a:gd name="connsiteY175" fmla="*/ 2873159 h 9686532"/>
              <a:gd name="connsiteX176" fmla="*/ 3494407 w 9868442"/>
              <a:gd name="connsiteY176" fmla="*/ 2904852 h 9686532"/>
              <a:gd name="connsiteX177" fmla="*/ 3573639 w 9868442"/>
              <a:gd name="connsiteY177" fmla="*/ 2867877 h 9686532"/>
              <a:gd name="connsiteX178" fmla="*/ 3759395 w 9868442"/>
              <a:gd name="connsiteY178" fmla="*/ 2738464 h 9686532"/>
              <a:gd name="connsiteX179" fmla="*/ 4082487 w 9868442"/>
              <a:gd name="connsiteY179" fmla="*/ 2675078 h 9686532"/>
              <a:gd name="connsiteX180" fmla="*/ 4495376 w 9868442"/>
              <a:gd name="connsiteY180" fmla="*/ 2687403 h 9686532"/>
              <a:gd name="connsiteX181" fmla="*/ 4593095 w 9868442"/>
              <a:gd name="connsiteY181" fmla="*/ 2674198 h 9686532"/>
              <a:gd name="connsiteX182" fmla="*/ 4700499 w 9868442"/>
              <a:gd name="connsiteY182" fmla="*/ 2712053 h 9686532"/>
              <a:gd name="connsiteX183" fmla="*/ 4785894 w 9868442"/>
              <a:gd name="connsiteY183" fmla="*/ 2852030 h 9686532"/>
              <a:gd name="connsiteX184" fmla="*/ 4848400 w 9868442"/>
              <a:gd name="connsiteY184" fmla="*/ 2925981 h 9686532"/>
              <a:gd name="connsiteX185" fmla="*/ 4921470 w 9868442"/>
              <a:gd name="connsiteY185" fmla="*/ 3038667 h 9686532"/>
              <a:gd name="connsiteX186" fmla="*/ 5020070 w 9868442"/>
              <a:gd name="connsiteY186" fmla="*/ 3126702 h 9686532"/>
              <a:gd name="connsiteX187" fmla="*/ 5092259 w 9868442"/>
              <a:gd name="connsiteY187" fmla="*/ 3146070 h 9686532"/>
              <a:gd name="connsiteX188" fmla="*/ 5225194 w 9868442"/>
              <a:gd name="connsiteY188" fmla="*/ 3211217 h 9686532"/>
              <a:gd name="connsiteX189" fmla="*/ 5325555 w 9868442"/>
              <a:gd name="connsiteY189" fmla="*/ 3269321 h 9686532"/>
              <a:gd name="connsiteX190" fmla="*/ 5413590 w 9868442"/>
              <a:gd name="connsiteY190" fmla="*/ 3329185 h 9686532"/>
              <a:gd name="connsiteX191" fmla="*/ 5572936 w 9868442"/>
              <a:gd name="connsiteY191" fmla="*/ 3403135 h 9686532"/>
              <a:gd name="connsiteX192" fmla="*/ 5668895 w 9868442"/>
              <a:gd name="connsiteY192" fmla="*/ 3457718 h 9686532"/>
              <a:gd name="connsiteX193" fmla="*/ 5741084 w 9868442"/>
              <a:gd name="connsiteY193" fmla="*/ 3507018 h 9686532"/>
              <a:gd name="connsiteX194" fmla="*/ 5784222 w 9868442"/>
              <a:gd name="connsiteY194" fmla="*/ 3516702 h 9686532"/>
              <a:gd name="connsiteX195" fmla="*/ 5843206 w 9868442"/>
              <a:gd name="connsiteY195" fmla="*/ 3541352 h 9686532"/>
              <a:gd name="connsiteX196" fmla="*/ 5951490 w 9868442"/>
              <a:gd name="connsiteY196" fmla="*/ 3640832 h 9686532"/>
              <a:gd name="connsiteX197" fmla="*/ 6013116 w 9868442"/>
              <a:gd name="connsiteY197" fmla="*/ 3664602 h 9686532"/>
              <a:gd name="connsiteX198" fmla="*/ 6186546 w 9868442"/>
              <a:gd name="connsiteY198" fmla="*/ 3736792 h 9686532"/>
              <a:gd name="connsiteX199" fmla="*/ 6186546 w 9868442"/>
              <a:gd name="connsiteY199" fmla="*/ 3750877 h 9686532"/>
              <a:gd name="connsiteX200" fmla="*/ 8932387 w 9868442"/>
              <a:gd name="connsiteY200" fmla="*/ 3619704 h 9686532"/>
              <a:gd name="connsiteX201" fmla="*/ 8953516 w 9868442"/>
              <a:gd name="connsiteY201" fmla="*/ 3513180 h 9686532"/>
              <a:gd name="connsiteX202" fmla="*/ 8878685 w 9868442"/>
              <a:gd name="connsiteY202" fmla="*/ 3337108 h 9686532"/>
              <a:gd name="connsiteX203" fmla="*/ 8775683 w 9868442"/>
              <a:gd name="connsiteY203" fmla="*/ 3274603 h 9686532"/>
              <a:gd name="connsiteX204" fmla="*/ 8648911 w 9868442"/>
              <a:gd name="connsiteY204" fmla="*/ 3280765 h 9686532"/>
              <a:gd name="connsiteX205" fmla="*/ 8628663 w 9868442"/>
              <a:gd name="connsiteY205" fmla="*/ 3300133 h 9686532"/>
              <a:gd name="connsiteX206" fmla="*/ 8633945 w 9868442"/>
              <a:gd name="connsiteY206" fmla="*/ 3317741 h 9686532"/>
              <a:gd name="connsiteX207" fmla="*/ 8735186 w 9868442"/>
              <a:gd name="connsiteY207" fmla="*/ 3411059 h 9686532"/>
              <a:gd name="connsiteX208" fmla="*/ 8823222 w 9868442"/>
              <a:gd name="connsiteY208" fmla="*/ 3573925 h 9686532"/>
              <a:gd name="connsiteX209" fmla="*/ 8932387 w 9868442"/>
              <a:gd name="connsiteY209" fmla="*/ 3619704 h 9686532"/>
              <a:gd name="connsiteX210" fmla="*/ 1753056 w 9868442"/>
              <a:gd name="connsiteY210" fmla="*/ 2878441 h 9686532"/>
              <a:gd name="connsiteX211" fmla="*/ 1750415 w 9868442"/>
              <a:gd name="connsiteY211" fmla="*/ 2837945 h 9686532"/>
              <a:gd name="connsiteX212" fmla="*/ 1711679 w 9868442"/>
              <a:gd name="connsiteY212" fmla="*/ 2778080 h 9686532"/>
              <a:gd name="connsiteX213" fmla="*/ 1634207 w 9868442"/>
              <a:gd name="connsiteY213" fmla="*/ 2606410 h 9686532"/>
              <a:gd name="connsiteX214" fmla="*/ 1555855 w 9868442"/>
              <a:gd name="connsiteY214" fmla="*/ 2494604 h 9686532"/>
              <a:gd name="connsiteX215" fmla="*/ 1531205 w 9868442"/>
              <a:gd name="connsiteY215" fmla="*/ 2510451 h 9686532"/>
              <a:gd name="connsiteX216" fmla="*/ 1590189 w 9868442"/>
              <a:gd name="connsiteY216" fmla="*/ 2625778 h 9686532"/>
              <a:gd name="connsiteX217" fmla="*/ 1637729 w 9868442"/>
              <a:gd name="connsiteY217" fmla="*/ 2719096 h 9686532"/>
              <a:gd name="connsiteX218" fmla="*/ 1686149 w 9868442"/>
              <a:gd name="connsiteY218" fmla="*/ 2812414 h 9686532"/>
              <a:gd name="connsiteX219" fmla="*/ 1703756 w 9868442"/>
              <a:gd name="connsiteY219" fmla="*/ 2847629 h 9686532"/>
              <a:gd name="connsiteX220" fmla="*/ 1746893 w 9868442"/>
              <a:gd name="connsiteY220" fmla="*/ 2908373 h 9686532"/>
              <a:gd name="connsiteX221" fmla="*/ 1768022 w 9868442"/>
              <a:gd name="connsiteY221" fmla="*/ 2911895 h 9686532"/>
              <a:gd name="connsiteX222" fmla="*/ 1763620 w 9868442"/>
              <a:gd name="connsiteY222" fmla="*/ 2890766 h 9686532"/>
              <a:gd name="connsiteX223" fmla="*/ 1753056 w 9868442"/>
              <a:gd name="connsiteY223" fmla="*/ 2878441 h 9686532"/>
              <a:gd name="connsiteX0" fmla="*/ 6186546 w 9868442"/>
              <a:gd name="connsiteY0" fmla="*/ 3750877 h 9643745"/>
              <a:gd name="connsiteX1" fmla="*/ 6170700 w 9868442"/>
              <a:gd name="connsiteY1" fmla="*/ 3757920 h 9643745"/>
              <a:gd name="connsiteX2" fmla="*/ 6050090 w 9868442"/>
              <a:gd name="connsiteY2" fmla="*/ 3783451 h 9643745"/>
              <a:gd name="connsiteX3" fmla="*/ 5844086 w 9868442"/>
              <a:gd name="connsiteY3" fmla="*/ 3838033 h 9643745"/>
              <a:gd name="connsiteX4" fmla="*/ 5596705 w 9868442"/>
              <a:gd name="connsiteY4" fmla="*/ 3898778 h 9643745"/>
              <a:gd name="connsiteX5" fmla="*/ 5472575 w 9868442"/>
              <a:gd name="connsiteY5" fmla="*/ 3946317 h 9643745"/>
              <a:gd name="connsiteX6" fmla="*/ 5460249 w 9868442"/>
              <a:gd name="connsiteY6" fmla="*/ 3976249 h 9643745"/>
              <a:gd name="connsiteX7" fmla="*/ 5425035 w 9868442"/>
              <a:gd name="connsiteY7" fmla="*/ 4907670 h 9643745"/>
              <a:gd name="connsiteX8" fmla="*/ 6290429 w 9868442"/>
              <a:gd name="connsiteY8" fmla="*/ 5056450 h 9643745"/>
              <a:gd name="connsiteX9" fmla="*/ 6263137 w 9868442"/>
              <a:gd name="connsiteY9" fmla="*/ 5004509 h 9643745"/>
              <a:gd name="connsiteX10" fmla="*/ 6115237 w 9868442"/>
              <a:gd name="connsiteY10" fmla="*/ 4832839 h 9643745"/>
              <a:gd name="connsiteX11" fmla="*/ 6010474 w 9868442"/>
              <a:gd name="connsiteY11" fmla="*/ 4507106 h 9643745"/>
              <a:gd name="connsiteX12" fmla="*/ 6078262 w 9868442"/>
              <a:gd name="connsiteY12" fmla="*/ 3904060 h 9643745"/>
              <a:gd name="connsiteX13" fmla="*/ 6244650 w 9868442"/>
              <a:gd name="connsiteY13" fmla="*/ 3746475 h 9643745"/>
              <a:gd name="connsiteX14" fmla="*/ 6383747 w 9868442"/>
              <a:gd name="connsiteY14" fmla="*/ 3741193 h 9643745"/>
              <a:gd name="connsiteX15" fmla="*/ 6754378 w 9868442"/>
              <a:gd name="connsiteY15" fmla="*/ 3598575 h 9643745"/>
              <a:gd name="connsiteX16" fmla="*/ 7117086 w 9868442"/>
              <a:gd name="connsiteY16" fmla="*/ 3518462 h 9643745"/>
              <a:gd name="connsiteX17" fmla="*/ 7150539 w 9868442"/>
              <a:gd name="connsiteY17" fmla="*/ 3490291 h 9643745"/>
              <a:gd name="connsiteX18" fmla="*/ 7174309 w 9868442"/>
              <a:gd name="connsiteY18" fmla="*/ 3315099 h 9643745"/>
              <a:gd name="connsiteX19" fmla="*/ 7218327 w 9868442"/>
              <a:gd name="connsiteY19" fmla="*/ 3163678 h 9643745"/>
              <a:gd name="connsiteX20" fmla="*/ 7291397 w 9868442"/>
              <a:gd name="connsiteY20" fmla="*/ 3088847 h 9643745"/>
              <a:gd name="connsiteX21" fmla="*/ 7329253 w 9868442"/>
              <a:gd name="connsiteY21" fmla="*/ 3080044 h 9643745"/>
              <a:gd name="connsiteX22" fmla="*/ 7228892 w 9868442"/>
              <a:gd name="connsiteY22" fmla="*/ 3043068 h 9643745"/>
              <a:gd name="connsiteX23" fmla="*/ 7162865 w 9868442"/>
              <a:gd name="connsiteY23" fmla="*/ 3025461 h 9643745"/>
              <a:gd name="connsiteX24" fmla="*/ 7123249 w 9868442"/>
              <a:gd name="connsiteY24" fmla="*/ 2962956 h 9643745"/>
              <a:gd name="connsiteX25" fmla="*/ 7142617 w 9868442"/>
              <a:gd name="connsiteY25" fmla="*/ 2679480 h 9643745"/>
              <a:gd name="connsiteX26" fmla="*/ 7192797 w 9868442"/>
              <a:gd name="connsiteY26" fmla="*/ 2561512 h 9643745"/>
              <a:gd name="connsiteX27" fmla="*/ 7294038 w 9868442"/>
              <a:gd name="connsiteY27" fmla="*/ 2448826 h 9643745"/>
              <a:gd name="connsiteX28" fmla="*/ 7323970 w 9868442"/>
              <a:gd name="connsiteY28" fmla="*/ 2398645 h 9643745"/>
              <a:gd name="connsiteX29" fmla="*/ 7388236 w 9868442"/>
              <a:gd name="connsiteY29" fmla="*/ 2358149 h 9643745"/>
              <a:gd name="connsiteX30" fmla="*/ 7469230 w 9868442"/>
              <a:gd name="connsiteY30" fmla="*/ 2347584 h 9643745"/>
              <a:gd name="connsiteX31" fmla="*/ 7593361 w 9868442"/>
              <a:gd name="connsiteY31" fmla="*/ 2419774 h 9643745"/>
              <a:gd name="connsiteX32" fmla="*/ 7956068 w 9868442"/>
              <a:gd name="connsiteY32" fmla="*/ 2462031 h 9643745"/>
              <a:gd name="connsiteX33" fmla="*/ 8389205 w 9868442"/>
              <a:gd name="connsiteY33" fmla="*/ 2498126 h 9643745"/>
              <a:gd name="connsiteX34" fmla="*/ 8686766 w 9868442"/>
              <a:gd name="connsiteY34" fmla="*/ 2535101 h 9643745"/>
              <a:gd name="connsiteX35" fmla="*/ 9254598 w 9868442"/>
              <a:gd name="connsiteY35" fmla="*/ 2552708 h 9643745"/>
              <a:gd name="connsiteX36" fmla="*/ 9430670 w 9868442"/>
              <a:gd name="connsiteY36" fmla="*/ 2563272 h 9643745"/>
              <a:gd name="connsiteX37" fmla="*/ 9484372 w 9868442"/>
              <a:gd name="connsiteY37" fmla="*/ 2516613 h 9643745"/>
              <a:gd name="connsiteX38" fmla="*/ 9600580 w 9868442"/>
              <a:gd name="connsiteY38" fmla="*/ 2527178 h 9643745"/>
              <a:gd name="connsiteX39" fmla="*/ 9658683 w 9868442"/>
              <a:gd name="connsiteY39" fmla="*/ 2565033 h 9643745"/>
              <a:gd name="connsiteX40" fmla="*/ 9705343 w 9868442"/>
              <a:gd name="connsiteY40" fmla="*/ 2580880 h 9643745"/>
              <a:gd name="connsiteX41" fmla="*/ 9771370 w 9868442"/>
              <a:gd name="connsiteY41" fmla="*/ 2597606 h 9643745"/>
              <a:gd name="connsiteX42" fmla="*/ 9796019 w 9868442"/>
              <a:gd name="connsiteY42" fmla="*/ 2628419 h 9643745"/>
              <a:gd name="connsiteX43" fmla="*/ 9863808 w 9868442"/>
              <a:gd name="connsiteY43" fmla="*/ 2926861 h 9643745"/>
              <a:gd name="connsiteX44" fmla="*/ 9868209 w 9868442"/>
              <a:gd name="connsiteY44" fmla="*/ 3011375 h 9643745"/>
              <a:gd name="connsiteX45" fmla="*/ 9820670 w 9868442"/>
              <a:gd name="connsiteY45" fmla="*/ 3041308 h 9643745"/>
              <a:gd name="connsiteX46" fmla="*/ 9796019 w 9868442"/>
              <a:gd name="connsiteY46" fmla="*/ 3176883 h 9643745"/>
              <a:gd name="connsiteX47" fmla="*/ 9786335 w 9868442"/>
              <a:gd name="connsiteY47" fmla="*/ 3233226 h 9643745"/>
              <a:gd name="connsiteX48" fmla="*/ 9723830 w 9868442"/>
              <a:gd name="connsiteY48" fmla="*/ 3324783 h 9643745"/>
              <a:gd name="connsiteX49" fmla="*/ 9568006 w 9868442"/>
              <a:gd name="connsiteY49" fmla="*/ 3340630 h 9643745"/>
              <a:gd name="connsiteX50" fmla="*/ 9400738 w 9868442"/>
              <a:gd name="connsiteY50" fmla="*/ 3318621 h 9643745"/>
              <a:gd name="connsiteX51" fmla="*/ 9206178 w 9868442"/>
              <a:gd name="connsiteY51" fmla="*/ 3304535 h 9643745"/>
              <a:gd name="connsiteX52" fmla="*/ 9158639 w 9868442"/>
              <a:gd name="connsiteY52" fmla="*/ 3344151 h 9643745"/>
              <a:gd name="connsiteX53" fmla="*/ 9157759 w 9868442"/>
              <a:gd name="connsiteY53" fmla="*/ 3526386 h 9643745"/>
              <a:gd name="connsiteX54" fmla="*/ 9114621 w 9868442"/>
              <a:gd name="connsiteY54" fmla="*/ 3695415 h 9643745"/>
              <a:gd name="connsiteX55" fmla="*/ 9007217 w 9868442"/>
              <a:gd name="connsiteY55" fmla="*/ 3804579 h 9643745"/>
              <a:gd name="connsiteX56" fmla="*/ 8964960 w 9868442"/>
              <a:gd name="connsiteY56" fmla="*/ 3838913 h 9643745"/>
              <a:gd name="connsiteX57" fmla="*/ 8891010 w 9868442"/>
              <a:gd name="connsiteY57" fmla="*/ 3954240 h 9643745"/>
              <a:gd name="connsiteX58" fmla="*/ 8898933 w 9868442"/>
              <a:gd name="connsiteY58" fmla="*/ 4078371 h 9643745"/>
              <a:gd name="connsiteX59" fmla="*/ 8908617 w 9868442"/>
              <a:gd name="connsiteY59" fmla="*/ 4213066 h 9643745"/>
              <a:gd name="connsiteX60" fmla="*/ 9001935 w 9868442"/>
              <a:gd name="connsiteY60" fmla="*/ 4344240 h 9643745"/>
              <a:gd name="connsiteX61" fmla="*/ 9045073 w 9868442"/>
              <a:gd name="connsiteY61" fmla="*/ 4505346 h 9643745"/>
              <a:gd name="connsiteX62" fmla="*/ 8979926 w 9868442"/>
              <a:gd name="connsiteY62" fmla="*/ 4607467 h 9643745"/>
              <a:gd name="connsiteX63" fmla="*/ 8881326 w 9868442"/>
              <a:gd name="connsiteY63" fmla="*/ 4761530 h 9643745"/>
              <a:gd name="connsiteX64" fmla="*/ 8875164 w 9868442"/>
              <a:gd name="connsiteY64" fmla="*/ 4861011 h 9643745"/>
              <a:gd name="connsiteX65" fmla="*/ 8823222 w 9868442"/>
              <a:gd name="connsiteY65" fmla="*/ 4978979 h 9643745"/>
              <a:gd name="connsiteX66" fmla="*/ 8694690 w 9868442"/>
              <a:gd name="connsiteY66" fmla="*/ 5022997 h 9643745"/>
              <a:gd name="connsiteX67" fmla="*/ 8559114 w 9868442"/>
              <a:gd name="connsiteY67" fmla="*/ 5100468 h 9643745"/>
              <a:gd name="connsiteX68" fmla="*/ 8507173 w 9868442"/>
              <a:gd name="connsiteY68" fmla="*/ 5192906 h 9643745"/>
              <a:gd name="connsiteX69" fmla="*/ 8383923 w 9868442"/>
              <a:gd name="connsiteY69" fmla="*/ 5248369 h 9643745"/>
              <a:gd name="connsiteX70" fmla="*/ 8123337 w 9868442"/>
              <a:gd name="connsiteY70" fmla="*/ 5313515 h 9643745"/>
              <a:gd name="connsiteX71" fmla="*/ 7940222 w 9868442"/>
              <a:gd name="connsiteY71" fmla="*/ 5327601 h 9643745"/>
              <a:gd name="connsiteX72" fmla="*/ 7645302 w 9868442"/>
              <a:gd name="connsiteY72" fmla="*/ 5340807 h 9643745"/>
              <a:gd name="connsiteX73" fmla="*/ 7242977 w 9868442"/>
              <a:gd name="connsiteY73" fmla="*/ 5318798 h 9643745"/>
              <a:gd name="connsiteX74" fmla="*/ 6830969 w 9868442"/>
              <a:gd name="connsiteY74" fmla="*/ 5322319 h 9643745"/>
              <a:gd name="connsiteX75" fmla="*/ 6537810 w 9868442"/>
              <a:gd name="connsiteY75" fmla="*/ 5282703 h 9643745"/>
              <a:gd name="connsiteX76" fmla="*/ 6277223 w 9868442"/>
              <a:gd name="connsiteY76" fmla="*/ 5240446 h 9643745"/>
              <a:gd name="connsiteX77" fmla="*/ 6083544 w 9868442"/>
              <a:gd name="connsiteY77" fmla="*/ 5273899 h 9643745"/>
              <a:gd name="connsiteX78" fmla="*/ 5991107 w 9868442"/>
              <a:gd name="connsiteY78" fmla="*/ 5366337 h 9643745"/>
              <a:gd name="connsiteX79" fmla="*/ 5768375 w 9868442"/>
              <a:gd name="connsiteY79" fmla="*/ 5697352 h 9643745"/>
              <a:gd name="connsiteX80" fmla="*/ 5623997 w 9868442"/>
              <a:gd name="connsiteY80" fmla="*/ 5749293 h 9643745"/>
              <a:gd name="connsiteX81" fmla="*/ 5462010 w 9868442"/>
              <a:gd name="connsiteY81" fmla="*/ 5765140 h 9643745"/>
              <a:gd name="connsiteX82" fmla="*/ 5445284 w 9868442"/>
              <a:gd name="connsiteY82" fmla="*/ 5792431 h 9643745"/>
              <a:gd name="connsiteX83" fmla="*/ 5492823 w 9868442"/>
              <a:gd name="connsiteY83" fmla="*/ 5969383 h 9643745"/>
              <a:gd name="connsiteX84" fmla="*/ 5518497 w 9868442"/>
              <a:gd name="connsiteY84" fmla="*/ 6674206 h 9643745"/>
              <a:gd name="connsiteX85" fmla="*/ 5656641 w 9868442"/>
              <a:gd name="connsiteY85" fmla="*/ 7830615 h 9643745"/>
              <a:gd name="connsiteX86" fmla="*/ 6000879 w 9868442"/>
              <a:gd name="connsiteY86" fmla="*/ 9643745 h 9643745"/>
              <a:gd name="connsiteX87" fmla="*/ 1021086 w 9868442"/>
              <a:gd name="connsiteY87" fmla="*/ 9603395 h 9643745"/>
              <a:gd name="connsiteX88" fmla="*/ 1461297 w 9868442"/>
              <a:gd name="connsiteY88" fmla="*/ 8206690 h 9643745"/>
              <a:gd name="connsiteX89" fmla="*/ 1496294 w 9868442"/>
              <a:gd name="connsiteY89" fmla="*/ 7201181 h 9643745"/>
              <a:gd name="connsiteX90" fmla="*/ 1215156 w 9868442"/>
              <a:gd name="connsiteY90" fmla="*/ 6532813 h 9643745"/>
              <a:gd name="connsiteX91" fmla="*/ 1178181 w 9868442"/>
              <a:gd name="connsiteY91" fmla="*/ 6476470 h 9643745"/>
              <a:gd name="connsiteX92" fmla="*/ 1015315 w 9868442"/>
              <a:gd name="connsiteY92" fmla="*/ 6259022 h 9643745"/>
              <a:gd name="connsiteX93" fmla="*/ 974818 w 9868442"/>
              <a:gd name="connsiteY93" fmla="*/ 6223807 h 9643745"/>
              <a:gd name="connsiteX94" fmla="*/ 892945 w 9868442"/>
              <a:gd name="connsiteY94" fmla="*/ 6132250 h 9643745"/>
              <a:gd name="connsiteX95" fmla="*/ 801387 w 9868442"/>
              <a:gd name="connsiteY95" fmla="*/ 6003717 h 9643745"/>
              <a:gd name="connsiteX96" fmla="*/ 617392 w 9868442"/>
              <a:gd name="connsiteY96" fmla="*/ 5788029 h 9643745"/>
              <a:gd name="connsiteX97" fmla="*/ 267890 w 9868442"/>
              <a:gd name="connsiteY97" fmla="*/ 5159452 h 9643745"/>
              <a:gd name="connsiteX98" fmla="*/ 205384 w 9868442"/>
              <a:gd name="connsiteY98" fmla="*/ 5041485 h 9643745"/>
              <a:gd name="connsiteX99" fmla="*/ 170170 w 9868442"/>
              <a:gd name="connsiteY99" fmla="*/ 4942004 h 9643745"/>
              <a:gd name="connsiteX100" fmla="*/ 75971 w 9868442"/>
              <a:gd name="connsiteY100" fmla="*/ 4773855 h 9643745"/>
              <a:gd name="connsiteX101" fmla="*/ 260 w 9868442"/>
              <a:gd name="connsiteY101" fmla="*/ 4532636 h 9643745"/>
              <a:gd name="connsiteX102" fmla="*/ 155204 w 9868442"/>
              <a:gd name="connsiteY102" fmla="*/ 4036114 h 9643745"/>
              <a:gd name="connsiteX103" fmla="*/ 284616 w 9868442"/>
              <a:gd name="connsiteY103" fmla="*/ 3897897 h 9643745"/>
              <a:gd name="connsiteX104" fmla="*/ 449244 w 9868442"/>
              <a:gd name="connsiteY104" fmla="*/ 3800177 h 9643745"/>
              <a:gd name="connsiteX105" fmla="*/ 863893 w 9868442"/>
              <a:gd name="connsiteY105" fmla="*/ 3576566 h 9643745"/>
              <a:gd name="connsiteX106" fmla="*/ 1068136 w 9868442"/>
              <a:gd name="connsiteY106" fmla="*/ 3535189 h 9643745"/>
              <a:gd name="connsiteX107" fmla="*/ 1197549 w 9868442"/>
              <a:gd name="connsiteY107" fmla="*/ 3479727 h 9643745"/>
              <a:gd name="connsiteX108" fmla="*/ 1198430 w 9868442"/>
              <a:gd name="connsiteY108" fmla="*/ 3477086 h 9643745"/>
              <a:gd name="connsiteX109" fmla="*/ 1247730 w 9868442"/>
              <a:gd name="connsiteY109" fmla="*/ 3339750 h 9643745"/>
              <a:gd name="connsiteX110" fmla="*/ 1422041 w 9868442"/>
              <a:gd name="connsiteY110" fmla="*/ 3090608 h 9643745"/>
              <a:gd name="connsiteX111" fmla="*/ 1510957 w 9868442"/>
              <a:gd name="connsiteY111" fmla="*/ 2947990 h 9643745"/>
              <a:gd name="connsiteX112" fmla="*/ 1529445 w 9868442"/>
              <a:gd name="connsiteY112" fmla="*/ 2928622 h 9643745"/>
              <a:gd name="connsiteX113" fmla="*/ 1539129 w 9868442"/>
              <a:gd name="connsiteY113" fmla="*/ 2929502 h 9643745"/>
              <a:gd name="connsiteX114" fmla="*/ 1542650 w 9868442"/>
              <a:gd name="connsiteY114" fmla="*/ 2992888 h 9643745"/>
              <a:gd name="connsiteX115" fmla="*/ 1623643 w 9868442"/>
              <a:gd name="connsiteY115" fmla="*/ 3178644 h 9643745"/>
              <a:gd name="connsiteX116" fmla="*/ 1709918 w 9868442"/>
              <a:gd name="connsiteY116" fmla="*/ 3237628 h 9643745"/>
              <a:gd name="connsiteX117" fmla="*/ 1815562 w 9868442"/>
              <a:gd name="connsiteY117" fmla="*/ 3293090 h 9643745"/>
              <a:gd name="connsiteX118" fmla="*/ 1904478 w 9868442"/>
              <a:gd name="connsiteY118" fmla="*/ 3362639 h 9643745"/>
              <a:gd name="connsiteX119" fmla="*/ 1949376 w 9868442"/>
              <a:gd name="connsiteY119" fmla="*/ 3403135 h 9643745"/>
              <a:gd name="connsiteX120" fmla="*/ 2003958 w 9868442"/>
              <a:gd name="connsiteY120" fmla="*/ 3422503 h 9643745"/>
              <a:gd name="connsiteX121" fmla="*/ 2051498 w 9868442"/>
              <a:gd name="connsiteY121" fmla="*/ 3461239 h 9643745"/>
              <a:gd name="connsiteX122" fmla="*/ 2180030 w 9868442"/>
              <a:gd name="connsiteY122" fmla="*/ 3522864 h 9643745"/>
              <a:gd name="connsiteX123" fmla="*/ 2372829 w 9868442"/>
              <a:gd name="connsiteY123" fmla="*/ 3651397 h 9643745"/>
              <a:gd name="connsiteX124" fmla="*/ 2474070 w 9868442"/>
              <a:gd name="connsiteY124" fmla="*/ 3717424 h 9643745"/>
              <a:gd name="connsiteX125" fmla="*/ 2510165 w 9868442"/>
              <a:gd name="connsiteY125" fmla="*/ 3735031 h 9643745"/>
              <a:gd name="connsiteX126" fmla="*/ 2561226 w 9868442"/>
              <a:gd name="connsiteY126" fmla="*/ 3757040 h 9643745"/>
              <a:gd name="connsiteX127" fmla="*/ 2597321 w 9868442"/>
              <a:gd name="connsiteY127" fmla="*/ 3684850 h 9643745"/>
              <a:gd name="connsiteX128" fmla="*/ 2522490 w 9868442"/>
              <a:gd name="connsiteY128" fmla="*/ 3645234 h 9643745"/>
              <a:gd name="connsiteX129" fmla="*/ 2364025 w 9868442"/>
              <a:gd name="connsiteY129" fmla="*/ 3552796 h 9643745"/>
              <a:gd name="connsiteX130" fmla="*/ 1972265 w 9868442"/>
              <a:gd name="connsiteY130" fmla="*/ 3259637 h 9643745"/>
              <a:gd name="connsiteX131" fmla="*/ 1682627 w 9868442"/>
              <a:gd name="connsiteY131" fmla="*/ 3049231 h 9643745"/>
              <a:gd name="connsiteX132" fmla="*/ 1595472 w 9868442"/>
              <a:gd name="connsiteY132" fmla="*/ 2877561 h 9643745"/>
              <a:gd name="connsiteX133" fmla="*/ 1598993 w 9868442"/>
              <a:gd name="connsiteY133" fmla="*/ 2840586 h 9643745"/>
              <a:gd name="connsiteX134" fmla="*/ 1650934 w 9868442"/>
              <a:gd name="connsiteY134" fmla="*/ 2933904 h 9643745"/>
              <a:gd name="connsiteX135" fmla="*/ 1515359 w 9868442"/>
              <a:gd name="connsiteY135" fmla="*/ 2513092 h 9643745"/>
              <a:gd name="connsiteX136" fmla="*/ 1423802 w 9868442"/>
              <a:gd name="connsiteY136" fmla="*/ 2523656 h 9643745"/>
              <a:gd name="connsiteX137" fmla="*/ 1301432 w 9868442"/>
              <a:gd name="connsiteY137" fmla="*/ 2462911 h 9643745"/>
              <a:gd name="connsiteX138" fmla="*/ 1193147 w 9868442"/>
              <a:gd name="connsiteY138" fmla="*/ 2283318 h 9643745"/>
              <a:gd name="connsiteX139" fmla="*/ 1119197 w 9868442"/>
              <a:gd name="connsiteY139" fmla="*/ 1985757 h 9643745"/>
              <a:gd name="connsiteX140" fmla="*/ 1096308 w 9868442"/>
              <a:gd name="connsiteY140" fmla="*/ 1858105 h 9643745"/>
              <a:gd name="connsiteX141" fmla="*/ 1161454 w 9868442"/>
              <a:gd name="connsiteY141" fmla="*/ 1705802 h 9643745"/>
              <a:gd name="connsiteX142" fmla="*/ 1177301 w 9868442"/>
              <a:gd name="connsiteY142" fmla="*/ 1667947 h 9643745"/>
              <a:gd name="connsiteX143" fmla="*/ 1139445 w 9868442"/>
              <a:gd name="connsiteY143" fmla="*/ 1329008 h 9643745"/>
              <a:gd name="connsiteX144" fmla="*/ 1119197 w 9868442"/>
              <a:gd name="connsiteY144" fmla="*/ 1039370 h 9643745"/>
              <a:gd name="connsiteX145" fmla="*/ 1191387 w 9868442"/>
              <a:gd name="connsiteY145" fmla="*/ 662576 h 9643745"/>
              <a:gd name="connsiteX146" fmla="*/ 1296149 w 9868442"/>
              <a:gd name="connsiteY146" fmla="*/ 480342 h 9643745"/>
              <a:gd name="connsiteX147" fmla="*/ 1551454 w 9868442"/>
              <a:gd name="connsiteY147" fmla="*/ 211832 h 9643745"/>
              <a:gd name="connsiteX148" fmla="*/ 1763620 w 9868442"/>
              <a:gd name="connsiteY148" fmla="*/ 109711 h 9643745"/>
              <a:gd name="connsiteX149" fmla="*/ 1898315 w 9868442"/>
              <a:gd name="connsiteY149" fmla="*/ 65693 h 9643745"/>
              <a:gd name="connsiteX150" fmla="*/ 2076148 w 9868442"/>
              <a:gd name="connsiteY150" fmla="*/ 31359 h 9643745"/>
              <a:gd name="connsiteX151" fmla="*/ 2219646 w 9868442"/>
              <a:gd name="connsiteY151" fmla="*/ 14632 h 9643745"/>
              <a:gd name="connsiteX152" fmla="*/ 2245177 w 9868442"/>
              <a:gd name="connsiteY152" fmla="*/ 11110 h 9643745"/>
              <a:gd name="connsiteX153" fmla="*/ 2348179 w 9868442"/>
              <a:gd name="connsiteY153" fmla="*/ 7589 h 9643745"/>
              <a:gd name="connsiteX154" fmla="*/ 2434454 w 9868442"/>
              <a:gd name="connsiteY154" fmla="*/ 17273 h 9643745"/>
              <a:gd name="connsiteX155" fmla="*/ 2561226 w 9868442"/>
              <a:gd name="connsiteY155" fmla="*/ 51607 h 9643745"/>
              <a:gd name="connsiteX156" fmla="*/ 2689758 w 9868442"/>
              <a:gd name="connsiteY156" fmla="*/ 92103 h 9643745"/>
              <a:gd name="connsiteX157" fmla="*/ 2749623 w 9868442"/>
              <a:gd name="connsiteY157" fmla="*/ 119395 h 9643745"/>
              <a:gd name="connsiteX158" fmla="*/ 2885198 w 9868442"/>
              <a:gd name="connsiteY158" fmla="*/ 188943 h 9643745"/>
              <a:gd name="connsiteX159" fmla="*/ 3074476 w 9868442"/>
              <a:gd name="connsiteY159" fmla="*/ 315715 h 9643745"/>
              <a:gd name="connsiteX160" fmla="*/ 3171315 w 9868442"/>
              <a:gd name="connsiteY160" fmla="*/ 387904 h 9643745"/>
              <a:gd name="connsiteX161" fmla="*/ 3302489 w 9868442"/>
              <a:gd name="connsiteY161" fmla="*/ 537565 h 9643745"/>
              <a:gd name="connsiteX162" fmla="*/ 3438944 w 9868442"/>
              <a:gd name="connsiteY162" fmla="*/ 770861 h 9643745"/>
              <a:gd name="connsiteX163" fmla="*/ 3529621 w 9868442"/>
              <a:gd name="connsiteY163" fmla="*/ 1044652 h 9643745"/>
              <a:gd name="connsiteX164" fmla="*/ 3541946 w 9868442"/>
              <a:gd name="connsiteY164" fmla="*/ 1292033 h 9643745"/>
              <a:gd name="connsiteX165" fmla="*/ 3524339 w 9868442"/>
              <a:gd name="connsiteY165" fmla="*/ 1486593 h 9643745"/>
              <a:gd name="connsiteX166" fmla="*/ 3524339 w 9868442"/>
              <a:gd name="connsiteY166" fmla="*/ 1522688 h 9643745"/>
              <a:gd name="connsiteX167" fmla="*/ 3500569 w 9868442"/>
              <a:gd name="connsiteY167" fmla="*/ 1571988 h 9643745"/>
              <a:gd name="connsiteX168" fmla="*/ 3494407 w 9868442"/>
              <a:gd name="connsiteY168" fmla="*/ 1717247 h 9643745"/>
              <a:gd name="connsiteX169" fmla="*/ 3497048 w 9868442"/>
              <a:gd name="connsiteY169" fmla="*/ 1725170 h 9643745"/>
              <a:gd name="connsiteX170" fmla="*/ 3506732 w 9868442"/>
              <a:gd name="connsiteY170" fmla="*/ 1839617 h 9643745"/>
              <a:gd name="connsiteX171" fmla="*/ 3489125 w 9868442"/>
              <a:gd name="connsiteY171" fmla="*/ 1908285 h 9643745"/>
              <a:gd name="connsiteX172" fmla="*/ 3482082 w 9868442"/>
              <a:gd name="connsiteY172" fmla="*/ 2074673 h 9643745"/>
              <a:gd name="connsiteX173" fmla="*/ 3478560 w 9868442"/>
              <a:gd name="connsiteY173" fmla="*/ 2462031 h 9643745"/>
              <a:gd name="connsiteX174" fmla="*/ 3439825 w 9868442"/>
              <a:gd name="connsiteY174" fmla="*/ 2793046 h 9643745"/>
              <a:gd name="connsiteX175" fmla="*/ 3435423 w 9868442"/>
              <a:gd name="connsiteY175" fmla="*/ 2873159 h 9643745"/>
              <a:gd name="connsiteX176" fmla="*/ 3494407 w 9868442"/>
              <a:gd name="connsiteY176" fmla="*/ 2904852 h 9643745"/>
              <a:gd name="connsiteX177" fmla="*/ 3573639 w 9868442"/>
              <a:gd name="connsiteY177" fmla="*/ 2867877 h 9643745"/>
              <a:gd name="connsiteX178" fmla="*/ 3759395 w 9868442"/>
              <a:gd name="connsiteY178" fmla="*/ 2738464 h 9643745"/>
              <a:gd name="connsiteX179" fmla="*/ 4082487 w 9868442"/>
              <a:gd name="connsiteY179" fmla="*/ 2675078 h 9643745"/>
              <a:gd name="connsiteX180" fmla="*/ 4495376 w 9868442"/>
              <a:gd name="connsiteY180" fmla="*/ 2687403 h 9643745"/>
              <a:gd name="connsiteX181" fmla="*/ 4593095 w 9868442"/>
              <a:gd name="connsiteY181" fmla="*/ 2674198 h 9643745"/>
              <a:gd name="connsiteX182" fmla="*/ 4700499 w 9868442"/>
              <a:gd name="connsiteY182" fmla="*/ 2712053 h 9643745"/>
              <a:gd name="connsiteX183" fmla="*/ 4785894 w 9868442"/>
              <a:gd name="connsiteY183" fmla="*/ 2852030 h 9643745"/>
              <a:gd name="connsiteX184" fmla="*/ 4848400 w 9868442"/>
              <a:gd name="connsiteY184" fmla="*/ 2925981 h 9643745"/>
              <a:gd name="connsiteX185" fmla="*/ 4921470 w 9868442"/>
              <a:gd name="connsiteY185" fmla="*/ 3038667 h 9643745"/>
              <a:gd name="connsiteX186" fmla="*/ 5020070 w 9868442"/>
              <a:gd name="connsiteY186" fmla="*/ 3126702 h 9643745"/>
              <a:gd name="connsiteX187" fmla="*/ 5092259 w 9868442"/>
              <a:gd name="connsiteY187" fmla="*/ 3146070 h 9643745"/>
              <a:gd name="connsiteX188" fmla="*/ 5225194 w 9868442"/>
              <a:gd name="connsiteY188" fmla="*/ 3211217 h 9643745"/>
              <a:gd name="connsiteX189" fmla="*/ 5325555 w 9868442"/>
              <a:gd name="connsiteY189" fmla="*/ 3269321 h 9643745"/>
              <a:gd name="connsiteX190" fmla="*/ 5413590 w 9868442"/>
              <a:gd name="connsiteY190" fmla="*/ 3329185 h 9643745"/>
              <a:gd name="connsiteX191" fmla="*/ 5572936 w 9868442"/>
              <a:gd name="connsiteY191" fmla="*/ 3403135 h 9643745"/>
              <a:gd name="connsiteX192" fmla="*/ 5668895 w 9868442"/>
              <a:gd name="connsiteY192" fmla="*/ 3457718 h 9643745"/>
              <a:gd name="connsiteX193" fmla="*/ 5741084 w 9868442"/>
              <a:gd name="connsiteY193" fmla="*/ 3507018 h 9643745"/>
              <a:gd name="connsiteX194" fmla="*/ 5784222 w 9868442"/>
              <a:gd name="connsiteY194" fmla="*/ 3516702 h 9643745"/>
              <a:gd name="connsiteX195" fmla="*/ 5843206 w 9868442"/>
              <a:gd name="connsiteY195" fmla="*/ 3541352 h 9643745"/>
              <a:gd name="connsiteX196" fmla="*/ 5951490 w 9868442"/>
              <a:gd name="connsiteY196" fmla="*/ 3640832 h 9643745"/>
              <a:gd name="connsiteX197" fmla="*/ 6013116 w 9868442"/>
              <a:gd name="connsiteY197" fmla="*/ 3664602 h 9643745"/>
              <a:gd name="connsiteX198" fmla="*/ 6186546 w 9868442"/>
              <a:gd name="connsiteY198" fmla="*/ 3736792 h 9643745"/>
              <a:gd name="connsiteX199" fmla="*/ 6186546 w 9868442"/>
              <a:gd name="connsiteY199" fmla="*/ 3750877 h 9643745"/>
              <a:gd name="connsiteX200" fmla="*/ 8932387 w 9868442"/>
              <a:gd name="connsiteY200" fmla="*/ 3619704 h 9643745"/>
              <a:gd name="connsiteX201" fmla="*/ 8953516 w 9868442"/>
              <a:gd name="connsiteY201" fmla="*/ 3513180 h 9643745"/>
              <a:gd name="connsiteX202" fmla="*/ 8878685 w 9868442"/>
              <a:gd name="connsiteY202" fmla="*/ 3337108 h 9643745"/>
              <a:gd name="connsiteX203" fmla="*/ 8775683 w 9868442"/>
              <a:gd name="connsiteY203" fmla="*/ 3274603 h 9643745"/>
              <a:gd name="connsiteX204" fmla="*/ 8648911 w 9868442"/>
              <a:gd name="connsiteY204" fmla="*/ 3280765 h 9643745"/>
              <a:gd name="connsiteX205" fmla="*/ 8628663 w 9868442"/>
              <a:gd name="connsiteY205" fmla="*/ 3300133 h 9643745"/>
              <a:gd name="connsiteX206" fmla="*/ 8633945 w 9868442"/>
              <a:gd name="connsiteY206" fmla="*/ 3317741 h 9643745"/>
              <a:gd name="connsiteX207" fmla="*/ 8735186 w 9868442"/>
              <a:gd name="connsiteY207" fmla="*/ 3411059 h 9643745"/>
              <a:gd name="connsiteX208" fmla="*/ 8823222 w 9868442"/>
              <a:gd name="connsiteY208" fmla="*/ 3573925 h 9643745"/>
              <a:gd name="connsiteX209" fmla="*/ 8932387 w 9868442"/>
              <a:gd name="connsiteY209" fmla="*/ 3619704 h 9643745"/>
              <a:gd name="connsiteX210" fmla="*/ 1753056 w 9868442"/>
              <a:gd name="connsiteY210" fmla="*/ 2878441 h 9643745"/>
              <a:gd name="connsiteX211" fmla="*/ 1750415 w 9868442"/>
              <a:gd name="connsiteY211" fmla="*/ 2837945 h 9643745"/>
              <a:gd name="connsiteX212" fmla="*/ 1711679 w 9868442"/>
              <a:gd name="connsiteY212" fmla="*/ 2778080 h 9643745"/>
              <a:gd name="connsiteX213" fmla="*/ 1634207 w 9868442"/>
              <a:gd name="connsiteY213" fmla="*/ 2606410 h 9643745"/>
              <a:gd name="connsiteX214" fmla="*/ 1555855 w 9868442"/>
              <a:gd name="connsiteY214" fmla="*/ 2494604 h 9643745"/>
              <a:gd name="connsiteX215" fmla="*/ 1531205 w 9868442"/>
              <a:gd name="connsiteY215" fmla="*/ 2510451 h 9643745"/>
              <a:gd name="connsiteX216" fmla="*/ 1590189 w 9868442"/>
              <a:gd name="connsiteY216" fmla="*/ 2625778 h 9643745"/>
              <a:gd name="connsiteX217" fmla="*/ 1637729 w 9868442"/>
              <a:gd name="connsiteY217" fmla="*/ 2719096 h 9643745"/>
              <a:gd name="connsiteX218" fmla="*/ 1686149 w 9868442"/>
              <a:gd name="connsiteY218" fmla="*/ 2812414 h 9643745"/>
              <a:gd name="connsiteX219" fmla="*/ 1703756 w 9868442"/>
              <a:gd name="connsiteY219" fmla="*/ 2847629 h 9643745"/>
              <a:gd name="connsiteX220" fmla="*/ 1746893 w 9868442"/>
              <a:gd name="connsiteY220" fmla="*/ 2908373 h 9643745"/>
              <a:gd name="connsiteX221" fmla="*/ 1768022 w 9868442"/>
              <a:gd name="connsiteY221" fmla="*/ 2911895 h 9643745"/>
              <a:gd name="connsiteX222" fmla="*/ 1763620 w 9868442"/>
              <a:gd name="connsiteY222" fmla="*/ 2890766 h 9643745"/>
              <a:gd name="connsiteX223" fmla="*/ 1753056 w 9868442"/>
              <a:gd name="connsiteY223" fmla="*/ 2878441 h 9643745"/>
              <a:gd name="connsiteX0" fmla="*/ 6186546 w 9868442"/>
              <a:gd name="connsiteY0" fmla="*/ 3750877 h 9643747"/>
              <a:gd name="connsiteX1" fmla="*/ 6170700 w 9868442"/>
              <a:gd name="connsiteY1" fmla="*/ 3757920 h 9643747"/>
              <a:gd name="connsiteX2" fmla="*/ 6050090 w 9868442"/>
              <a:gd name="connsiteY2" fmla="*/ 3783451 h 9643747"/>
              <a:gd name="connsiteX3" fmla="*/ 5844086 w 9868442"/>
              <a:gd name="connsiteY3" fmla="*/ 3838033 h 9643747"/>
              <a:gd name="connsiteX4" fmla="*/ 5596705 w 9868442"/>
              <a:gd name="connsiteY4" fmla="*/ 3898778 h 9643747"/>
              <a:gd name="connsiteX5" fmla="*/ 5472575 w 9868442"/>
              <a:gd name="connsiteY5" fmla="*/ 3946317 h 9643747"/>
              <a:gd name="connsiteX6" fmla="*/ 5460249 w 9868442"/>
              <a:gd name="connsiteY6" fmla="*/ 3976249 h 9643747"/>
              <a:gd name="connsiteX7" fmla="*/ 5425035 w 9868442"/>
              <a:gd name="connsiteY7" fmla="*/ 4907670 h 9643747"/>
              <a:gd name="connsiteX8" fmla="*/ 6290429 w 9868442"/>
              <a:gd name="connsiteY8" fmla="*/ 5056450 h 9643747"/>
              <a:gd name="connsiteX9" fmla="*/ 6263137 w 9868442"/>
              <a:gd name="connsiteY9" fmla="*/ 5004509 h 9643747"/>
              <a:gd name="connsiteX10" fmla="*/ 6115237 w 9868442"/>
              <a:gd name="connsiteY10" fmla="*/ 4832839 h 9643747"/>
              <a:gd name="connsiteX11" fmla="*/ 6010474 w 9868442"/>
              <a:gd name="connsiteY11" fmla="*/ 4507106 h 9643747"/>
              <a:gd name="connsiteX12" fmla="*/ 6078262 w 9868442"/>
              <a:gd name="connsiteY12" fmla="*/ 3904060 h 9643747"/>
              <a:gd name="connsiteX13" fmla="*/ 6244650 w 9868442"/>
              <a:gd name="connsiteY13" fmla="*/ 3746475 h 9643747"/>
              <a:gd name="connsiteX14" fmla="*/ 6383747 w 9868442"/>
              <a:gd name="connsiteY14" fmla="*/ 3741193 h 9643747"/>
              <a:gd name="connsiteX15" fmla="*/ 6754378 w 9868442"/>
              <a:gd name="connsiteY15" fmla="*/ 3598575 h 9643747"/>
              <a:gd name="connsiteX16" fmla="*/ 7117086 w 9868442"/>
              <a:gd name="connsiteY16" fmla="*/ 3518462 h 9643747"/>
              <a:gd name="connsiteX17" fmla="*/ 7150539 w 9868442"/>
              <a:gd name="connsiteY17" fmla="*/ 3490291 h 9643747"/>
              <a:gd name="connsiteX18" fmla="*/ 7174309 w 9868442"/>
              <a:gd name="connsiteY18" fmla="*/ 3315099 h 9643747"/>
              <a:gd name="connsiteX19" fmla="*/ 7218327 w 9868442"/>
              <a:gd name="connsiteY19" fmla="*/ 3163678 h 9643747"/>
              <a:gd name="connsiteX20" fmla="*/ 7291397 w 9868442"/>
              <a:gd name="connsiteY20" fmla="*/ 3088847 h 9643747"/>
              <a:gd name="connsiteX21" fmla="*/ 7329253 w 9868442"/>
              <a:gd name="connsiteY21" fmla="*/ 3080044 h 9643747"/>
              <a:gd name="connsiteX22" fmla="*/ 7228892 w 9868442"/>
              <a:gd name="connsiteY22" fmla="*/ 3043068 h 9643747"/>
              <a:gd name="connsiteX23" fmla="*/ 7162865 w 9868442"/>
              <a:gd name="connsiteY23" fmla="*/ 3025461 h 9643747"/>
              <a:gd name="connsiteX24" fmla="*/ 7123249 w 9868442"/>
              <a:gd name="connsiteY24" fmla="*/ 2962956 h 9643747"/>
              <a:gd name="connsiteX25" fmla="*/ 7142617 w 9868442"/>
              <a:gd name="connsiteY25" fmla="*/ 2679480 h 9643747"/>
              <a:gd name="connsiteX26" fmla="*/ 7192797 w 9868442"/>
              <a:gd name="connsiteY26" fmla="*/ 2561512 h 9643747"/>
              <a:gd name="connsiteX27" fmla="*/ 7294038 w 9868442"/>
              <a:gd name="connsiteY27" fmla="*/ 2448826 h 9643747"/>
              <a:gd name="connsiteX28" fmla="*/ 7323970 w 9868442"/>
              <a:gd name="connsiteY28" fmla="*/ 2398645 h 9643747"/>
              <a:gd name="connsiteX29" fmla="*/ 7388236 w 9868442"/>
              <a:gd name="connsiteY29" fmla="*/ 2358149 h 9643747"/>
              <a:gd name="connsiteX30" fmla="*/ 7469230 w 9868442"/>
              <a:gd name="connsiteY30" fmla="*/ 2347584 h 9643747"/>
              <a:gd name="connsiteX31" fmla="*/ 7593361 w 9868442"/>
              <a:gd name="connsiteY31" fmla="*/ 2419774 h 9643747"/>
              <a:gd name="connsiteX32" fmla="*/ 7956068 w 9868442"/>
              <a:gd name="connsiteY32" fmla="*/ 2462031 h 9643747"/>
              <a:gd name="connsiteX33" fmla="*/ 8389205 w 9868442"/>
              <a:gd name="connsiteY33" fmla="*/ 2498126 h 9643747"/>
              <a:gd name="connsiteX34" fmla="*/ 8686766 w 9868442"/>
              <a:gd name="connsiteY34" fmla="*/ 2535101 h 9643747"/>
              <a:gd name="connsiteX35" fmla="*/ 9254598 w 9868442"/>
              <a:gd name="connsiteY35" fmla="*/ 2552708 h 9643747"/>
              <a:gd name="connsiteX36" fmla="*/ 9430670 w 9868442"/>
              <a:gd name="connsiteY36" fmla="*/ 2563272 h 9643747"/>
              <a:gd name="connsiteX37" fmla="*/ 9484372 w 9868442"/>
              <a:gd name="connsiteY37" fmla="*/ 2516613 h 9643747"/>
              <a:gd name="connsiteX38" fmla="*/ 9600580 w 9868442"/>
              <a:gd name="connsiteY38" fmla="*/ 2527178 h 9643747"/>
              <a:gd name="connsiteX39" fmla="*/ 9658683 w 9868442"/>
              <a:gd name="connsiteY39" fmla="*/ 2565033 h 9643747"/>
              <a:gd name="connsiteX40" fmla="*/ 9705343 w 9868442"/>
              <a:gd name="connsiteY40" fmla="*/ 2580880 h 9643747"/>
              <a:gd name="connsiteX41" fmla="*/ 9771370 w 9868442"/>
              <a:gd name="connsiteY41" fmla="*/ 2597606 h 9643747"/>
              <a:gd name="connsiteX42" fmla="*/ 9796019 w 9868442"/>
              <a:gd name="connsiteY42" fmla="*/ 2628419 h 9643747"/>
              <a:gd name="connsiteX43" fmla="*/ 9863808 w 9868442"/>
              <a:gd name="connsiteY43" fmla="*/ 2926861 h 9643747"/>
              <a:gd name="connsiteX44" fmla="*/ 9868209 w 9868442"/>
              <a:gd name="connsiteY44" fmla="*/ 3011375 h 9643747"/>
              <a:gd name="connsiteX45" fmla="*/ 9820670 w 9868442"/>
              <a:gd name="connsiteY45" fmla="*/ 3041308 h 9643747"/>
              <a:gd name="connsiteX46" fmla="*/ 9796019 w 9868442"/>
              <a:gd name="connsiteY46" fmla="*/ 3176883 h 9643747"/>
              <a:gd name="connsiteX47" fmla="*/ 9786335 w 9868442"/>
              <a:gd name="connsiteY47" fmla="*/ 3233226 h 9643747"/>
              <a:gd name="connsiteX48" fmla="*/ 9723830 w 9868442"/>
              <a:gd name="connsiteY48" fmla="*/ 3324783 h 9643747"/>
              <a:gd name="connsiteX49" fmla="*/ 9568006 w 9868442"/>
              <a:gd name="connsiteY49" fmla="*/ 3340630 h 9643747"/>
              <a:gd name="connsiteX50" fmla="*/ 9400738 w 9868442"/>
              <a:gd name="connsiteY50" fmla="*/ 3318621 h 9643747"/>
              <a:gd name="connsiteX51" fmla="*/ 9206178 w 9868442"/>
              <a:gd name="connsiteY51" fmla="*/ 3304535 h 9643747"/>
              <a:gd name="connsiteX52" fmla="*/ 9158639 w 9868442"/>
              <a:gd name="connsiteY52" fmla="*/ 3344151 h 9643747"/>
              <a:gd name="connsiteX53" fmla="*/ 9157759 w 9868442"/>
              <a:gd name="connsiteY53" fmla="*/ 3526386 h 9643747"/>
              <a:gd name="connsiteX54" fmla="*/ 9114621 w 9868442"/>
              <a:gd name="connsiteY54" fmla="*/ 3695415 h 9643747"/>
              <a:gd name="connsiteX55" fmla="*/ 9007217 w 9868442"/>
              <a:gd name="connsiteY55" fmla="*/ 3804579 h 9643747"/>
              <a:gd name="connsiteX56" fmla="*/ 8964960 w 9868442"/>
              <a:gd name="connsiteY56" fmla="*/ 3838913 h 9643747"/>
              <a:gd name="connsiteX57" fmla="*/ 8891010 w 9868442"/>
              <a:gd name="connsiteY57" fmla="*/ 3954240 h 9643747"/>
              <a:gd name="connsiteX58" fmla="*/ 8898933 w 9868442"/>
              <a:gd name="connsiteY58" fmla="*/ 4078371 h 9643747"/>
              <a:gd name="connsiteX59" fmla="*/ 8908617 w 9868442"/>
              <a:gd name="connsiteY59" fmla="*/ 4213066 h 9643747"/>
              <a:gd name="connsiteX60" fmla="*/ 9001935 w 9868442"/>
              <a:gd name="connsiteY60" fmla="*/ 4344240 h 9643747"/>
              <a:gd name="connsiteX61" fmla="*/ 9045073 w 9868442"/>
              <a:gd name="connsiteY61" fmla="*/ 4505346 h 9643747"/>
              <a:gd name="connsiteX62" fmla="*/ 8979926 w 9868442"/>
              <a:gd name="connsiteY62" fmla="*/ 4607467 h 9643747"/>
              <a:gd name="connsiteX63" fmla="*/ 8881326 w 9868442"/>
              <a:gd name="connsiteY63" fmla="*/ 4761530 h 9643747"/>
              <a:gd name="connsiteX64" fmla="*/ 8875164 w 9868442"/>
              <a:gd name="connsiteY64" fmla="*/ 4861011 h 9643747"/>
              <a:gd name="connsiteX65" fmla="*/ 8823222 w 9868442"/>
              <a:gd name="connsiteY65" fmla="*/ 4978979 h 9643747"/>
              <a:gd name="connsiteX66" fmla="*/ 8694690 w 9868442"/>
              <a:gd name="connsiteY66" fmla="*/ 5022997 h 9643747"/>
              <a:gd name="connsiteX67" fmla="*/ 8559114 w 9868442"/>
              <a:gd name="connsiteY67" fmla="*/ 5100468 h 9643747"/>
              <a:gd name="connsiteX68" fmla="*/ 8507173 w 9868442"/>
              <a:gd name="connsiteY68" fmla="*/ 5192906 h 9643747"/>
              <a:gd name="connsiteX69" fmla="*/ 8383923 w 9868442"/>
              <a:gd name="connsiteY69" fmla="*/ 5248369 h 9643747"/>
              <a:gd name="connsiteX70" fmla="*/ 8123337 w 9868442"/>
              <a:gd name="connsiteY70" fmla="*/ 5313515 h 9643747"/>
              <a:gd name="connsiteX71" fmla="*/ 7940222 w 9868442"/>
              <a:gd name="connsiteY71" fmla="*/ 5327601 h 9643747"/>
              <a:gd name="connsiteX72" fmla="*/ 7645302 w 9868442"/>
              <a:gd name="connsiteY72" fmla="*/ 5340807 h 9643747"/>
              <a:gd name="connsiteX73" fmla="*/ 7242977 w 9868442"/>
              <a:gd name="connsiteY73" fmla="*/ 5318798 h 9643747"/>
              <a:gd name="connsiteX74" fmla="*/ 6830969 w 9868442"/>
              <a:gd name="connsiteY74" fmla="*/ 5322319 h 9643747"/>
              <a:gd name="connsiteX75" fmla="*/ 6537810 w 9868442"/>
              <a:gd name="connsiteY75" fmla="*/ 5282703 h 9643747"/>
              <a:gd name="connsiteX76" fmla="*/ 6277223 w 9868442"/>
              <a:gd name="connsiteY76" fmla="*/ 5240446 h 9643747"/>
              <a:gd name="connsiteX77" fmla="*/ 6083544 w 9868442"/>
              <a:gd name="connsiteY77" fmla="*/ 5273899 h 9643747"/>
              <a:gd name="connsiteX78" fmla="*/ 5991107 w 9868442"/>
              <a:gd name="connsiteY78" fmla="*/ 5366337 h 9643747"/>
              <a:gd name="connsiteX79" fmla="*/ 5768375 w 9868442"/>
              <a:gd name="connsiteY79" fmla="*/ 5697352 h 9643747"/>
              <a:gd name="connsiteX80" fmla="*/ 5623997 w 9868442"/>
              <a:gd name="connsiteY80" fmla="*/ 5749293 h 9643747"/>
              <a:gd name="connsiteX81" fmla="*/ 5462010 w 9868442"/>
              <a:gd name="connsiteY81" fmla="*/ 5765140 h 9643747"/>
              <a:gd name="connsiteX82" fmla="*/ 5445284 w 9868442"/>
              <a:gd name="connsiteY82" fmla="*/ 5792431 h 9643747"/>
              <a:gd name="connsiteX83" fmla="*/ 5492823 w 9868442"/>
              <a:gd name="connsiteY83" fmla="*/ 5969383 h 9643747"/>
              <a:gd name="connsiteX84" fmla="*/ 5518497 w 9868442"/>
              <a:gd name="connsiteY84" fmla="*/ 6674206 h 9643747"/>
              <a:gd name="connsiteX85" fmla="*/ 5656641 w 9868442"/>
              <a:gd name="connsiteY85" fmla="*/ 7830615 h 9643747"/>
              <a:gd name="connsiteX86" fmla="*/ 6000879 w 9868442"/>
              <a:gd name="connsiteY86" fmla="*/ 9643745 h 9643747"/>
              <a:gd name="connsiteX87" fmla="*/ 1142144 w 9868442"/>
              <a:gd name="connsiteY87" fmla="*/ 9643747 h 9643747"/>
              <a:gd name="connsiteX88" fmla="*/ 1461297 w 9868442"/>
              <a:gd name="connsiteY88" fmla="*/ 8206690 h 9643747"/>
              <a:gd name="connsiteX89" fmla="*/ 1496294 w 9868442"/>
              <a:gd name="connsiteY89" fmla="*/ 7201181 h 9643747"/>
              <a:gd name="connsiteX90" fmla="*/ 1215156 w 9868442"/>
              <a:gd name="connsiteY90" fmla="*/ 6532813 h 9643747"/>
              <a:gd name="connsiteX91" fmla="*/ 1178181 w 9868442"/>
              <a:gd name="connsiteY91" fmla="*/ 6476470 h 9643747"/>
              <a:gd name="connsiteX92" fmla="*/ 1015315 w 9868442"/>
              <a:gd name="connsiteY92" fmla="*/ 6259022 h 9643747"/>
              <a:gd name="connsiteX93" fmla="*/ 974818 w 9868442"/>
              <a:gd name="connsiteY93" fmla="*/ 6223807 h 9643747"/>
              <a:gd name="connsiteX94" fmla="*/ 892945 w 9868442"/>
              <a:gd name="connsiteY94" fmla="*/ 6132250 h 9643747"/>
              <a:gd name="connsiteX95" fmla="*/ 801387 w 9868442"/>
              <a:gd name="connsiteY95" fmla="*/ 6003717 h 9643747"/>
              <a:gd name="connsiteX96" fmla="*/ 617392 w 9868442"/>
              <a:gd name="connsiteY96" fmla="*/ 5788029 h 9643747"/>
              <a:gd name="connsiteX97" fmla="*/ 267890 w 9868442"/>
              <a:gd name="connsiteY97" fmla="*/ 5159452 h 9643747"/>
              <a:gd name="connsiteX98" fmla="*/ 205384 w 9868442"/>
              <a:gd name="connsiteY98" fmla="*/ 5041485 h 9643747"/>
              <a:gd name="connsiteX99" fmla="*/ 170170 w 9868442"/>
              <a:gd name="connsiteY99" fmla="*/ 4942004 h 9643747"/>
              <a:gd name="connsiteX100" fmla="*/ 75971 w 9868442"/>
              <a:gd name="connsiteY100" fmla="*/ 4773855 h 9643747"/>
              <a:gd name="connsiteX101" fmla="*/ 260 w 9868442"/>
              <a:gd name="connsiteY101" fmla="*/ 4532636 h 9643747"/>
              <a:gd name="connsiteX102" fmla="*/ 155204 w 9868442"/>
              <a:gd name="connsiteY102" fmla="*/ 4036114 h 9643747"/>
              <a:gd name="connsiteX103" fmla="*/ 284616 w 9868442"/>
              <a:gd name="connsiteY103" fmla="*/ 3897897 h 9643747"/>
              <a:gd name="connsiteX104" fmla="*/ 449244 w 9868442"/>
              <a:gd name="connsiteY104" fmla="*/ 3800177 h 9643747"/>
              <a:gd name="connsiteX105" fmla="*/ 863893 w 9868442"/>
              <a:gd name="connsiteY105" fmla="*/ 3576566 h 9643747"/>
              <a:gd name="connsiteX106" fmla="*/ 1068136 w 9868442"/>
              <a:gd name="connsiteY106" fmla="*/ 3535189 h 9643747"/>
              <a:gd name="connsiteX107" fmla="*/ 1197549 w 9868442"/>
              <a:gd name="connsiteY107" fmla="*/ 3479727 h 9643747"/>
              <a:gd name="connsiteX108" fmla="*/ 1198430 w 9868442"/>
              <a:gd name="connsiteY108" fmla="*/ 3477086 h 9643747"/>
              <a:gd name="connsiteX109" fmla="*/ 1247730 w 9868442"/>
              <a:gd name="connsiteY109" fmla="*/ 3339750 h 9643747"/>
              <a:gd name="connsiteX110" fmla="*/ 1422041 w 9868442"/>
              <a:gd name="connsiteY110" fmla="*/ 3090608 h 9643747"/>
              <a:gd name="connsiteX111" fmla="*/ 1510957 w 9868442"/>
              <a:gd name="connsiteY111" fmla="*/ 2947990 h 9643747"/>
              <a:gd name="connsiteX112" fmla="*/ 1529445 w 9868442"/>
              <a:gd name="connsiteY112" fmla="*/ 2928622 h 9643747"/>
              <a:gd name="connsiteX113" fmla="*/ 1539129 w 9868442"/>
              <a:gd name="connsiteY113" fmla="*/ 2929502 h 9643747"/>
              <a:gd name="connsiteX114" fmla="*/ 1542650 w 9868442"/>
              <a:gd name="connsiteY114" fmla="*/ 2992888 h 9643747"/>
              <a:gd name="connsiteX115" fmla="*/ 1623643 w 9868442"/>
              <a:gd name="connsiteY115" fmla="*/ 3178644 h 9643747"/>
              <a:gd name="connsiteX116" fmla="*/ 1709918 w 9868442"/>
              <a:gd name="connsiteY116" fmla="*/ 3237628 h 9643747"/>
              <a:gd name="connsiteX117" fmla="*/ 1815562 w 9868442"/>
              <a:gd name="connsiteY117" fmla="*/ 3293090 h 9643747"/>
              <a:gd name="connsiteX118" fmla="*/ 1904478 w 9868442"/>
              <a:gd name="connsiteY118" fmla="*/ 3362639 h 9643747"/>
              <a:gd name="connsiteX119" fmla="*/ 1949376 w 9868442"/>
              <a:gd name="connsiteY119" fmla="*/ 3403135 h 9643747"/>
              <a:gd name="connsiteX120" fmla="*/ 2003958 w 9868442"/>
              <a:gd name="connsiteY120" fmla="*/ 3422503 h 9643747"/>
              <a:gd name="connsiteX121" fmla="*/ 2051498 w 9868442"/>
              <a:gd name="connsiteY121" fmla="*/ 3461239 h 9643747"/>
              <a:gd name="connsiteX122" fmla="*/ 2180030 w 9868442"/>
              <a:gd name="connsiteY122" fmla="*/ 3522864 h 9643747"/>
              <a:gd name="connsiteX123" fmla="*/ 2372829 w 9868442"/>
              <a:gd name="connsiteY123" fmla="*/ 3651397 h 9643747"/>
              <a:gd name="connsiteX124" fmla="*/ 2474070 w 9868442"/>
              <a:gd name="connsiteY124" fmla="*/ 3717424 h 9643747"/>
              <a:gd name="connsiteX125" fmla="*/ 2510165 w 9868442"/>
              <a:gd name="connsiteY125" fmla="*/ 3735031 h 9643747"/>
              <a:gd name="connsiteX126" fmla="*/ 2561226 w 9868442"/>
              <a:gd name="connsiteY126" fmla="*/ 3757040 h 9643747"/>
              <a:gd name="connsiteX127" fmla="*/ 2597321 w 9868442"/>
              <a:gd name="connsiteY127" fmla="*/ 3684850 h 9643747"/>
              <a:gd name="connsiteX128" fmla="*/ 2522490 w 9868442"/>
              <a:gd name="connsiteY128" fmla="*/ 3645234 h 9643747"/>
              <a:gd name="connsiteX129" fmla="*/ 2364025 w 9868442"/>
              <a:gd name="connsiteY129" fmla="*/ 3552796 h 9643747"/>
              <a:gd name="connsiteX130" fmla="*/ 1972265 w 9868442"/>
              <a:gd name="connsiteY130" fmla="*/ 3259637 h 9643747"/>
              <a:gd name="connsiteX131" fmla="*/ 1682627 w 9868442"/>
              <a:gd name="connsiteY131" fmla="*/ 3049231 h 9643747"/>
              <a:gd name="connsiteX132" fmla="*/ 1595472 w 9868442"/>
              <a:gd name="connsiteY132" fmla="*/ 2877561 h 9643747"/>
              <a:gd name="connsiteX133" fmla="*/ 1598993 w 9868442"/>
              <a:gd name="connsiteY133" fmla="*/ 2840586 h 9643747"/>
              <a:gd name="connsiteX134" fmla="*/ 1650934 w 9868442"/>
              <a:gd name="connsiteY134" fmla="*/ 2933904 h 9643747"/>
              <a:gd name="connsiteX135" fmla="*/ 1515359 w 9868442"/>
              <a:gd name="connsiteY135" fmla="*/ 2513092 h 9643747"/>
              <a:gd name="connsiteX136" fmla="*/ 1423802 w 9868442"/>
              <a:gd name="connsiteY136" fmla="*/ 2523656 h 9643747"/>
              <a:gd name="connsiteX137" fmla="*/ 1301432 w 9868442"/>
              <a:gd name="connsiteY137" fmla="*/ 2462911 h 9643747"/>
              <a:gd name="connsiteX138" fmla="*/ 1193147 w 9868442"/>
              <a:gd name="connsiteY138" fmla="*/ 2283318 h 9643747"/>
              <a:gd name="connsiteX139" fmla="*/ 1119197 w 9868442"/>
              <a:gd name="connsiteY139" fmla="*/ 1985757 h 9643747"/>
              <a:gd name="connsiteX140" fmla="*/ 1096308 w 9868442"/>
              <a:gd name="connsiteY140" fmla="*/ 1858105 h 9643747"/>
              <a:gd name="connsiteX141" fmla="*/ 1161454 w 9868442"/>
              <a:gd name="connsiteY141" fmla="*/ 1705802 h 9643747"/>
              <a:gd name="connsiteX142" fmla="*/ 1177301 w 9868442"/>
              <a:gd name="connsiteY142" fmla="*/ 1667947 h 9643747"/>
              <a:gd name="connsiteX143" fmla="*/ 1139445 w 9868442"/>
              <a:gd name="connsiteY143" fmla="*/ 1329008 h 9643747"/>
              <a:gd name="connsiteX144" fmla="*/ 1119197 w 9868442"/>
              <a:gd name="connsiteY144" fmla="*/ 1039370 h 9643747"/>
              <a:gd name="connsiteX145" fmla="*/ 1191387 w 9868442"/>
              <a:gd name="connsiteY145" fmla="*/ 662576 h 9643747"/>
              <a:gd name="connsiteX146" fmla="*/ 1296149 w 9868442"/>
              <a:gd name="connsiteY146" fmla="*/ 480342 h 9643747"/>
              <a:gd name="connsiteX147" fmla="*/ 1551454 w 9868442"/>
              <a:gd name="connsiteY147" fmla="*/ 211832 h 9643747"/>
              <a:gd name="connsiteX148" fmla="*/ 1763620 w 9868442"/>
              <a:gd name="connsiteY148" fmla="*/ 109711 h 9643747"/>
              <a:gd name="connsiteX149" fmla="*/ 1898315 w 9868442"/>
              <a:gd name="connsiteY149" fmla="*/ 65693 h 9643747"/>
              <a:gd name="connsiteX150" fmla="*/ 2076148 w 9868442"/>
              <a:gd name="connsiteY150" fmla="*/ 31359 h 9643747"/>
              <a:gd name="connsiteX151" fmla="*/ 2219646 w 9868442"/>
              <a:gd name="connsiteY151" fmla="*/ 14632 h 9643747"/>
              <a:gd name="connsiteX152" fmla="*/ 2245177 w 9868442"/>
              <a:gd name="connsiteY152" fmla="*/ 11110 h 9643747"/>
              <a:gd name="connsiteX153" fmla="*/ 2348179 w 9868442"/>
              <a:gd name="connsiteY153" fmla="*/ 7589 h 9643747"/>
              <a:gd name="connsiteX154" fmla="*/ 2434454 w 9868442"/>
              <a:gd name="connsiteY154" fmla="*/ 17273 h 9643747"/>
              <a:gd name="connsiteX155" fmla="*/ 2561226 w 9868442"/>
              <a:gd name="connsiteY155" fmla="*/ 51607 h 9643747"/>
              <a:gd name="connsiteX156" fmla="*/ 2689758 w 9868442"/>
              <a:gd name="connsiteY156" fmla="*/ 92103 h 9643747"/>
              <a:gd name="connsiteX157" fmla="*/ 2749623 w 9868442"/>
              <a:gd name="connsiteY157" fmla="*/ 119395 h 9643747"/>
              <a:gd name="connsiteX158" fmla="*/ 2885198 w 9868442"/>
              <a:gd name="connsiteY158" fmla="*/ 188943 h 9643747"/>
              <a:gd name="connsiteX159" fmla="*/ 3074476 w 9868442"/>
              <a:gd name="connsiteY159" fmla="*/ 315715 h 9643747"/>
              <a:gd name="connsiteX160" fmla="*/ 3171315 w 9868442"/>
              <a:gd name="connsiteY160" fmla="*/ 387904 h 9643747"/>
              <a:gd name="connsiteX161" fmla="*/ 3302489 w 9868442"/>
              <a:gd name="connsiteY161" fmla="*/ 537565 h 9643747"/>
              <a:gd name="connsiteX162" fmla="*/ 3438944 w 9868442"/>
              <a:gd name="connsiteY162" fmla="*/ 770861 h 9643747"/>
              <a:gd name="connsiteX163" fmla="*/ 3529621 w 9868442"/>
              <a:gd name="connsiteY163" fmla="*/ 1044652 h 9643747"/>
              <a:gd name="connsiteX164" fmla="*/ 3541946 w 9868442"/>
              <a:gd name="connsiteY164" fmla="*/ 1292033 h 9643747"/>
              <a:gd name="connsiteX165" fmla="*/ 3524339 w 9868442"/>
              <a:gd name="connsiteY165" fmla="*/ 1486593 h 9643747"/>
              <a:gd name="connsiteX166" fmla="*/ 3524339 w 9868442"/>
              <a:gd name="connsiteY166" fmla="*/ 1522688 h 9643747"/>
              <a:gd name="connsiteX167" fmla="*/ 3500569 w 9868442"/>
              <a:gd name="connsiteY167" fmla="*/ 1571988 h 9643747"/>
              <a:gd name="connsiteX168" fmla="*/ 3494407 w 9868442"/>
              <a:gd name="connsiteY168" fmla="*/ 1717247 h 9643747"/>
              <a:gd name="connsiteX169" fmla="*/ 3497048 w 9868442"/>
              <a:gd name="connsiteY169" fmla="*/ 1725170 h 9643747"/>
              <a:gd name="connsiteX170" fmla="*/ 3506732 w 9868442"/>
              <a:gd name="connsiteY170" fmla="*/ 1839617 h 9643747"/>
              <a:gd name="connsiteX171" fmla="*/ 3489125 w 9868442"/>
              <a:gd name="connsiteY171" fmla="*/ 1908285 h 9643747"/>
              <a:gd name="connsiteX172" fmla="*/ 3482082 w 9868442"/>
              <a:gd name="connsiteY172" fmla="*/ 2074673 h 9643747"/>
              <a:gd name="connsiteX173" fmla="*/ 3478560 w 9868442"/>
              <a:gd name="connsiteY173" fmla="*/ 2462031 h 9643747"/>
              <a:gd name="connsiteX174" fmla="*/ 3439825 w 9868442"/>
              <a:gd name="connsiteY174" fmla="*/ 2793046 h 9643747"/>
              <a:gd name="connsiteX175" fmla="*/ 3435423 w 9868442"/>
              <a:gd name="connsiteY175" fmla="*/ 2873159 h 9643747"/>
              <a:gd name="connsiteX176" fmla="*/ 3494407 w 9868442"/>
              <a:gd name="connsiteY176" fmla="*/ 2904852 h 9643747"/>
              <a:gd name="connsiteX177" fmla="*/ 3573639 w 9868442"/>
              <a:gd name="connsiteY177" fmla="*/ 2867877 h 9643747"/>
              <a:gd name="connsiteX178" fmla="*/ 3759395 w 9868442"/>
              <a:gd name="connsiteY178" fmla="*/ 2738464 h 9643747"/>
              <a:gd name="connsiteX179" fmla="*/ 4082487 w 9868442"/>
              <a:gd name="connsiteY179" fmla="*/ 2675078 h 9643747"/>
              <a:gd name="connsiteX180" fmla="*/ 4495376 w 9868442"/>
              <a:gd name="connsiteY180" fmla="*/ 2687403 h 9643747"/>
              <a:gd name="connsiteX181" fmla="*/ 4593095 w 9868442"/>
              <a:gd name="connsiteY181" fmla="*/ 2674198 h 9643747"/>
              <a:gd name="connsiteX182" fmla="*/ 4700499 w 9868442"/>
              <a:gd name="connsiteY182" fmla="*/ 2712053 h 9643747"/>
              <a:gd name="connsiteX183" fmla="*/ 4785894 w 9868442"/>
              <a:gd name="connsiteY183" fmla="*/ 2852030 h 9643747"/>
              <a:gd name="connsiteX184" fmla="*/ 4848400 w 9868442"/>
              <a:gd name="connsiteY184" fmla="*/ 2925981 h 9643747"/>
              <a:gd name="connsiteX185" fmla="*/ 4921470 w 9868442"/>
              <a:gd name="connsiteY185" fmla="*/ 3038667 h 9643747"/>
              <a:gd name="connsiteX186" fmla="*/ 5020070 w 9868442"/>
              <a:gd name="connsiteY186" fmla="*/ 3126702 h 9643747"/>
              <a:gd name="connsiteX187" fmla="*/ 5092259 w 9868442"/>
              <a:gd name="connsiteY187" fmla="*/ 3146070 h 9643747"/>
              <a:gd name="connsiteX188" fmla="*/ 5225194 w 9868442"/>
              <a:gd name="connsiteY188" fmla="*/ 3211217 h 9643747"/>
              <a:gd name="connsiteX189" fmla="*/ 5325555 w 9868442"/>
              <a:gd name="connsiteY189" fmla="*/ 3269321 h 9643747"/>
              <a:gd name="connsiteX190" fmla="*/ 5413590 w 9868442"/>
              <a:gd name="connsiteY190" fmla="*/ 3329185 h 9643747"/>
              <a:gd name="connsiteX191" fmla="*/ 5572936 w 9868442"/>
              <a:gd name="connsiteY191" fmla="*/ 3403135 h 9643747"/>
              <a:gd name="connsiteX192" fmla="*/ 5668895 w 9868442"/>
              <a:gd name="connsiteY192" fmla="*/ 3457718 h 9643747"/>
              <a:gd name="connsiteX193" fmla="*/ 5741084 w 9868442"/>
              <a:gd name="connsiteY193" fmla="*/ 3507018 h 9643747"/>
              <a:gd name="connsiteX194" fmla="*/ 5784222 w 9868442"/>
              <a:gd name="connsiteY194" fmla="*/ 3516702 h 9643747"/>
              <a:gd name="connsiteX195" fmla="*/ 5843206 w 9868442"/>
              <a:gd name="connsiteY195" fmla="*/ 3541352 h 9643747"/>
              <a:gd name="connsiteX196" fmla="*/ 5951490 w 9868442"/>
              <a:gd name="connsiteY196" fmla="*/ 3640832 h 9643747"/>
              <a:gd name="connsiteX197" fmla="*/ 6013116 w 9868442"/>
              <a:gd name="connsiteY197" fmla="*/ 3664602 h 9643747"/>
              <a:gd name="connsiteX198" fmla="*/ 6186546 w 9868442"/>
              <a:gd name="connsiteY198" fmla="*/ 3736792 h 9643747"/>
              <a:gd name="connsiteX199" fmla="*/ 6186546 w 9868442"/>
              <a:gd name="connsiteY199" fmla="*/ 3750877 h 9643747"/>
              <a:gd name="connsiteX200" fmla="*/ 8932387 w 9868442"/>
              <a:gd name="connsiteY200" fmla="*/ 3619704 h 9643747"/>
              <a:gd name="connsiteX201" fmla="*/ 8953516 w 9868442"/>
              <a:gd name="connsiteY201" fmla="*/ 3513180 h 9643747"/>
              <a:gd name="connsiteX202" fmla="*/ 8878685 w 9868442"/>
              <a:gd name="connsiteY202" fmla="*/ 3337108 h 9643747"/>
              <a:gd name="connsiteX203" fmla="*/ 8775683 w 9868442"/>
              <a:gd name="connsiteY203" fmla="*/ 3274603 h 9643747"/>
              <a:gd name="connsiteX204" fmla="*/ 8648911 w 9868442"/>
              <a:gd name="connsiteY204" fmla="*/ 3280765 h 9643747"/>
              <a:gd name="connsiteX205" fmla="*/ 8628663 w 9868442"/>
              <a:gd name="connsiteY205" fmla="*/ 3300133 h 9643747"/>
              <a:gd name="connsiteX206" fmla="*/ 8633945 w 9868442"/>
              <a:gd name="connsiteY206" fmla="*/ 3317741 h 9643747"/>
              <a:gd name="connsiteX207" fmla="*/ 8735186 w 9868442"/>
              <a:gd name="connsiteY207" fmla="*/ 3411059 h 9643747"/>
              <a:gd name="connsiteX208" fmla="*/ 8823222 w 9868442"/>
              <a:gd name="connsiteY208" fmla="*/ 3573925 h 9643747"/>
              <a:gd name="connsiteX209" fmla="*/ 8932387 w 9868442"/>
              <a:gd name="connsiteY209" fmla="*/ 3619704 h 9643747"/>
              <a:gd name="connsiteX210" fmla="*/ 1753056 w 9868442"/>
              <a:gd name="connsiteY210" fmla="*/ 2878441 h 9643747"/>
              <a:gd name="connsiteX211" fmla="*/ 1750415 w 9868442"/>
              <a:gd name="connsiteY211" fmla="*/ 2837945 h 9643747"/>
              <a:gd name="connsiteX212" fmla="*/ 1711679 w 9868442"/>
              <a:gd name="connsiteY212" fmla="*/ 2778080 h 9643747"/>
              <a:gd name="connsiteX213" fmla="*/ 1634207 w 9868442"/>
              <a:gd name="connsiteY213" fmla="*/ 2606410 h 9643747"/>
              <a:gd name="connsiteX214" fmla="*/ 1555855 w 9868442"/>
              <a:gd name="connsiteY214" fmla="*/ 2494604 h 9643747"/>
              <a:gd name="connsiteX215" fmla="*/ 1531205 w 9868442"/>
              <a:gd name="connsiteY215" fmla="*/ 2510451 h 9643747"/>
              <a:gd name="connsiteX216" fmla="*/ 1590189 w 9868442"/>
              <a:gd name="connsiteY216" fmla="*/ 2625778 h 9643747"/>
              <a:gd name="connsiteX217" fmla="*/ 1637729 w 9868442"/>
              <a:gd name="connsiteY217" fmla="*/ 2719096 h 9643747"/>
              <a:gd name="connsiteX218" fmla="*/ 1686149 w 9868442"/>
              <a:gd name="connsiteY218" fmla="*/ 2812414 h 9643747"/>
              <a:gd name="connsiteX219" fmla="*/ 1703756 w 9868442"/>
              <a:gd name="connsiteY219" fmla="*/ 2847629 h 9643747"/>
              <a:gd name="connsiteX220" fmla="*/ 1746893 w 9868442"/>
              <a:gd name="connsiteY220" fmla="*/ 2908373 h 9643747"/>
              <a:gd name="connsiteX221" fmla="*/ 1768022 w 9868442"/>
              <a:gd name="connsiteY221" fmla="*/ 2911895 h 9643747"/>
              <a:gd name="connsiteX222" fmla="*/ 1763620 w 9868442"/>
              <a:gd name="connsiteY222" fmla="*/ 2890766 h 9643747"/>
              <a:gd name="connsiteX223" fmla="*/ 1753056 w 9868442"/>
              <a:gd name="connsiteY223" fmla="*/ 2878441 h 9643747"/>
              <a:gd name="connsiteX0" fmla="*/ 6186546 w 9868442"/>
              <a:gd name="connsiteY0" fmla="*/ 3750877 h 9643745"/>
              <a:gd name="connsiteX1" fmla="*/ 6170700 w 9868442"/>
              <a:gd name="connsiteY1" fmla="*/ 3757920 h 9643745"/>
              <a:gd name="connsiteX2" fmla="*/ 6050090 w 9868442"/>
              <a:gd name="connsiteY2" fmla="*/ 3783451 h 9643745"/>
              <a:gd name="connsiteX3" fmla="*/ 5844086 w 9868442"/>
              <a:gd name="connsiteY3" fmla="*/ 3838033 h 9643745"/>
              <a:gd name="connsiteX4" fmla="*/ 5596705 w 9868442"/>
              <a:gd name="connsiteY4" fmla="*/ 3898778 h 9643745"/>
              <a:gd name="connsiteX5" fmla="*/ 5472575 w 9868442"/>
              <a:gd name="connsiteY5" fmla="*/ 3946317 h 9643745"/>
              <a:gd name="connsiteX6" fmla="*/ 5460249 w 9868442"/>
              <a:gd name="connsiteY6" fmla="*/ 3976249 h 9643745"/>
              <a:gd name="connsiteX7" fmla="*/ 5425035 w 9868442"/>
              <a:gd name="connsiteY7" fmla="*/ 4907670 h 9643745"/>
              <a:gd name="connsiteX8" fmla="*/ 6290429 w 9868442"/>
              <a:gd name="connsiteY8" fmla="*/ 5056450 h 9643745"/>
              <a:gd name="connsiteX9" fmla="*/ 6263137 w 9868442"/>
              <a:gd name="connsiteY9" fmla="*/ 5004509 h 9643745"/>
              <a:gd name="connsiteX10" fmla="*/ 6115237 w 9868442"/>
              <a:gd name="connsiteY10" fmla="*/ 4832839 h 9643745"/>
              <a:gd name="connsiteX11" fmla="*/ 6010474 w 9868442"/>
              <a:gd name="connsiteY11" fmla="*/ 4507106 h 9643745"/>
              <a:gd name="connsiteX12" fmla="*/ 6078262 w 9868442"/>
              <a:gd name="connsiteY12" fmla="*/ 3904060 h 9643745"/>
              <a:gd name="connsiteX13" fmla="*/ 6244650 w 9868442"/>
              <a:gd name="connsiteY13" fmla="*/ 3746475 h 9643745"/>
              <a:gd name="connsiteX14" fmla="*/ 6383747 w 9868442"/>
              <a:gd name="connsiteY14" fmla="*/ 3741193 h 9643745"/>
              <a:gd name="connsiteX15" fmla="*/ 6754378 w 9868442"/>
              <a:gd name="connsiteY15" fmla="*/ 3598575 h 9643745"/>
              <a:gd name="connsiteX16" fmla="*/ 7117086 w 9868442"/>
              <a:gd name="connsiteY16" fmla="*/ 3518462 h 9643745"/>
              <a:gd name="connsiteX17" fmla="*/ 7150539 w 9868442"/>
              <a:gd name="connsiteY17" fmla="*/ 3490291 h 9643745"/>
              <a:gd name="connsiteX18" fmla="*/ 7174309 w 9868442"/>
              <a:gd name="connsiteY18" fmla="*/ 3315099 h 9643745"/>
              <a:gd name="connsiteX19" fmla="*/ 7218327 w 9868442"/>
              <a:gd name="connsiteY19" fmla="*/ 3163678 h 9643745"/>
              <a:gd name="connsiteX20" fmla="*/ 7291397 w 9868442"/>
              <a:gd name="connsiteY20" fmla="*/ 3088847 h 9643745"/>
              <a:gd name="connsiteX21" fmla="*/ 7329253 w 9868442"/>
              <a:gd name="connsiteY21" fmla="*/ 3080044 h 9643745"/>
              <a:gd name="connsiteX22" fmla="*/ 7228892 w 9868442"/>
              <a:gd name="connsiteY22" fmla="*/ 3043068 h 9643745"/>
              <a:gd name="connsiteX23" fmla="*/ 7162865 w 9868442"/>
              <a:gd name="connsiteY23" fmla="*/ 3025461 h 9643745"/>
              <a:gd name="connsiteX24" fmla="*/ 7123249 w 9868442"/>
              <a:gd name="connsiteY24" fmla="*/ 2962956 h 9643745"/>
              <a:gd name="connsiteX25" fmla="*/ 7142617 w 9868442"/>
              <a:gd name="connsiteY25" fmla="*/ 2679480 h 9643745"/>
              <a:gd name="connsiteX26" fmla="*/ 7192797 w 9868442"/>
              <a:gd name="connsiteY26" fmla="*/ 2561512 h 9643745"/>
              <a:gd name="connsiteX27" fmla="*/ 7294038 w 9868442"/>
              <a:gd name="connsiteY27" fmla="*/ 2448826 h 9643745"/>
              <a:gd name="connsiteX28" fmla="*/ 7323970 w 9868442"/>
              <a:gd name="connsiteY28" fmla="*/ 2398645 h 9643745"/>
              <a:gd name="connsiteX29" fmla="*/ 7388236 w 9868442"/>
              <a:gd name="connsiteY29" fmla="*/ 2358149 h 9643745"/>
              <a:gd name="connsiteX30" fmla="*/ 7469230 w 9868442"/>
              <a:gd name="connsiteY30" fmla="*/ 2347584 h 9643745"/>
              <a:gd name="connsiteX31" fmla="*/ 7593361 w 9868442"/>
              <a:gd name="connsiteY31" fmla="*/ 2419774 h 9643745"/>
              <a:gd name="connsiteX32" fmla="*/ 7956068 w 9868442"/>
              <a:gd name="connsiteY32" fmla="*/ 2462031 h 9643745"/>
              <a:gd name="connsiteX33" fmla="*/ 8389205 w 9868442"/>
              <a:gd name="connsiteY33" fmla="*/ 2498126 h 9643745"/>
              <a:gd name="connsiteX34" fmla="*/ 8686766 w 9868442"/>
              <a:gd name="connsiteY34" fmla="*/ 2535101 h 9643745"/>
              <a:gd name="connsiteX35" fmla="*/ 9254598 w 9868442"/>
              <a:gd name="connsiteY35" fmla="*/ 2552708 h 9643745"/>
              <a:gd name="connsiteX36" fmla="*/ 9430670 w 9868442"/>
              <a:gd name="connsiteY36" fmla="*/ 2563272 h 9643745"/>
              <a:gd name="connsiteX37" fmla="*/ 9484372 w 9868442"/>
              <a:gd name="connsiteY37" fmla="*/ 2516613 h 9643745"/>
              <a:gd name="connsiteX38" fmla="*/ 9600580 w 9868442"/>
              <a:gd name="connsiteY38" fmla="*/ 2527178 h 9643745"/>
              <a:gd name="connsiteX39" fmla="*/ 9658683 w 9868442"/>
              <a:gd name="connsiteY39" fmla="*/ 2565033 h 9643745"/>
              <a:gd name="connsiteX40" fmla="*/ 9705343 w 9868442"/>
              <a:gd name="connsiteY40" fmla="*/ 2580880 h 9643745"/>
              <a:gd name="connsiteX41" fmla="*/ 9771370 w 9868442"/>
              <a:gd name="connsiteY41" fmla="*/ 2597606 h 9643745"/>
              <a:gd name="connsiteX42" fmla="*/ 9796019 w 9868442"/>
              <a:gd name="connsiteY42" fmla="*/ 2628419 h 9643745"/>
              <a:gd name="connsiteX43" fmla="*/ 9863808 w 9868442"/>
              <a:gd name="connsiteY43" fmla="*/ 2926861 h 9643745"/>
              <a:gd name="connsiteX44" fmla="*/ 9868209 w 9868442"/>
              <a:gd name="connsiteY44" fmla="*/ 3011375 h 9643745"/>
              <a:gd name="connsiteX45" fmla="*/ 9820670 w 9868442"/>
              <a:gd name="connsiteY45" fmla="*/ 3041308 h 9643745"/>
              <a:gd name="connsiteX46" fmla="*/ 9796019 w 9868442"/>
              <a:gd name="connsiteY46" fmla="*/ 3176883 h 9643745"/>
              <a:gd name="connsiteX47" fmla="*/ 9786335 w 9868442"/>
              <a:gd name="connsiteY47" fmla="*/ 3233226 h 9643745"/>
              <a:gd name="connsiteX48" fmla="*/ 9723830 w 9868442"/>
              <a:gd name="connsiteY48" fmla="*/ 3324783 h 9643745"/>
              <a:gd name="connsiteX49" fmla="*/ 9568006 w 9868442"/>
              <a:gd name="connsiteY49" fmla="*/ 3340630 h 9643745"/>
              <a:gd name="connsiteX50" fmla="*/ 9400738 w 9868442"/>
              <a:gd name="connsiteY50" fmla="*/ 3318621 h 9643745"/>
              <a:gd name="connsiteX51" fmla="*/ 9206178 w 9868442"/>
              <a:gd name="connsiteY51" fmla="*/ 3304535 h 9643745"/>
              <a:gd name="connsiteX52" fmla="*/ 9158639 w 9868442"/>
              <a:gd name="connsiteY52" fmla="*/ 3344151 h 9643745"/>
              <a:gd name="connsiteX53" fmla="*/ 9157759 w 9868442"/>
              <a:gd name="connsiteY53" fmla="*/ 3526386 h 9643745"/>
              <a:gd name="connsiteX54" fmla="*/ 9114621 w 9868442"/>
              <a:gd name="connsiteY54" fmla="*/ 3695415 h 9643745"/>
              <a:gd name="connsiteX55" fmla="*/ 9007217 w 9868442"/>
              <a:gd name="connsiteY55" fmla="*/ 3804579 h 9643745"/>
              <a:gd name="connsiteX56" fmla="*/ 8964960 w 9868442"/>
              <a:gd name="connsiteY56" fmla="*/ 3838913 h 9643745"/>
              <a:gd name="connsiteX57" fmla="*/ 8891010 w 9868442"/>
              <a:gd name="connsiteY57" fmla="*/ 3954240 h 9643745"/>
              <a:gd name="connsiteX58" fmla="*/ 8898933 w 9868442"/>
              <a:gd name="connsiteY58" fmla="*/ 4078371 h 9643745"/>
              <a:gd name="connsiteX59" fmla="*/ 8908617 w 9868442"/>
              <a:gd name="connsiteY59" fmla="*/ 4213066 h 9643745"/>
              <a:gd name="connsiteX60" fmla="*/ 9001935 w 9868442"/>
              <a:gd name="connsiteY60" fmla="*/ 4344240 h 9643745"/>
              <a:gd name="connsiteX61" fmla="*/ 9045073 w 9868442"/>
              <a:gd name="connsiteY61" fmla="*/ 4505346 h 9643745"/>
              <a:gd name="connsiteX62" fmla="*/ 8979926 w 9868442"/>
              <a:gd name="connsiteY62" fmla="*/ 4607467 h 9643745"/>
              <a:gd name="connsiteX63" fmla="*/ 8881326 w 9868442"/>
              <a:gd name="connsiteY63" fmla="*/ 4761530 h 9643745"/>
              <a:gd name="connsiteX64" fmla="*/ 8875164 w 9868442"/>
              <a:gd name="connsiteY64" fmla="*/ 4861011 h 9643745"/>
              <a:gd name="connsiteX65" fmla="*/ 8823222 w 9868442"/>
              <a:gd name="connsiteY65" fmla="*/ 4978979 h 9643745"/>
              <a:gd name="connsiteX66" fmla="*/ 8694690 w 9868442"/>
              <a:gd name="connsiteY66" fmla="*/ 5022997 h 9643745"/>
              <a:gd name="connsiteX67" fmla="*/ 8559114 w 9868442"/>
              <a:gd name="connsiteY67" fmla="*/ 5100468 h 9643745"/>
              <a:gd name="connsiteX68" fmla="*/ 8507173 w 9868442"/>
              <a:gd name="connsiteY68" fmla="*/ 5192906 h 9643745"/>
              <a:gd name="connsiteX69" fmla="*/ 8383923 w 9868442"/>
              <a:gd name="connsiteY69" fmla="*/ 5248369 h 9643745"/>
              <a:gd name="connsiteX70" fmla="*/ 8123337 w 9868442"/>
              <a:gd name="connsiteY70" fmla="*/ 5313515 h 9643745"/>
              <a:gd name="connsiteX71" fmla="*/ 7940222 w 9868442"/>
              <a:gd name="connsiteY71" fmla="*/ 5327601 h 9643745"/>
              <a:gd name="connsiteX72" fmla="*/ 7645302 w 9868442"/>
              <a:gd name="connsiteY72" fmla="*/ 5340807 h 9643745"/>
              <a:gd name="connsiteX73" fmla="*/ 7242977 w 9868442"/>
              <a:gd name="connsiteY73" fmla="*/ 5318798 h 9643745"/>
              <a:gd name="connsiteX74" fmla="*/ 6830969 w 9868442"/>
              <a:gd name="connsiteY74" fmla="*/ 5322319 h 9643745"/>
              <a:gd name="connsiteX75" fmla="*/ 6537810 w 9868442"/>
              <a:gd name="connsiteY75" fmla="*/ 5282703 h 9643745"/>
              <a:gd name="connsiteX76" fmla="*/ 6277223 w 9868442"/>
              <a:gd name="connsiteY76" fmla="*/ 5240446 h 9643745"/>
              <a:gd name="connsiteX77" fmla="*/ 6083544 w 9868442"/>
              <a:gd name="connsiteY77" fmla="*/ 5273899 h 9643745"/>
              <a:gd name="connsiteX78" fmla="*/ 5991107 w 9868442"/>
              <a:gd name="connsiteY78" fmla="*/ 5366337 h 9643745"/>
              <a:gd name="connsiteX79" fmla="*/ 5768375 w 9868442"/>
              <a:gd name="connsiteY79" fmla="*/ 5697352 h 9643745"/>
              <a:gd name="connsiteX80" fmla="*/ 5623997 w 9868442"/>
              <a:gd name="connsiteY80" fmla="*/ 5749293 h 9643745"/>
              <a:gd name="connsiteX81" fmla="*/ 5462010 w 9868442"/>
              <a:gd name="connsiteY81" fmla="*/ 5765140 h 9643745"/>
              <a:gd name="connsiteX82" fmla="*/ 5445284 w 9868442"/>
              <a:gd name="connsiteY82" fmla="*/ 5792431 h 9643745"/>
              <a:gd name="connsiteX83" fmla="*/ 5492823 w 9868442"/>
              <a:gd name="connsiteY83" fmla="*/ 5969383 h 9643745"/>
              <a:gd name="connsiteX84" fmla="*/ 5518497 w 9868442"/>
              <a:gd name="connsiteY84" fmla="*/ 6674206 h 9643745"/>
              <a:gd name="connsiteX85" fmla="*/ 5656641 w 9868442"/>
              <a:gd name="connsiteY85" fmla="*/ 7830615 h 9643745"/>
              <a:gd name="connsiteX86" fmla="*/ 6000879 w 9868442"/>
              <a:gd name="connsiteY86" fmla="*/ 9643745 h 9643745"/>
              <a:gd name="connsiteX87" fmla="*/ 1263201 w 9868442"/>
              <a:gd name="connsiteY87" fmla="*/ 9220046 h 9643745"/>
              <a:gd name="connsiteX88" fmla="*/ 1461297 w 9868442"/>
              <a:gd name="connsiteY88" fmla="*/ 8206690 h 9643745"/>
              <a:gd name="connsiteX89" fmla="*/ 1496294 w 9868442"/>
              <a:gd name="connsiteY89" fmla="*/ 7201181 h 9643745"/>
              <a:gd name="connsiteX90" fmla="*/ 1215156 w 9868442"/>
              <a:gd name="connsiteY90" fmla="*/ 6532813 h 9643745"/>
              <a:gd name="connsiteX91" fmla="*/ 1178181 w 9868442"/>
              <a:gd name="connsiteY91" fmla="*/ 6476470 h 9643745"/>
              <a:gd name="connsiteX92" fmla="*/ 1015315 w 9868442"/>
              <a:gd name="connsiteY92" fmla="*/ 6259022 h 9643745"/>
              <a:gd name="connsiteX93" fmla="*/ 974818 w 9868442"/>
              <a:gd name="connsiteY93" fmla="*/ 6223807 h 9643745"/>
              <a:gd name="connsiteX94" fmla="*/ 892945 w 9868442"/>
              <a:gd name="connsiteY94" fmla="*/ 6132250 h 9643745"/>
              <a:gd name="connsiteX95" fmla="*/ 801387 w 9868442"/>
              <a:gd name="connsiteY95" fmla="*/ 6003717 h 9643745"/>
              <a:gd name="connsiteX96" fmla="*/ 617392 w 9868442"/>
              <a:gd name="connsiteY96" fmla="*/ 5788029 h 9643745"/>
              <a:gd name="connsiteX97" fmla="*/ 267890 w 9868442"/>
              <a:gd name="connsiteY97" fmla="*/ 5159452 h 9643745"/>
              <a:gd name="connsiteX98" fmla="*/ 205384 w 9868442"/>
              <a:gd name="connsiteY98" fmla="*/ 5041485 h 9643745"/>
              <a:gd name="connsiteX99" fmla="*/ 170170 w 9868442"/>
              <a:gd name="connsiteY99" fmla="*/ 4942004 h 9643745"/>
              <a:gd name="connsiteX100" fmla="*/ 75971 w 9868442"/>
              <a:gd name="connsiteY100" fmla="*/ 4773855 h 9643745"/>
              <a:gd name="connsiteX101" fmla="*/ 260 w 9868442"/>
              <a:gd name="connsiteY101" fmla="*/ 4532636 h 9643745"/>
              <a:gd name="connsiteX102" fmla="*/ 155204 w 9868442"/>
              <a:gd name="connsiteY102" fmla="*/ 4036114 h 9643745"/>
              <a:gd name="connsiteX103" fmla="*/ 284616 w 9868442"/>
              <a:gd name="connsiteY103" fmla="*/ 3897897 h 9643745"/>
              <a:gd name="connsiteX104" fmla="*/ 449244 w 9868442"/>
              <a:gd name="connsiteY104" fmla="*/ 3800177 h 9643745"/>
              <a:gd name="connsiteX105" fmla="*/ 863893 w 9868442"/>
              <a:gd name="connsiteY105" fmla="*/ 3576566 h 9643745"/>
              <a:gd name="connsiteX106" fmla="*/ 1068136 w 9868442"/>
              <a:gd name="connsiteY106" fmla="*/ 3535189 h 9643745"/>
              <a:gd name="connsiteX107" fmla="*/ 1197549 w 9868442"/>
              <a:gd name="connsiteY107" fmla="*/ 3479727 h 9643745"/>
              <a:gd name="connsiteX108" fmla="*/ 1198430 w 9868442"/>
              <a:gd name="connsiteY108" fmla="*/ 3477086 h 9643745"/>
              <a:gd name="connsiteX109" fmla="*/ 1247730 w 9868442"/>
              <a:gd name="connsiteY109" fmla="*/ 3339750 h 9643745"/>
              <a:gd name="connsiteX110" fmla="*/ 1422041 w 9868442"/>
              <a:gd name="connsiteY110" fmla="*/ 3090608 h 9643745"/>
              <a:gd name="connsiteX111" fmla="*/ 1510957 w 9868442"/>
              <a:gd name="connsiteY111" fmla="*/ 2947990 h 9643745"/>
              <a:gd name="connsiteX112" fmla="*/ 1529445 w 9868442"/>
              <a:gd name="connsiteY112" fmla="*/ 2928622 h 9643745"/>
              <a:gd name="connsiteX113" fmla="*/ 1539129 w 9868442"/>
              <a:gd name="connsiteY113" fmla="*/ 2929502 h 9643745"/>
              <a:gd name="connsiteX114" fmla="*/ 1542650 w 9868442"/>
              <a:gd name="connsiteY114" fmla="*/ 2992888 h 9643745"/>
              <a:gd name="connsiteX115" fmla="*/ 1623643 w 9868442"/>
              <a:gd name="connsiteY115" fmla="*/ 3178644 h 9643745"/>
              <a:gd name="connsiteX116" fmla="*/ 1709918 w 9868442"/>
              <a:gd name="connsiteY116" fmla="*/ 3237628 h 9643745"/>
              <a:gd name="connsiteX117" fmla="*/ 1815562 w 9868442"/>
              <a:gd name="connsiteY117" fmla="*/ 3293090 h 9643745"/>
              <a:gd name="connsiteX118" fmla="*/ 1904478 w 9868442"/>
              <a:gd name="connsiteY118" fmla="*/ 3362639 h 9643745"/>
              <a:gd name="connsiteX119" fmla="*/ 1949376 w 9868442"/>
              <a:gd name="connsiteY119" fmla="*/ 3403135 h 9643745"/>
              <a:gd name="connsiteX120" fmla="*/ 2003958 w 9868442"/>
              <a:gd name="connsiteY120" fmla="*/ 3422503 h 9643745"/>
              <a:gd name="connsiteX121" fmla="*/ 2051498 w 9868442"/>
              <a:gd name="connsiteY121" fmla="*/ 3461239 h 9643745"/>
              <a:gd name="connsiteX122" fmla="*/ 2180030 w 9868442"/>
              <a:gd name="connsiteY122" fmla="*/ 3522864 h 9643745"/>
              <a:gd name="connsiteX123" fmla="*/ 2372829 w 9868442"/>
              <a:gd name="connsiteY123" fmla="*/ 3651397 h 9643745"/>
              <a:gd name="connsiteX124" fmla="*/ 2474070 w 9868442"/>
              <a:gd name="connsiteY124" fmla="*/ 3717424 h 9643745"/>
              <a:gd name="connsiteX125" fmla="*/ 2510165 w 9868442"/>
              <a:gd name="connsiteY125" fmla="*/ 3735031 h 9643745"/>
              <a:gd name="connsiteX126" fmla="*/ 2561226 w 9868442"/>
              <a:gd name="connsiteY126" fmla="*/ 3757040 h 9643745"/>
              <a:gd name="connsiteX127" fmla="*/ 2597321 w 9868442"/>
              <a:gd name="connsiteY127" fmla="*/ 3684850 h 9643745"/>
              <a:gd name="connsiteX128" fmla="*/ 2522490 w 9868442"/>
              <a:gd name="connsiteY128" fmla="*/ 3645234 h 9643745"/>
              <a:gd name="connsiteX129" fmla="*/ 2364025 w 9868442"/>
              <a:gd name="connsiteY129" fmla="*/ 3552796 h 9643745"/>
              <a:gd name="connsiteX130" fmla="*/ 1972265 w 9868442"/>
              <a:gd name="connsiteY130" fmla="*/ 3259637 h 9643745"/>
              <a:gd name="connsiteX131" fmla="*/ 1682627 w 9868442"/>
              <a:gd name="connsiteY131" fmla="*/ 3049231 h 9643745"/>
              <a:gd name="connsiteX132" fmla="*/ 1595472 w 9868442"/>
              <a:gd name="connsiteY132" fmla="*/ 2877561 h 9643745"/>
              <a:gd name="connsiteX133" fmla="*/ 1598993 w 9868442"/>
              <a:gd name="connsiteY133" fmla="*/ 2840586 h 9643745"/>
              <a:gd name="connsiteX134" fmla="*/ 1650934 w 9868442"/>
              <a:gd name="connsiteY134" fmla="*/ 2933904 h 9643745"/>
              <a:gd name="connsiteX135" fmla="*/ 1515359 w 9868442"/>
              <a:gd name="connsiteY135" fmla="*/ 2513092 h 9643745"/>
              <a:gd name="connsiteX136" fmla="*/ 1423802 w 9868442"/>
              <a:gd name="connsiteY136" fmla="*/ 2523656 h 9643745"/>
              <a:gd name="connsiteX137" fmla="*/ 1301432 w 9868442"/>
              <a:gd name="connsiteY137" fmla="*/ 2462911 h 9643745"/>
              <a:gd name="connsiteX138" fmla="*/ 1193147 w 9868442"/>
              <a:gd name="connsiteY138" fmla="*/ 2283318 h 9643745"/>
              <a:gd name="connsiteX139" fmla="*/ 1119197 w 9868442"/>
              <a:gd name="connsiteY139" fmla="*/ 1985757 h 9643745"/>
              <a:gd name="connsiteX140" fmla="*/ 1096308 w 9868442"/>
              <a:gd name="connsiteY140" fmla="*/ 1858105 h 9643745"/>
              <a:gd name="connsiteX141" fmla="*/ 1161454 w 9868442"/>
              <a:gd name="connsiteY141" fmla="*/ 1705802 h 9643745"/>
              <a:gd name="connsiteX142" fmla="*/ 1177301 w 9868442"/>
              <a:gd name="connsiteY142" fmla="*/ 1667947 h 9643745"/>
              <a:gd name="connsiteX143" fmla="*/ 1139445 w 9868442"/>
              <a:gd name="connsiteY143" fmla="*/ 1329008 h 9643745"/>
              <a:gd name="connsiteX144" fmla="*/ 1119197 w 9868442"/>
              <a:gd name="connsiteY144" fmla="*/ 1039370 h 9643745"/>
              <a:gd name="connsiteX145" fmla="*/ 1191387 w 9868442"/>
              <a:gd name="connsiteY145" fmla="*/ 662576 h 9643745"/>
              <a:gd name="connsiteX146" fmla="*/ 1296149 w 9868442"/>
              <a:gd name="connsiteY146" fmla="*/ 480342 h 9643745"/>
              <a:gd name="connsiteX147" fmla="*/ 1551454 w 9868442"/>
              <a:gd name="connsiteY147" fmla="*/ 211832 h 9643745"/>
              <a:gd name="connsiteX148" fmla="*/ 1763620 w 9868442"/>
              <a:gd name="connsiteY148" fmla="*/ 109711 h 9643745"/>
              <a:gd name="connsiteX149" fmla="*/ 1898315 w 9868442"/>
              <a:gd name="connsiteY149" fmla="*/ 65693 h 9643745"/>
              <a:gd name="connsiteX150" fmla="*/ 2076148 w 9868442"/>
              <a:gd name="connsiteY150" fmla="*/ 31359 h 9643745"/>
              <a:gd name="connsiteX151" fmla="*/ 2219646 w 9868442"/>
              <a:gd name="connsiteY151" fmla="*/ 14632 h 9643745"/>
              <a:gd name="connsiteX152" fmla="*/ 2245177 w 9868442"/>
              <a:gd name="connsiteY152" fmla="*/ 11110 h 9643745"/>
              <a:gd name="connsiteX153" fmla="*/ 2348179 w 9868442"/>
              <a:gd name="connsiteY153" fmla="*/ 7589 h 9643745"/>
              <a:gd name="connsiteX154" fmla="*/ 2434454 w 9868442"/>
              <a:gd name="connsiteY154" fmla="*/ 17273 h 9643745"/>
              <a:gd name="connsiteX155" fmla="*/ 2561226 w 9868442"/>
              <a:gd name="connsiteY155" fmla="*/ 51607 h 9643745"/>
              <a:gd name="connsiteX156" fmla="*/ 2689758 w 9868442"/>
              <a:gd name="connsiteY156" fmla="*/ 92103 h 9643745"/>
              <a:gd name="connsiteX157" fmla="*/ 2749623 w 9868442"/>
              <a:gd name="connsiteY157" fmla="*/ 119395 h 9643745"/>
              <a:gd name="connsiteX158" fmla="*/ 2885198 w 9868442"/>
              <a:gd name="connsiteY158" fmla="*/ 188943 h 9643745"/>
              <a:gd name="connsiteX159" fmla="*/ 3074476 w 9868442"/>
              <a:gd name="connsiteY159" fmla="*/ 315715 h 9643745"/>
              <a:gd name="connsiteX160" fmla="*/ 3171315 w 9868442"/>
              <a:gd name="connsiteY160" fmla="*/ 387904 h 9643745"/>
              <a:gd name="connsiteX161" fmla="*/ 3302489 w 9868442"/>
              <a:gd name="connsiteY161" fmla="*/ 537565 h 9643745"/>
              <a:gd name="connsiteX162" fmla="*/ 3438944 w 9868442"/>
              <a:gd name="connsiteY162" fmla="*/ 770861 h 9643745"/>
              <a:gd name="connsiteX163" fmla="*/ 3529621 w 9868442"/>
              <a:gd name="connsiteY163" fmla="*/ 1044652 h 9643745"/>
              <a:gd name="connsiteX164" fmla="*/ 3541946 w 9868442"/>
              <a:gd name="connsiteY164" fmla="*/ 1292033 h 9643745"/>
              <a:gd name="connsiteX165" fmla="*/ 3524339 w 9868442"/>
              <a:gd name="connsiteY165" fmla="*/ 1486593 h 9643745"/>
              <a:gd name="connsiteX166" fmla="*/ 3524339 w 9868442"/>
              <a:gd name="connsiteY166" fmla="*/ 1522688 h 9643745"/>
              <a:gd name="connsiteX167" fmla="*/ 3500569 w 9868442"/>
              <a:gd name="connsiteY167" fmla="*/ 1571988 h 9643745"/>
              <a:gd name="connsiteX168" fmla="*/ 3494407 w 9868442"/>
              <a:gd name="connsiteY168" fmla="*/ 1717247 h 9643745"/>
              <a:gd name="connsiteX169" fmla="*/ 3497048 w 9868442"/>
              <a:gd name="connsiteY169" fmla="*/ 1725170 h 9643745"/>
              <a:gd name="connsiteX170" fmla="*/ 3506732 w 9868442"/>
              <a:gd name="connsiteY170" fmla="*/ 1839617 h 9643745"/>
              <a:gd name="connsiteX171" fmla="*/ 3489125 w 9868442"/>
              <a:gd name="connsiteY171" fmla="*/ 1908285 h 9643745"/>
              <a:gd name="connsiteX172" fmla="*/ 3482082 w 9868442"/>
              <a:gd name="connsiteY172" fmla="*/ 2074673 h 9643745"/>
              <a:gd name="connsiteX173" fmla="*/ 3478560 w 9868442"/>
              <a:gd name="connsiteY173" fmla="*/ 2462031 h 9643745"/>
              <a:gd name="connsiteX174" fmla="*/ 3439825 w 9868442"/>
              <a:gd name="connsiteY174" fmla="*/ 2793046 h 9643745"/>
              <a:gd name="connsiteX175" fmla="*/ 3435423 w 9868442"/>
              <a:gd name="connsiteY175" fmla="*/ 2873159 h 9643745"/>
              <a:gd name="connsiteX176" fmla="*/ 3494407 w 9868442"/>
              <a:gd name="connsiteY176" fmla="*/ 2904852 h 9643745"/>
              <a:gd name="connsiteX177" fmla="*/ 3573639 w 9868442"/>
              <a:gd name="connsiteY177" fmla="*/ 2867877 h 9643745"/>
              <a:gd name="connsiteX178" fmla="*/ 3759395 w 9868442"/>
              <a:gd name="connsiteY178" fmla="*/ 2738464 h 9643745"/>
              <a:gd name="connsiteX179" fmla="*/ 4082487 w 9868442"/>
              <a:gd name="connsiteY179" fmla="*/ 2675078 h 9643745"/>
              <a:gd name="connsiteX180" fmla="*/ 4495376 w 9868442"/>
              <a:gd name="connsiteY180" fmla="*/ 2687403 h 9643745"/>
              <a:gd name="connsiteX181" fmla="*/ 4593095 w 9868442"/>
              <a:gd name="connsiteY181" fmla="*/ 2674198 h 9643745"/>
              <a:gd name="connsiteX182" fmla="*/ 4700499 w 9868442"/>
              <a:gd name="connsiteY182" fmla="*/ 2712053 h 9643745"/>
              <a:gd name="connsiteX183" fmla="*/ 4785894 w 9868442"/>
              <a:gd name="connsiteY183" fmla="*/ 2852030 h 9643745"/>
              <a:gd name="connsiteX184" fmla="*/ 4848400 w 9868442"/>
              <a:gd name="connsiteY184" fmla="*/ 2925981 h 9643745"/>
              <a:gd name="connsiteX185" fmla="*/ 4921470 w 9868442"/>
              <a:gd name="connsiteY185" fmla="*/ 3038667 h 9643745"/>
              <a:gd name="connsiteX186" fmla="*/ 5020070 w 9868442"/>
              <a:gd name="connsiteY186" fmla="*/ 3126702 h 9643745"/>
              <a:gd name="connsiteX187" fmla="*/ 5092259 w 9868442"/>
              <a:gd name="connsiteY187" fmla="*/ 3146070 h 9643745"/>
              <a:gd name="connsiteX188" fmla="*/ 5225194 w 9868442"/>
              <a:gd name="connsiteY188" fmla="*/ 3211217 h 9643745"/>
              <a:gd name="connsiteX189" fmla="*/ 5325555 w 9868442"/>
              <a:gd name="connsiteY189" fmla="*/ 3269321 h 9643745"/>
              <a:gd name="connsiteX190" fmla="*/ 5413590 w 9868442"/>
              <a:gd name="connsiteY190" fmla="*/ 3329185 h 9643745"/>
              <a:gd name="connsiteX191" fmla="*/ 5572936 w 9868442"/>
              <a:gd name="connsiteY191" fmla="*/ 3403135 h 9643745"/>
              <a:gd name="connsiteX192" fmla="*/ 5668895 w 9868442"/>
              <a:gd name="connsiteY192" fmla="*/ 3457718 h 9643745"/>
              <a:gd name="connsiteX193" fmla="*/ 5741084 w 9868442"/>
              <a:gd name="connsiteY193" fmla="*/ 3507018 h 9643745"/>
              <a:gd name="connsiteX194" fmla="*/ 5784222 w 9868442"/>
              <a:gd name="connsiteY194" fmla="*/ 3516702 h 9643745"/>
              <a:gd name="connsiteX195" fmla="*/ 5843206 w 9868442"/>
              <a:gd name="connsiteY195" fmla="*/ 3541352 h 9643745"/>
              <a:gd name="connsiteX196" fmla="*/ 5951490 w 9868442"/>
              <a:gd name="connsiteY196" fmla="*/ 3640832 h 9643745"/>
              <a:gd name="connsiteX197" fmla="*/ 6013116 w 9868442"/>
              <a:gd name="connsiteY197" fmla="*/ 3664602 h 9643745"/>
              <a:gd name="connsiteX198" fmla="*/ 6186546 w 9868442"/>
              <a:gd name="connsiteY198" fmla="*/ 3736792 h 9643745"/>
              <a:gd name="connsiteX199" fmla="*/ 6186546 w 9868442"/>
              <a:gd name="connsiteY199" fmla="*/ 3750877 h 9643745"/>
              <a:gd name="connsiteX200" fmla="*/ 8932387 w 9868442"/>
              <a:gd name="connsiteY200" fmla="*/ 3619704 h 9643745"/>
              <a:gd name="connsiteX201" fmla="*/ 8953516 w 9868442"/>
              <a:gd name="connsiteY201" fmla="*/ 3513180 h 9643745"/>
              <a:gd name="connsiteX202" fmla="*/ 8878685 w 9868442"/>
              <a:gd name="connsiteY202" fmla="*/ 3337108 h 9643745"/>
              <a:gd name="connsiteX203" fmla="*/ 8775683 w 9868442"/>
              <a:gd name="connsiteY203" fmla="*/ 3274603 h 9643745"/>
              <a:gd name="connsiteX204" fmla="*/ 8648911 w 9868442"/>
              <a:gd name="connsiteY204" fmla="*/ 3280765 h 9643745"/>
              <a:gd name="connsiteX205" fmla="*/ 8628663 w 9868442"/>
              <a:gd name="connsiteY205" fmla="*/ 3300133 h 9643745"/>
              <a:gd name="connsiteX206" fmla="*/ 8633945 w 9868442"/>
              <a:gd name="connsiteY206" fmla="*/ 3317741 h 9643745"/>
              <a:gd name="connsiteX207" fmla="*/ 8735186 w 9868442"/>
              <a:gd name="connsiteY207" fmla="*/ 3411059 h 9643745"/>
              <a:gd name="connsiteX208" fmla="*/ 8823222 w 9868442"/>
              <a:gd name="connsiteY208" fmla="*/ 3573925 h 9643745"/>
              <a:gd name="connsiteX209" fmla="*/ 8932387 w 9868442"/>
              <a:gd name="connsiteY209" fmla="*/ 3619704 h 9643745"/>
              <a:gd name="connsiteX210" fmla="*/ 1753056 w 9868442"/>
              <a:gd name="connsiteY210" fmla="*/ 2878441 h 9643745"/>
              <a:gd name="connsiteX211" fmla="*/ 1750415 w 9868442"/>
              <a:gd name="connsiteY211" fmla="*/ 2837945 h 9643745"/>
              <a:gd name="connsiteX212" fmla="*/ 1711679 w 9868442"/>
              <a:gd name="connsiteY212" fmla="*/ 2778080 h 9643745"/>
              <a:gd name="connsiteX213" fmla="*/ 1634207 w 9868442"/>
              <a:gd name="connsiteY213" fmla="*/ 2606410 h 9643745"/>
              <a:gd name="connsiteX214" fmla="*/ 1555855 w 9868442"/>
              <a:gd name="connsiteY214" fmla="*/ 2494604 h 9643745"/>
              <a:gd name="connsiteX215" fmla="*/ 1531205 w 9868442"/>
              <a:gd name="connsiteY215" fmla="*/ 2510451 h 9643745"/>
              <a:gd name="connsiteX216" fmla="*/ 1590189 w 9868442"/>
              <a:gd name="connsiteY216" fmla="*/ 2625778 h 9643745"/>
              <a:gd name="connsiteX217" fmla="*/ 1637729 w 9868442"/>
              <a:gd name="connsiteY217" fmla="*/ 2719096 h 9643745"/>
              <a:gd name="connsiteX218" fmla="*/ 1686149 w 9868442"/>
              <a:gd name="connsiteY218" fmla="*/ 2812414 h 9643745"/>
              <a:gd name="connsiteX219" fmla="*/ 1703756 w 9868442"/>
              <a:gd name="connsiteY219" fmla="*/ 2847629 h 9643745"/>
              <a:gd name="connsiteX220" fmla="*/ 1746893 w 9868442"/>
              <a:gd name="connsiteY220" fmla="*/ 2908373 h 9643745"/>
              <a:gd name="connsiteX221" fmla="*/ 1768022 w 9868442"/>
              <a:gd name="connsiteY221" fmla="*/ 2911895 h 9643745"/>
              <a:gd name="connsiteX222" fmla="*/ 1763620 w 9868442"/>
              <a:gd name="connsiteY222" fmla="*/ 2890766 h 9643745"/>
              <a:gd name="connsiteX223" fmla="*/ 1753056 w 9868442"/>
              <a:gd name="connsiteY223" fmla="*/ 2878441 h 9643745"/>
              <a:gd name="connsiteX0" fmla="*/ 6186546 w 9868442"/>
              <a:gd name="connsiteY0" fmla="*/ 3750877 h 9220046"/>
              <a:gd name="connsiteX1" fmla="*/ 6170700 w 9868442"/>
              <a:gd name="connsiteY1" fmla="*/ 3757920 h 9220046"/>
              <a:gd name="connsiteX2" fmla="*/ 6050090 w 9868442"/>
              <a:gd name="connsiteY2" fmla="*/ 3783451 h 9220046"/>
              <a:gd name="connsiteX3" fmla="*/ 5844086 w 9868442"/>
              <a:gd name="connsiteY3" fmla="*/ 3838033 h 9220046"/>
              <a:gd name="connsiteX4" fmla="*/ 5596705 w 9868442"/>
              <a:gd name="connsiteY4" fmla="*/ 3898778 h 9220046"/>
              <a:gd name="connsiteX5" fmla="*/ 5472575 w 9868442"/>
              <a:gd name="connsiteY5" fmla="*/ 3946317 h 9220046"/>
              <a:gd name="connsiteX6" fmla="*/ 5460249 w 9868442"/>
              <a:gd name="connsiteY6" fmla="*/ 3976249 h 9220046"/>
              <a:gd name="connsiteX7" fmla="*/ 5425035 w 9868442"/>
              <a:gd name="connsiteY7" fmla="*/ 4907670 h 9220046"/>
              <a:gd name="connsiteX8" fmla="*/ 6290429 w 9868442"/>
              <a:gd name="connsiteY8" fmla="*/ 5056450 h 9220046"/>
              <a:gd name="connsiteX9" fmla="*/ 6263137 w 9868442"/>
              <a:gd name="connsiteY9" fmla="*/ 5004509 h 9220046"/>
              <a:gd name="connsiteX10" fmla="*/ 6115237 w 9868442"/>
              <a:gd name="connsiteY10" fmla="*/ 4832839 h 9220046"/>
              <a:gd name="connsiteX11" fmla="*/ 6010474 w 9868442"/>
              <a:gd name="connsiteY11" fmla="*/ 4507106 h 9220046"/>
              <a:gd name="connsiteX12" fmla="*/ 6078262 w 9868442"/>
              <a:gd name="connsiteY12" fmla="*/ 3904060 h 9220046"/>
              <a:gd name="connsiteX13" fmla="*/ 6244650 w 9868442"/>
              <a:gd name="connsiteY13" fmla="*/ 3746475 h 9220046"/>
              <a:gd name="connsiteX14" fmla="*/ 6383747 w 9868442"/>
              <a:gd name="connsiteY14" fmla="*/ 3741193 h 9220046"/>
              <a:gd name="connsiteX15" fmla="*/ 6754378 w 9868442"/>
              <a:gd name="connsiteY15" fmla="*/ 3598575 h 9220046"/>
              <a:gd name="connsiteX16" fmla="*/ 7117086 w 9868442"/>
              <a:gd name="connsiteY16" fmla="*/ 3518462 h 9220046"/>
              <a:gd name="connsiteX17" fmla="*/ 7150539 w 9868442"/>
              <a:gd name="connsiteY17" fmla="*/ 3490291 h 9220046"/>
              <a:gd name="connsiteX18" fmla="*/ 7174309 w 9868442"/>
              <a:gd name="connsiteY18" fmla="*/ 3315099 h 9220046"/>
              <a:gd name="connsiteX19" fmla="*/ 7218327 w 9868442"/>
              <a:gd name="connsiteY19" fmla="*/ 3163678 h 9220046"/>
              <a:gd name="connsiteX20" fmla="*/ 7291397 w 9868442"/>
              <a:gd name="connsiteY20" fmla="*/ 3088847 h 9220046"/>
              <a:gd name="connsiteX21" fmla="*/ 7329253 w 9868442"/>
              <a:gd name="connsiteY21" fmla="*/ 3080044 h 9220046"/>
              <a:gd name="connsiteX22" fmla="*/ 7228892 w 9868442"/>
              <a:gd name="connsiteY22" fmla="*/ 3043068 h 9220046"/>
              <a:gd name="connsiteX23" fmla="*/ 7162865 w 9868442"/>
              <a:gd name="connsiteY23" fmla="*/ 3025461 h 9220046"/>
              <a:gd name="connsiteX24" fmla="*/ 7123249 w 9868442"/>
              <a:gd name="connsiteY24" fmla="*/ 2962956 h 9220046"/>
              <a:gd name="connsiteX25" fmla="*/ 7142617 w 9868442"/>
              <a:gd name="connsiteY25" fmla="*/ 2679480 h 9220046"/>
              <a:gd name="connsiteX26" fmla="*/ 7192797 w 9868442"/>
              <a:gd name="connsiteY26" fmla="*/ 2561512 h 9220046"/>
              <a:gd name="connsiteX27" fmla="*/ 7294038 w 9868442"/>
              <a:gd name="connsiteY27" fmla="*/ 2448826 h 9220046"/>
              <a:gd name="connsiteX28" fmla="*/ 7323970 w 9868442"/>
              <a:gd name="connsiteY28" fmla="*/ 2398645 h 9220046"/>
              <a:gd name="connsiteX29" fmla="*/ 7388236 w 9868442"/>
              <a:gd name="connsiteY29" fmla="*/ 2358149 h 9220046"/>
              <a:gd name="connsiteX30" fmla="*/ 7469230 w 9868442"/>
              <a:gd name="connsiteY30" fmla="*/ 2347584 h 9220046"/>
              <a:gd name="connsiteX31" fmla="*/ 7593361 w 9868442"/>
              <a:gd name="connsiteY31" fmla="*/ 2419774 h 9220046"/>
              <a:gd name="connsiteX32" fmla="*/ 7956068 w 9868442"/>
              <a:gd name="connsiteY32" fmla="*/ 2462031 h 9220046"/>
              <a:gd name="connsiteX33" fmla="*/ 8389205 w 9868442"/>
              <a:gd name="connsiteY33" fmla="*/ 2498126 h 9220046"/>
              <a:gd name="connsiteX34" fmla="*/ 8686766 w 9868442"/>
              <a:gd name="connsiteY34" fmla="*/ 2535101 h 9220046"/>
              <a:gd name="connsiteX35" fmla="*/ 9254598 w 9868442"/>
              <a:gd name="connsiteY35" fmla="*/ 2552708 h 9220046"/>
              <a:gd name="connsiteX36" fmla="*/ 9430670 w 9868442"/>
              <a:gd name="connsiteY36" fmla="*/ 2563272 h 9220046"/>
              <a:gd name="connsiteX37" fmla="*/ 9484372 w 9868442"/>
              <a:gd name="connsiteY37" fmla="*/ 2516613 h 9220046"/>
              <a:gd name="connsiteX38" fmla="*/ 9600580 w 9868442"/>
              <a:gd name="connsiteY38" fmla="*/ 2527178 h 9220046"/>
              <a:gd name="connsiteX39" fmla="*/ 9658683 w 9868442"/>
              <a:gd name="connsiteY39" fmla="*/ 2565033 h 9220046"/>
              <a:gd name="connsiteX40" fmla="*/ 9705343 w 9868442"/>
              <a:gd name="connsiteY40" fmla="*/ 2580880 h 9220046"/>
              <a:gd name="connsiteX41" fmla="*/ 9771370 w 9868442"/>
              <a:gd name="connsiteY41" fmla="*/ 2597606 h 9220046"/>
              <a:gd name="connsiteX42" fmla="*/ 9796019 w 9868442"/>
              <a:gd name="connsiteY42" fmla="*/ 2628419 h 9220046"/>
              <a:gd name="connsiteX43" fmla="*/ 9863808 w 9868442"/>
              <a:gd name="connsiteY43" fmla="*/ 2926861 h 9220046"/>
              <a:gd name="connsiteX44" fmla="*/ 9868209 w 9868442"/>
              <a:gd name="connsiteY44" fmla="*/ 3011375 h 9220046"/>
              <a:gd name="connsiteX45" fmla="*/ 9820670 w 9868442"/>
              <a:gd name="connsiteY45" fmla="*/ 3041308 h 9220046"/>
              <a:gd name="connsiteX46" fmla="*/ 9796019 w 9868442"/>
              <a:gd name="connsiteY46" fmla="*/ 3176883 h 9220046"/>
              <a:gd name="connsiteX47" fmla="*/ 9786335 w 9868442"/>
              <a:gd name="connsiteY47" fmla="*/ 3233226 h 9220046"/>
              <a:gd name="connsiteX48" fmla="*/ 9723830 w 9868442"/>
              <a:gd name="connsiteY48" fmla="*/ 3324783 h 9220046"/>
              <a:gd name="connsiteX49" fmla="*/ 9568006 w 9868442"/>
              <a:gd name="connsiteY49" fmla="*/ 3340630 h 9220046"/>
              <a:gd name="connsiteX50" fmla="*/ 9400738 w 9868442"/>
              <a:gd name="connsiteY50" fmla="*/ 3318621 h 9220046"/>
              <a:gd name="connsiteX51" fmla="*/ 9206178 w 9868442"/>
              <a:gd name="connsiteY51" fmla="*/ 3304535 h 9220046"/>
              <a:gd name="connsiteX52" fmla="*/ 9158639 w 9868442"/>
              <a:gd name="connsiteY52" fmla="*/ 3344151 h 9220046"/>
              <a:gd name="connsiteX53" fmla="*/ 9157759 w 9868442"/>
              <a:gd name="connsiteY53" fmla="*/ 3526386 h 9220046"/>
              <a:gd name="connsiteX54" fmla="*/ 9114621 w 9868442"/>
              <a:gd name="connsiteY54" fmla="*/ 3695415 h 9220046"/>
              <a:gd name="connsiteX55" fmla="*/ 9007217 w 9868442"/>
              <a:gd name="connsiteY55" fmla="*/ 3804579 h 9220046"/>
              <a:gd name="connsiteX56" fmla="*/ 8964960 w 9868442"/>
              <a:gd name="connsiteY56" fmla="*/ 3838913 h 9220046"/>
              <a:gd name="connsiteX57" fmla="*/ 8891010 w 9868442"/>
              <a:gd name="connsiteY57" fmla="*/ 3954240 h 9220046"/>
              <a:gd name="connsiteX58" fmla="*/ 8898933 w 9868442"/>
              <a:gd name="connsiteY58" fmla="*/ 4078371 h 9220046"/>
              <a:gd name="connsiteX59" fmla="*/ 8908617 w 9868442"/>
              <a:gd name="connsiteY59" fmla="*/ 4213066 h 9220046"/>
              <a:gd name="connsiteX60" fmla="*/ 9001935 w 9868442"/>
              <a:gd name="connsiteY60" fmla="*/ 4344240 h 9220046"/>
              <a:gd name="connsiteX61" fmla="*/ 9045073 w 9868442"/>
              <a:gd name="connsiteY61" fmla="*/ 4505346 h 9220046"/>
              <a:gd name="connsiteX62" fmla="*/ 8979926 w 9868442"/>
              <a:gd name="connsiteY62" fmla="*/ 4607467 h 9220046"/>
              <a:gd name="connsiteX63" fmla="*/ 8881326 w 9868442"/>
              <a:gd name="connsiteY63" fmla="*/ 4761530 h 9220046"/>
              <a:gd name="connsiteX64" fmla="*/ 8875164 w 9868442"/>
              <a:gd name="connsiteY64" fmla="*/ 4861011 h 9220046"/>
              <a:gd name="connsiteX65" fmla="*/ 8823222 w 9868442"/>
              <a:gd name="connsiteY65" fmla="*/ 4978979 h 9220046"/>
              <a:gd name="connsiteX66" fmla="*/ 8694690 w 9868442"/>
              <a:gd name="connsiteY66" fmla="*/ 5022997 h 9220046"/>
              <a:gd name="connsiteX67" fmla="*/ 8559114 w 9868442"/>
              <a:gd name="connsiteY67" fmla="*/ 5100468 h 9220046"/>
              <a:gd name="connsiteX68" fmla="*/ 8507173 w 9868442"/>
              <a:gd name="connsiteY68" fmla="*/ 5192906 h 9220046"/>
              <a:gd name="connsiteX69" fmla="*/ 8383923 w 9868442"/>
              <a:gd name="connsiteY69" fmla="*/ 5248369 h 9220046"/>
              <a:gd name="connsiteX70" fmla="*/ 8123337 w 9868442"/>
              <a:gd name="connsiteY70" fmla="*/ 5313515 h 9220046"/>
              <a:gd name="connsiteX71" fmla="*/ 7940222 w 9868442"/>
              <a:gd name="connsiteY71" fmla="*/ 5327601 h 9220046"/>
              <a:gd name="connsiteX72" fmla="*/ 7645302 w 9868442"/>
              <a:gd name="connsiteY72" fmla="*/ 5340807 h 9220046"/>
              <a:gd name="connsiteX73" fmla="*/ 7242977 w 9868442"/>
              <a:gd name="connsiteY73" fmla="*/ 5318798 h 9220046"/>
              <a:gd name="connsiteX74" fmla="*/ 6830969 w 9868442"/>
              <a:gd name="connsiteY74" fmla="*/ 5322319 h 9220046"/>
              <a:gd name="connsiteX75" fmla="*/ 6537810 w 9868442"/>
              <a:gd name="connsiteY75" fmla="*/ 5282703 h 9220046"/>
              <a:gd name="connsiteX76" fmla="*/ 6277223 w 9868442"/>
              <a:gd name="connsiteY76" fmla="*/ 5240446 h 9220046"/>
              <a:gd name="connsiteX77" fmla="*/ 6083544 w 9868442"/>
              <a:gd name="connsiteY77" fmla="*/ 5273899 h 9220046"/>
              <a:gd name="connsiteX78" fmla="*/ 5991107 w 9868442"/>
              <a:gd name="connsiteY78" fmla="*/ 5366337 h 9220046"/>
              <a:gd name="connsiteX79" fmla="*/ 5768375 w 9868442"/>
              <a:gd name="connsiteY79" fmla="*/ 5697352 h 9220046"/>
              <a:gd name="connsiteX80" fmla="*/ 5623997 w 9868442"/>
              <a:gd name="connsiteY80" fmla="*/ 5749293 h 9220046"/>
              <a:gd name="connsiteX81" fmla="*/ 5462010 w 9868442"/>
              <a:gd name="connsiteY81" fmla="*/ 5765140 h 9220046"/>
              <a:gd name="connsiteX82" fmla="*/ 5445284 w 9868442"/>
              <a:gd name="connsiteY82" fmla="*/ 5792431 h 9220046"/>
              <a:gd name="connsiteX83" fmla="*/ 5492823 w 9868442"/>
              <a:gd name="connsiteY83" fmla="*/ 5969383 h 9220046"/>
              <a:gd name="connsiteX84" fmla="*/ 5518497 w 9868442"/>
              <a:gd name="connsiteY84" fmla="*/ 6674206 h 9220046"/>
              <a:gd name="connsiteX85" fmla="*/ 5656641 w 9868442"/>
              <a:gd name="connsiteY85" fmla="*/ 7830615 h 9220046"/>
              <a:gd name="connsiteX86" fmla="*/ 5940350 w 9868442"/>
              <a:gd name="connsiteY86" fmla="*/ 9179692 h 9220046"/>
              <a:gd name="connsiteX87" fmla="*/ 1263201 w 9868442"/>
              <a:gd name="connsiteY87" fmla="*/ 9220046 h 9220046"/>
              <a:gd name="connsiteX88" fmla="*/ 1461297 w 9868442"/>
              <a:gd name="connsiteY88" fmla="*/ 8206690 h 9220046"/>
              <a:gd name="connsiteX89" fmla="*/ 1496294 w 9868442"/>
              <a:gd name="connsiteY89" fmla="*/ 7201181 h 9220046"/>
              <a:gd name="connsiteX90" fmla="*/ 1215156 w 9868442"/>
              <a:gd name="connsiteY90" fmla="*/ 6532813 h 9220046"/>
              <a:gd name="connsiteX91" fmla="*/ 1178181 w 9868442"/>
              <a:gd name="connsiteY91" fmla="*/ 6476470 h 9220046"/>
              <a:gd name="connsiteX92" fmla="*/ 1015315 w 9868442"/>
              <a:gd name="connsiteY92" fmla="*/ 6259022 h 9220046"/>
              <a:gd name="connsiteX93" fmla="*/ 974818 w 9868442"/>
              <a:gd name="connsiteY93" fmla="*/ 6223807 h 9220046"/>
              <a:gd name="connsiteX94" fmla="*/ 892945 w 9868442"/>
              <a:gd name="connsiteY94" fmla="*/ 6132250 h 9220046"/>
              <a:gd name="connsiteX95" fmla="*/ 801387 w 9868442"/>
              <a:gd name="connsiteY95" fmla="*/ 6003717 h 9220046"/>
              <a:gd name="connsiteX96" fmla="*/ 617392 w 9868442"/>
              <a:gd name="connsiteY96" fmla="*/ 5788029 h 9220046"/>
              <a:gd name="connsiteX97" fmla="*/ 267890 w 9868442"/>
              <a:gd name="connsiteY97" fmla="*/ 5159452 h 9220046"/>
              <a:gd name="connsiteX98" fmla="*/ 205384 w 9868442"/>
              <a:gd name="connsiteY98" fmla="*/ 5041485 h 9220046"/>
              <a:gd name="connsiteX99" fmla="*/ 170170 w 9868442"/>
              <a:gd name="connsiteY99" fmla="*/ 4942004 h 9220046"/>
              <a:gd name="connsiteX100" fmla="*/ 75971 w 9868442"/>
              <a:gd name="connsiteY100" fmla="*/ 4773855 h 9220046"/>
              <a:gd name="connsiteX101" fmla="*/ 260 w 9868442"/>
              <a:gd name="connsiteY101" fmla="*/ 4532636 h 9220046"/>
              <a:gd name="connsiteX102" fmla="*/ 155204 w 9868442"/>
              <a:gd name="connsiteY102" fmla="*/ 4036114 h 9220046"/>
              <a:gd name="connsiteX103" fmla="*/ 284616 w 9868442"/>
              <a:gd name="connsiteY103" fmla="*/ 3897897 h 9220046"/>
              <a:gd name="connsiteX104" fmla="*/ 449244 w 9868442"/>
              <a:gd name="connsiteY104" fmla="*/ 3800177 h 9220046"/>
              <a:gd name="connsiteX105" fmla="*/ 863893 w 9868442"/>
              <a:gd name="connsiteY105" fmla="*/ 3576566 h 9220046"/>
              <a:gd name="connsiteX106" fmla="*/ 1068136 w 9868442"/>
              <a:gd name="connsiteY106" fmla="*/ 3535189 h 9220046"/>
              <a:gd name="connsiteX107" fmla="*/ 1197549 w 9868442"/>
              <a:gd name="connsiteY107" fmla="*/ 3479727 h 9220046"/>
              <a:gd name="connsiteX108" fmla="*/ 1198430 w 9868442"/>
              <a:gd name="connsiteY108" fmla="*/ 3477086 h 9220046"/>
              <a:gd name="connsiteX109" fmla="*/ 1247730 w 9868442"/>
              <a:gd name="connsiteY109" fmla="*/ 3339750 h 9220046"/>
              <a:gd name="connsiteX110" fmla="*/ 1422041 w 9868442"/>
              <a:gd name="connsiteY110" fmla="*/ 3090608 h 9220046"/>
              <a:gd name="connsiteX111" fmla="*/ 1510957 w 9868442"/>
              <a:gd name="connsiteY111" fmla="*/ 2947990 h 9220046"/>
              <a:gd name="connsiteX112" fmla="*/ 1529445 w 9868442"/>
              <a:gd name="connsiteY112" fmla="*/ 2928622 h 9220046"/>
              <a:gd name="connsiteX113" fmla="*/ 1539129 w 9868442"/>
              <a:gd name="connsiteY113" fmla="*/ 2929502 h 9220046"/>
              <a:gd name="connsiteX114" fmla="*/ 1542650 w 9868442"/>
              <a:gd name="connsiteY114" fmla="*/ 2992888 h 9220046"/>
              <a:gd name="connsiteX115" fmla="*/ 1623643 w 9868442"/>
              <a:gd name="connsiteY115" fmla="*/ 3178644 h 9220046"/>
              <a:gd name="connsiteX116" fmla="*/ 1709918 w 9868442"/>
              <a:gd name="connsiteY116" fmla="*/ 3237628 h 9220046"/>
              <a:gd name="connsiteX117" fmla="*/ 1815562 w 9868442"/>
              <a:gd name="connsiteY117" fmla="*/ 3293090 h 9220046"/>
              <a:gd name="connsiteX118" fmla="*/ 1904478 w 9868442"/>
              <a:gd name="connsiteY118" fmla="*/ 3362639 h 9220046"/>
              <a:gd name="connsiteX119" fmla="*/ 1949376 w 9868442"/>
              <a:gd name="connsiteY119" fmla="*/ 3403135 h 9220046"/>
              <a:gd name="connsiteX120" fmla="*/ 2003958 w 9868442"/>
              <a:gd name="connsiteY120" fmla="*/ 3422503 h 9220046"/>
              <a:gd name="connsiteX121" fmla="*/ 2051498 w 9868442"/>
              <a:gd name="connsiteY121" fmla="*/ 3461239 h 9220046"/>
              <a:gd name="connsiteX122" fmla="*/ 2180030 w 9868442"/>
              <a:gd name="connsiteY122" fmla="*/ 3522864 h 9220046"/>
              <a:gd name="connsiteX123" fmla="*/ 2372829 w 9868442"/>
              <a:gd name="connsiteY123" fmla="*/ 3651397 h 9220046"/>
              <a:gd name="connsiteX124" fmla="*/ 2474070 w 9868442"/>
              <a:gd name="connsiteY124" fmla="*/ 3717424 h 9220046"/>
              <a:gd name="connsiteX125" fmla="*/ 2510165 w 9868442"/>
              <a:gd name="connsiteY125" fmla="*/ 3735031 h 9220046"/>
              <a:gd name="connsiteX126" fmla="*/ 2561226 w 9868442"/>
              <a:gd name="connsiteY126" fmla="*/ 3757040 h 9220046"/>
              <a:gd name="connsiteX127" fmla="*/ 2597321 w 9868442"/>
              <a:gd name="connsiteY127" fmla="*/ 3684850 h 9220046"/>
              <a:gd name="connsiteX128" fmla="*/ 2522490 w 9868442"/>
              <a:gd name="connsiteY128" fmla="*/ 3645234 h 9220046"/>
              <a:gd name="connsiteX129" fmla="*/ 2364025 w 9868442"/>
              <a:gd name="connsiteY129" fmla="*/ 3552796 h 9220046"/>
              <a:gd name="connsiteX130" fmla="*/ 1972265 w 9868442"/>
              <a:gd name="connsiteY130" fmla="*/ 3259637 h 9220046"/>
              <a:gd name="connsiteX131" fmla="*/ 1682627 w 9868442"/>
              <a:gd name="connsiteY131" fmla="*/ 3049231 h 9220046"/>
              <a:gd name="connsiteX132" fmla="*/ 1595472 w 9868442"/>
              <a:gd name="connsiteY132" fmla="*/ 2877561 h 9220046"/>
              <a:gd name="connsiteX133" fmla="*/ 1598993 w 9868442"/>
              <a:gd name="connsiteY133" fmla="*/ 2840586 h 9220046"/>
              <a:gd name="connsiteX134" fmla="*/ 1650934 w 9868442"/>
              <a:gd name="connsiteY134" fmla="*/ 2933904 h 9220046"/>
              <a:gd name="connsiteX135" fmla="*/ 1515359 w 9868442"/>
              <a:gd name="connsiteY135" fmla="*/ 2513092 h 9220046"/>
              <a:gd name="connsiteX136" fmla="*/ 1423802 w 9868442"/>
              <a:gd name="connsiteY136" fmla="*/ 2523656 h 9220046"/>
              <a:gd name="connsiteX137" fmla="*/ 1301432 w 9868442"/>
              <a:gd name="connsiteY137" fmla="*/ 2462911 h 9220046"/>
              <a:gd name="connsiteX138" fmla="*/ 1193147 w 9868442"/>
              <a:gd name="connsiteY138" fmla="*/ 2283318 h 9220046"/>
              <a:gd name="connsiteX139" fmla="*/ 1119197 w 9868442"/>
              <a:gd name="connsiteY139" fmla="*/ 1985757 h 9220046"/>
              <a:gd name="connsiteX140" fmla="*/ 1096308 w 9868442"/>
              <a:gd name="connsiteY140" fmla="*/ 1858105 h 9220046"/>
              <a:gd name="connsiteX141" fmla="*/ 1161454 w 9868442"/>
              <a:gd name="connsiteY141" fmla="*/ 1705802 h 9220046"/>
              <a:gd name="connsiteX142" fmla="*/ 1177301 w 9868442"/>
              <a:gd name="connsiteY142" fmla="*/ 1667947 h 9220046"/>
              <a:gd name="connsiteX143" fmla="*/ 1139445 w 9868442"/>
              <a:gd name="connsiteY143" fmla="*/ 1329008 h 9220046"/>
              <a:gd name="connsiteX144" fmla="*/ 1119197 w 9868442"/>
              <a:gd name="connsiteY144" fmla="*/ 1039370 h 9220046"/>
              <a:gd name="connsiteX145" fmla="*/ 1191387 w 9868442"/>
              <a:gd name="connsiteY145" fmla="*/ 662576 h 9220046"/>
              <a:gd name="connsiteX146" fmla="*/ 1296149 w 9868442"/>
              <a:gd name="connsiteY146" fmla="*/ 480342 h 9220046"/>
              <a:gd name="connsiteX147" fmla="*/ 1551454 w 9868442"/>
              <a:gd name="connsiteY147" fmla="*/ 211832 h 9220046"/>
              <a:gd name="connsiteX148" fmla="*/ 1763620 w 9868442"/>
              <a:gd name="connsiteY148" fmla="*/ 109711 h 9220046"/>
              <a:gd name="connsiteX149" fmla="*/ 1898315 w 9868442"/>
              <a:gd name="connsiteY149" fmla="*/ 65693 h 9220046"/>
              <a:gd name="connsiteX150" fmla="*/ 2076148 w 9868442"/>
              <a:gd name="connsiteY150" fmla="*/ 31359 h 9220046"/>
              <a:gd name="connsiteX151" fmla="*/ 2219646 w 9868442"/>
              <a:gd name="connsiteY151" fmla="*/ 14632 h 9220046"/>
              <a:gd name="connsiteX152" fmla="*/ 2245177 w 9868442"/>
              <a:gd name="connsiteY152" fmla="*/ 11110 h 9220046"/>
              <a:gd name="connsiteX153" fmla="*/ 2348179 w 9868442"/>
              <a:gd name="connsiteY153" fmla="*/ 7589 h 9220046"/>
              <a:gd name="connsiteX154" fmla="*/ 2434454 w 9868442"/>
              <a:gd name="connsiteY154" fmla="*/ 17273 h 9220046"/>
              <a:gd name="connsiteX155" fmla="*/ 2561226 w 9868442"/>
              <a:gd name="connsiteY155" fmla="*/ 51607 h 9220046"/>
              <a:gd name="connsiteX156" fmla="*/ 2689758 w 9868442"/>
              <a:gd name="connsiteY156" fmla="*/ 92103 h 9220046"/>
              <a:gd name="connsiteX157" fmla="*/ 2749623 w 9868442"/>
              <a:gd name="connsiteY157" fmla="*/ 119395 h 9220046"/>
              <a:gd name="connsiteX158" fmla="*/ 2885198 w 9868442"/>
              <a:gd name="connsiteY158" fmla="*/ 188943 h 9220046"/>
              <a:gd name="connsiteX159" fmla="*/ 3074476 w 9868442"/>
              <a:gd name="connsiteY159" fmla="*/ 315715 h 9220046"/>
              <a:gd name="connsiteX160" fmla="*/ 3171315 w 9868442"/>
              <a:gd name="connsiteY160" fmla="*/ 387904 h 9220046"/>
              <a:gd name="connsiteX161" fmla="*/ 3302489 w 9868442"/>
              <a:gd name="connsiteY161" fmla="*/ 537565 h 9220046"/>
              <a:gd name="connsiteX162" fmla="*/ 3438944 w 9868442"/>
              <a:gd name="connsiteY162" fmla="*/ 770861 h 9220046"/>
              <a:gd name="connsiteX163" fmla="*/ 3529621 w 9868442"/>
              <a:gd name="connsiteY163" fmla="*/ 1044652 h 9220046"/>
              <a:gd name="connsiteX164" fmla="*/ 3541946 w 9868442"/>
              <a:gd name="connsiteY164" fmla="*/ 1292033 h 9220046"/>
              <a:gd name="connsiteX165" fmla="*/ 3524339 w 9868442"/>
              <a:gd name="connsiteY165" fmla="*/ 1486593 h 9220046"/>
              <a:gd name="connsiteX166" fmla="*/ 3524339 w 9868442"/>
              <a:gd name="connsiteY166" fmla="*/ 1522688 h 9220046"/>
              <a:gd name="connsiteX167" fmla="*/ 3500569 w 9868442"/>
              <a:gd name="connsiteY167" fmla="*/ 1571988 h 9220046"/>
              <a:gd name="connsiteX168" fmla="*/ 3494407 w 9868442"/>
              <a:gd name="connsiteY168" fmla="*/ 1717247 h 9220046"/>
              <a:gd name="connsiteX169" fmla="*/ 3497048 w 9868442"/>
              <a:gd name="connsiteY169" fmla="*/ 1725170 h 9220046"/>
              <a:gd name="connsiteX170" fmla="*/ 3506732 w 9868442"/>
              <a:gd name="connsiteY170" fmla="*/ 1839617 h 9220046"/>
              <a:gd name="connsiteX171" fmla="*/ 3489125 w 9868442"/>
              <a:gd name="connsiteY171" fmla="*/ 1908285 h 9220046"/>
              <a:gd name="connsiteX172" fmla="*/ 3482082 w 9868442"/>
              <a:gd name="connsiteY172" fmla="*/ 2074673 h 9220046"/>
              <a:gd name="connsiteX173" fmla="*/ 3478560 w 9868442"/>
              <a:gd name="connsiteY173" fmla="*/ 2462031 h 9220046"/>
              <a:gd name="connsiteX174" fmla="*/ 3439825 w 9868442"/>
              <a:gd name="connsiteY174" fmla="*/ 2793046 h 9220046"/>
              <a:gd name="connsiteX175" fmla="*/ 3435423 w 9868442"/>
              <a:gd name="connsiteY175" fmla="*/ 2873159 h 9220046"/>
              <a:gd name="connsiteX176" fmla="*/ 3494407 w 9868442"/>
              <a:gd name="connsiteY176" fmla="*/ 2904852 h 9220046"/>
              <a:gd name="connsiteX177" fmla="*/ 3573639 w 9868442"/>
              <a:gd name="connsiteY177" fmla="*/ 2867877 h 9220046"/>
              <a:gd name="connsiteX178" fmla="*/ 3759395 w 9868442"/>
              <a:gd name="connsiteY178" fmla="*/ 2738464 h 9220046"/>
              <a:gd name="connsiteX179" fmla="*/ 4082487 w 9868442"/>
              <a:gd name="connsiteY179" fmla="*/ 2675078 h 9220046"/>
              <a:gd name="connsiteX180" fmla="*/ 4495376 w 9868442"/>
              <a:gd name="connsiteY180" fmla="*/ 2687403 h 9220046"/>
              <a:gd name="connsiteX181" fmla="*/ 4593095 w 9868442"/>
              <a:gd name="connsiteY181" fmla="*/ 2674198 h 9220046"/>
              <a:gd name="connsiteX182" fmla="*/ 4700499 w 9868442"/>
              <a:gd name="connsiteY182" fmla="*/ 2712053 h 9220046"/>
              <a:gd name="connsiteX183" fmla="*/ 4785894 w 9868442"/>
              <a:gd name="connsiteY183" fmla="*/ 2852030 h 9220046"/>
              <a:gd name="connsiteX184" fmla="*/ 4848400 w 9868442"/>
              <a:gd name="connsiteY184" fmla="*/ 2925981 h 9220046"/>
              <a:gd name="connsiteX185" fmla="*/ 4921470 w 9868442"/>
              <a:gd name="connsiteY185" fmla="*/ 3038667 h 9220046"/>
              <a:gd name="connsiteX186" fmla="*/ 5020070 w 9868442"/>
              <a:gd name="connsiteY186" fmla="*/ 3126702 h 9220046"/>
              <a:gd name="connsiteX187" fmla="*/ 5092259 w 9868442"/>
              <a:gd name="connsiteY187" fmla="*/ 3146070 h 9220046"/>
              <a:gd name="connsiteX188" fmla="*/ 5225194 w 9868442"/>
              <a:gd name="connsiteY188" fmla="*/ 3211217 h 9220046"/>
              <a:gd name="connsiteX189" fmla="*/ 5325555 w 9868442"/>
              <a:gd name="connsiteY189" fmla="*/ 3269321 h 9220046"/>
              <a:gd name="connsiteX190" fmla="*/ 5413590 w 9868442"/>
              <a:gd name="connsiteY190" fmla="*/ 3329185 h 9220046"/>
              <a:gd name="connsiteX191" fmla="*/ 5572936 w 9868442"/>
              <a:gd name="connsiteY191" fmla="*/ 3403135 h 9220046"/>
              <a:gd name="connsiteX192" fmla="*/ 5668895 w 9868442"/>
              <a:gd name="connsiteY192" fmla="*/ 3457718 h 9220046"/>
              <a:gd name="connsiteX193" fmla="*/ 5741084 w 9868442"/>
              <a:gd name="connsiteY193" fmla="*/ 3507018 h 9220046"/>
              <a:gd name="connsiteX194" fmla="*/ 5784222 w 9868442"/>
              <a:gd name="connsiteY194" fmla="*/ 3516702 h 9220046"/>
              <a:gd name="connsiteX195" fmla="*/ 5843206 w 9868442"/>
              <a:gd name="connsiteY195" fmla="*/ 3541352 h 9220046"/>
              <a:gd name="connsiteX196" fmla="*/ 5951490 w 9868442"/>
              <a:gd name="connsiteY196" fmla="*/ 3640832 h 9220046"/>
              <a:gd name="connsiteX197" fmla="*/ 6013116 w 9868442"/>
              <a:gd name="connsiteY197" fmla="*/ 3664602 h 9220046"/>
              <a:gd name="connsiteX198" fmla="*/ 6186546 w 9868442"/>
              <a:gd name="connsiteY198" fmla="*/ 3736792 h 9220046"/>
              <a:gd name="connsiteX199" fmla="*/ 6186546 w 9868442"/>
              <a:gd name="connsiteY199" fmla="*/ 3750877 h 9220046"/>
              <a:gd name="connsiteX200" fmla="*/ 8932387 w 9868442"/>
              <a:gd name="connsiteY200" fmla="*/ 3619704 h 9220046"/>
              <a:gd name="connsiteX201" fmla="*/ 8953516 w 9868442"/>
              <a:gd name="connsiteY201" fmla="*/ 3513180 h 9220046"/>
              <a:gd name="connsiteX202" fmla="*/ 8878685 w 9868442"/>
              <a:gd name="connsiteY202" fmla="*/ 3337108 h 9220046"/>
              <a:gd name="connsiteX203" fmla="*/ 8775683 w 9868442"/>
              <a:gd name="connsiteY203" fmla="*/ 3274603 h 9220046"/>
              <a:gd name="connsiteX204" fmla="*/ 8648911 w 9868442"/>
              <a:gd name="connsiteY204" fmla="*/ 3280765 h 9220046"/>
              <a:gd name="connsiteX205" fmla="*/ 8628663 w 9868442"/>
              <a:gd name="connsiteY205" fmla="*/ 3300133 h 9220046"/>
              <a:gd name="connsiteX206" fmla="*/ 8633945 w 9868442"/>
              <a:gd name="connsiteY206" fmla="*/ 3317741 h 9220046"/>
              <a:gd name="connsiteX207" fmla="*/ 8735186 w 9868442"/>
              <a:gd name="connsiteY207" fmla="*/ 3411059 h 9220046"/>
              <a:gd name="connsiteX208" fmla="*/ 8823222 w 9868442"/>
              <a:gd name="connsiteY208" fmla="*/ 3573925 h 9220046"/>
              <a:gd name="connsiteX209" fmla="*/ 8932387 w 9868442"/>
              <a:gd name="connsiteY209" fmla="*/ 3619704 h 9220046"/>
              <a:gd name="connsiteX210" fmla="*/ 1753056 w 9868442"/>
              <a:gd name="connsiteY210" fmla="*/ 2878441 h 9220046"/>
              <a:gd name="connsiteX211" fmla="*/ 1750415 w 9868442"/>
              <a:gd name="connsiteY211" fmla="*/ 2837945 h 9220046"/>
              <a:gd name="connsiteX212" fmla="*/ 1711679 w 9868442"/>
              <a:gd name="connsiteY212" fmla="*/ 2778080 h 9220046"/>
              <a:gd name="connsiteX213" fmla="*/ 1634207 w 9868442"/>
              <a:gd name="connsiteY213" fmla="*/ 2606410 h 9220046"/>
              <a:gd name="connsiteX214" fmla="*/ 1555855 w 9868442"/>
              <a:gd name="connsiteY214" fmla="*/ 2494604 h 9220046"/>
              <a:gd name="connsiteX215" fmla="*/ 1531205 w 9868442"/>
              <a:gd name="connsiteY215" fmla="*/ 2510451 h 9220046"/>
              <a:gd name="connsiteX216" fmla="*/ 1590189 w 9868442"/>
              <a:gd name="connsiteY216" fmla="*/ 2625778 h 9220046"/>
              <a:gd name="connsiteX217" fmla="*/ 1637729 w 9868442"/>
              <a:gd name="connsiteY217" fmla="*/ 2719096 h 9220046"/>
              <a:gd name="connsiteX218" fmla="*/ 1686149 w 9868442"/>
              <a:gd name="connsiteY218" fmla="*/ 2812414 h 9220046"/>
              <a:gd name="connsiteX219" fmla="*/ 1703756 w 9868442"/>
              <a:gd name="connsiteY219" fmla="*/ 2847629 h 9220046"/>
              <a:gd name="connsiteX220" fmla="*/ 1746893 w 9868442"/>
              <a:gd name="connsiteY220" fmla="*/ 2908373 h 9220046"/>
              <a:gd name="connsiteX221" fmla="*/ 1768022 w 9868442"/>
              <a:gd name="connsiteY221" fmla="*/ 2911895 h 9220046"/>
              <a:gd name="connsiteX222" fmla="*/ 1763620 w 9868442"/>
              <a:gd name="connsiteY222" fmla="*/ 2890766 h 9220046"/>
              <a:gd name="connsiteX223" fmla="*/ 1753056 w 9868442"/>
              <a:gd name="connsiteY223" fmla="*/ 2878441 h 9220046"/>
              <a:gd name="connsiteX0" fmla="*/ 6186546 w 9868442"/>
              <a:gd name="connsiteY0" fmla="*/ 3750877 h 9240221"/>
              <a:gd name="connsiteX1" fmla="*/ 6170700 w 9868442"/>
              <a:gd name="connsiteY1" fmla="*/ 3757920 h 9240221"/>
              <a:gd name="connsiteX2" fmla="*/ 6050090 w 9868442"/>
              <a:gd name="connsiteY2" fmla="*/ 3783451 h 9240221"/>
              <a:gd name="connsiteX3" fmla="*/ 5844086 w 9868442"/>
              <a:gd name="connsiteY3" fmla="*/ 3838033 h 9240221"/>
              <a:gd name="connsiteX4" fmla="*/ 5596705 w 9868442"/>
              <a:gd name="connsiteY4" fmla="*/ 3898778 h 9240221"/>
              <a:gd name="connsiteX5" fmla="*/ 5472575 w 9868442"/>
              <a:gd name="connsiteY5" fmla="*/ 3946317 h 9240221"/>
              <a:gd name="connsiteX6" fmla="*/ 5460249 w 9868442"/>
              <a:gd name="connsiteY6" fmla="*/ 3976249 h 9240221"/>
              <a:gd name="connsiteX7" fmla="*/ 5425035 w 9868442"/>
              <a:gd name="connsiteY7" fmla="*/ 4907670 h 9240221"/>
              <a:gd name="connsiteX8" fmla="*/ 6290429 w 9868442"/>
              <a:gd name="connsiteY8" fmla="*/ 5056450 h 9240221"/>
              <a:gd name="connsiteX9" fmla="*/ 6263137 w 9868442"/>
              <a:gd name="connsiteY9" fmla="*/ 5004509 h 9240221"/>
              <a:gd name="connsiteX10" fmla="*/ 6115237 w 9868442"/>
              <a:gd name="connsiteY10" fmla="*/ 4832839 h 9240221"/>
              <a:gd name="connsiteX11" fmla="*/ 6010474 w 9868442"/>
              <a:gd name="connsiteY11" fmla="*/ 4507106 h 9240221"/>
              <a:gd name="connsiteX12" fmla="*/ 6078262 w 9868442"/>
              <a:gd name="connsiteY12" fmla="*/ 3904060 h 9240221"/>
              <a:gd name="connsiteX13" fmla="*/ 6244650 w 9868442"/>
              <a:gd name="connsiteY13" fmla="*/ 3746475 h 9240221"/>
              <a:gd name="connsiteX14" fmla="*/ 6383747 w 9868442"/>
              <a:gd name="connsiteY14" fmla="*/ 3741193 h 9240221"/>
              <a:gd name="connsiteX15" fmla="*/ 6754378 w 9868442"/>
              <a:gd name="connsiteY15" fmla="*/ 3598575 h 9240221"/>
              <a:gd name="connsiteX16" fmla="*/ 7117086 w 9868442"/>
              <a:gd name="connsiteY16" fmla="*/ 3518462 h 9240221"/>
              <a:gd name="connsiteX17" fmla="*/ 7150539 w 9868442"/>
              <a:gd name="connsiteY17" fmla="*/ 3490291 h 9240221"/>
              <a:gd name="connsiteX18" fmla="*/ 7174309 w 9868442"/>
              <a:gd name="connsiteY18" fmla="*/ 3315099 h 9240221"/>
              <a:gd name="connsiteX19" fmla="*/ 7218327 w 9868442"/>
              <a:gd name="connsiteY19" fmla="*/ 3163678 h 9240221"/>
              <a:gd name="connsiteX20" fmla="*/ 7291397 w 9868442"/>
              <a:gd name="connsiteY20" fmla="*/ 3088847 h 9240221"/>
              <a:gd name="connsiteX21" fmla="*/ 7329253 w 9868442"/>
              <a:gd name="connsiteY21" fmla="*/ 3080044 h 9240221"/>
              <a:gd name="connsiteX22" fmla="*/ 7228892 w 9868442"/>
              <a:gd name="connsiteY22" fmla="*/ 3043068 h 9240221"/>
              <a:gd name="connsiteX23" fmla="*/ 7162865 w 9868442"/>
              <a:gd name="connsiteY23" fmla="*/ 3025461 h 9240221"/>
              <a:gd name="connsiteX24" fmla="*/ 7123249 w 9868442"/>
              <a:gd name="connsiteY24" fmla="*/ 2962956 h 9240221"/>
              <a:gd name="connsiteX25" fmla="*/ 7142617 w 9868442"/>
              <a:gd name="connsiteY25" fmla="*/ 2679480 h 9240221"/>
              <a:gd name="connsiteX26" fmla="*/ 7192797 w 9868442"/>
              <a:gd name="connsiteY26" fmla="*/ 2561512 h 9240221"/>
              <a:gd name="connsiteX27" fmla="*/ 7294038 w 9868442"/>
              <a:gd name="connsiteY27" fmla="*/ 2448826 h 9240221"/>
              <a:gd name="connsiteX28" fmla="*/ 7323970 w 9868442"/>
              <a:gd name="connsiteY28" fmla="*/ 2398645 h 9240221"/>
              <a:gd name="connsiteX29" fmla="*/ 7388236 w 9868442"/>
              <a:gd name="connsiteY29" fmla="*/ 2358149 h 9240221"/>
              <a:gd name="connsiteX30" fmla="*/ 7469230 w 9868442"/>
              <a:gd name="connsiteY30" fmla="*/ 2347584 h 9240221"/>
              <a:gd name="connsiteX31" fmla="*/ 7593361 w 9868442"/>
              <a:gd name="connsiteY31" fmla="*/ 2419774 h 9240221"/>
              <a:gd name="connsiteX32" fmla="*/ 7956068 w 9868442"/>
              <a:gd name="connsiteY32" fmla="*/ 2462031 h 9240221"/>
              <a:gd name="connsiteX33" fmla="*/ 8389205 w 9868442"/>
              <a:gd name="connsiteY33" fmla="*/ 2498126 h 9240221"/>
              <a:gd name="connsiteX34" fmla="*/ 8686766 w 9868442"/>
              <a:gd name="connsiteY34" fmla="*/ 2535101 h 9240221"/>
              <a:gd name="connsiteX35" fmla="*/ 9254598 w 9868442"/>
              <a:gd name="connsiteY35" fmla="*/ 2552708 h 9240221"/>
              <a:gd name="connsiteX36" fmla="*/ 9430670 w 9868442"/>
              <a:gd name="connsiteY36" fmla="*/ 2563272 h 9240221"/>
              <a:gd name="connsiteX37" fmla="*/ 9484372 w 9868442"/>
              <a:gd name="connsiteY37" fmla="*/ 2516613 h 9240221"/>
              <a:gd name="connsiteX38" fmla="*/ 9600580 w 9868442"/>
              <a:gd name="connsiteY38" fmla="*/ 2527178 h 9240221"/>
              <a:gd name="connsiteX39" fmla="*/ 9658683 w 9868442"/>
              <a:gd name="connsiteY39" fmla="*/ 2565033 h 9240221"/>
              <a:gd name="connsiteX40" fmla="*/ 9705343 w 9868442"/>
              <a:gd name="connsiteY40" fmla="*/ 2580880 h 9240221"/>
              <a:gd name="connsiteX41" fmla="*/ 9771370 w 9868442"/>
              <a:gd name="connsiteY41" fmla="*/ 2597606 h 9240221"/>
              <a:gd name="connsiteX42" fmla="*/ 9796019 w 9868442"/>
              <a:gd name="connsiteY42" fmla="*/ 2628419 h 9240221"/>
              <a:gd name="connsiteX43" fmla="*/ 9863808 w 9868442"/>
              <a:gd name="connsiteY43" fmla="*/ 2926861 h 9240221"/>
              <a:gd name="connsiteX44" fmla="*/ 9868209 w 9868442"/>
              <a:gd name="connsiteY44" fmla="*/ 3011375 h 9240221"/>
              <a:gd name="connsiteX45" fmla="*/ 9820670 w 9868442"/>
              <a:gd name="connsiteY45" fmla="*/ 3041308 h 9240221"/>
              <a:gd name="connsiteX46" fmla="*/ 9796019 w 9868442"/>
              <a:gd name="connsiteY46" fmla="*/ 3176883 h 9240221"/>
              <a:gd name="connsiteX47" fmla="*/ 9786335 w 9868442"/>
              <a:gd name="connsiteY47" fmla="*/ 3233226 h 9240221"/>
              <a:gd name="connsiteX48" fmla="*/ 9723830 w 9868442"/>
              <a:gd name="connsiteY48" fmla="*/ 3324783 h 9240221"/>
              <a:gd name="connsiteX49" fmla="*/ 9568006 w 9868442"/>
              <a:gd name="connsiteY49" fmla="*/ 3340630 h 9240221"/>
              <a:gd name="connsiteX50" fmla="*/ 9400738 w 9868442"/>
              <a:gd name="connsiteY50" fmla="*/ 3318621 h 9240221"/>
              <a:gd name="connsiteX51" fmla="*/ 9206178 w 9868442"/>
              <a:gd name="connsiteY51" fmla="*/ 3304535 h 9240221"/>
              <a:gd name="connsiteX52" fmla="*/ 9158639 w 9868442"/>
              <a:gd name="connsiteY52" fmla="*/ 3344151 h 9240221"/>
              <a:gd name="connsiteX53" fmla="*/ 9157759 w 9868442"/>
              <a:gd name="connsiteY53" fmla="*/ 3526386 h 9240221"/>
              <a:gd name="connsiteX54" fmla="*/ 9114621 w 9868442"/>
              <a:gd name="connsiteY54" fmla="*/ 3695415 h 9240221"/>
              <a:gd name="connsiteX55" fmla="*/ 9007217 w 9868442"/>
              <a:gd name="connsiteY55" fmla="*/ 3804579 h 9240221"/>
              <a:gd name="connsiteX56" fmla="*/ 8964960 w 9868442"/>
              <a:gd name="connsiteY56" fmla="*/ 3838913 h 9240221"/>
              <a:gd name="connsiteX57" fmla="*/ 8891010 w 9868442"/>
              <a:gd name="connsiteY57" fmla="*/ 3954240 h 9240221"/>
              <a:gd name="connsiteX58" fmla="*/ 8898933 w 9868442"/>
              <a:gd name="connsiteY58" fmla="*/ 4078371 h 9240221"/>
              <a:gd name="connsiteX59" fmla="*/ 8908617 w 9868442"/>
              <a:gd name="connsiteY59" fmla="*/ 4213066 h 9240221"/>
              <a:gd name="connsiteX60" fmla="*/ 9001935 w 9868442"/>
              <a:gd name="connsiteY60" fmla="*/ 4344240 h 9240221"/>
              <a:gd name="connsiteX61" fmla="*/ 9045073 w 9868442"/>
              <a:gd name="connsiteY61" fmla="*/ 4505346 h 9240221"/>
              <a:gd name="connsiteX62" fmla="*/ 8979926 w 9868442"/>
              <a:gd name="connsiteY62" fmla="*/ 4607467 h 9240221"/>
              <a:gd name="connsiteX63" fmla="*/ 8881326 w 9868442"/>
              <a:gd name="connsiteY63" fmla="*/ 4761530 h 9240221"/>
              <a:gd name="connsiteX64" fmla="*/ 8875164 w 9868442"/>
              <a:gd name="connsiteY64" fmla="*/ 4861011 h 9240221"/>
              <a:gd name="connsiteX65" fmla="*/ 8823222 w 9868442"/>
              <a:gd name="connsiteY65" fmla="*/ 4978979 h 9240221"/>
              <a:gd name="connsiteX66" fmla="*/ 8694690 w 9868442"/>
              <a:gd name="connsiteY66" fmla="*/ 5022997 h 9240221"/>
              <a:gd name="connsiteX67" fmla="*/ 8559114 w 9868442"/>
              <a:gd name="connsiteY67" fmla="*/ 5100468 h 9240221"/>
              <a:gd name="connsiteX68" fmla="*/ 8507173 w 9868442"/>
              <a:gd name="connsiteY68" fmla="*/ 5192906 h 9240221"/>
              <a:gd name="connsiteX69" fmla="*/ 8383923 w 9868442"/>
              <a:gd name="connsiteY69" fmla="*/ 5248369 h 9240221"/>
              <a:gd name="connsiteX70" fmla="*/ 8123337 w 9868442"/>
              <a:gd name="connsiteY70" fmla="*/ 5313515 h 9240221"/>
              <a:gd name="connsiteX71" fmla="*/ 7940222 w 9868442"/>
              <a:gd name="connsiteY71" fmla="*/ 5327601 h 9240221"/>
              <a:gd name="connsiteX72" fmla="*/ 7645302 w 9868442"/>
              <a:gd name="connsiteY72" fmla="*/ 5340807 h 9240221"/>
              <a:gd name="connsiteX73" fmla="*/ 7242977 w 9868442"/>
              <a:gd name="connsiteY73" fmla="*/ 5318798 h 9240221"/>
              <a:gd name="connsiteX74" fmla="*/ 6830969 w 9868442"/>
              <a:gd name="connsiteY74" fmla="*/ 5322319 h 9240221"/>
              <a:gd name="connsiteX75" fmla="*/ 6537810 w 9868442"/>
              <a:gd name="connsiteY75" fmla="*/ 5282703 h 9240221"/>
              <a:gd name="connsiteX76" fmla="*/ 6277223 w 9868442"/>
              <a:gd name="connsiteY76" fmla="*/ 5240446 h 9240221"/>
              <a:gd name="connsiteX77" fmla="*/ 6083544 w 9868442"/>
              <a:gd name="connsiteY77" fmla="*/ 5273899 h 9240221"/>
              <a:gd name="connsiteX78" fmla="*/ 5991107 w 9868442"/>
              <a:gd name="connsiteY78" fmla="*/ 5366337 h 9240221"/>
              <a:gd name="connsiteX79" fmla="*/ 5768375 w 9868442"/>
              <a:gd name="connsiteY79" fmla="*/ 5697352 h 9240221"/>
              <a:gd name="connsiteX80" fmla="*/ 5623997 w 9868442"/>
              <a:gd name="connsiteY80" fmla="*/ 5749293 h 9240221"/>
              <a:gd name="connsiteX81" fmla="*/ 5462010 w 9868442"/>
              <a:gd name="connsiteY81" fmla="*/ 5765140 h 9240221"/>
              <a:gd name="connsiteX82" fmla="*/ 5445284 w 9868442"/>
              <a:gd name="connsiteY82" fmla="*/ 5792431 h 9240221"/>
              <a:gd name="connsiteX83" fmla="*/ 5492823 w 9868442"/>
              <a:gd name="connsiteY83" fmla="*/ 5969383 h 9240221"/>
              <a:gd name="connsiteX84" fmla="*/ 5518497 w 9868442"/>
              <a:gd name="connsiteY84" fmla="*/ 6674206 h 9240221"/>
              <a:gd name="connsiteX85" fmla="*/ 5656641 w 9868442"/>
              <a:gd name="connsiteY85" fmla="*/ 7830615 h 9240221"/>
              <a:gd name="connsiteX86" fmla="*/ 5960527 w 9868442"/>
              <a:gd name="connsiteY86" fmla="*/ 9240221 h 9240221"/>
              <a:gd name="connsiteX87" fmla="*/ 1263201 w 9868442"/>
              <a:gd name="connsiteY87" fmla="*/ 9220046 h 9240221"/>
              <a:gd name="connsiteX88" fmla="*/ 1461297 w 9868442"/>
              <a:gd name="connsiteY88" fmla="*/ 8206690 h 9240221"/>
              <a:gd name="connsiteX89" fmla="*/ 1496294 w 9868442"/>
              <a:gd name="connsiteY89" fmla="*/ 7201181 h 9240221"/>
              <a:gd name="connsiteX90" fmla="*/ 1215156 w 9868442"/>
              <a:gd name="connsiteY90" fmla="*/ 6532813 h 9240221"/>
              <a:gd name="connsiteX91" fmla="*/ 1178181 w 9868442"/>
              <a:gd name="connsiteY91" fmla="*/ 6476470 h 9240221"/>
              <a:gd name="connsiteX92" fmla="*/ 1015315 w 9868442"/>
              <a:gd name="connsiteY92" fmla="*/ 6259022 h 9240221"/>
              <a:gd name="connsiteX93" fmla="*/ 974818 w 9868442"/>
              <a:gd name="connsiteY93" fmla="*/ 6223807 h 9240221"/>
              <a:gd name="connsiteX94" fmla="*/ 892945 w 9868442"/>
              <a:gd name="connsiteY94" fmla="*/ 6132250 h 9240221"/>
              <a:gd name="connsiteX95" fmla="*/ 801387 w 9868442"/>
              <a:gd name="connsiteY95" fmla="*/ 6003717 h 9240221"/>
              <a:gd name="connsiteX96" fmla="*/ 617392 w 9868442"/>
              <a:gd name="connsiteY96" fmla="*/ 5788029 h 9240221"/>
              <a:gd name="connsiteX97" fmla="*/ 267890 w 9868442"/>
              <a:gd name="connsiteY97" fmla="*/ 5159452 h 9240221"/>
              <a:gd name="connsiteX98" fmla="*/ 205384 w 9868442"/>
              <a:gd name="connsiteY98" fmla="*/ 5041485 h 9240221"/>
              <a:gd name="connsiteX99" fmla="*/ 170170 w 9868442"/>
              <a:gd name="connsiteY99" fmla="*/ 4942004 h 9240221"/>
              <a:gd name="connsiteX100" fmla="*/ 75971 w 9868442"/>
              <a:gd name="connsiteY100" fmla="*/ 4773855 h 9240221"/>
              <a:gd name="connsiteX101" fmla="*/ 260 w 9868442"/>
              <a:gd name="connsiteY101" fmla="*/ 4532636 h 9240221"/>
              <a:gd name="connsiteX102" fmla="*/ 155204 w 9868442"/>
              <a:gd name="connsiteY102" fmla="*/ 4036114 h 9240221"/>
              <a:gd name="connsiteX103" fmla="*/ 284616 w 9868442"/>
              <a:gd name="connsiteY103" fmla="*/ 3897897 h 9240221"/>
              <a:gd name="connsiteX104" fmla="*/ 449244 w 9868442"/>
              <a:gd name="connsiteY104" fmla="*/ 3800177 h 9240221"/>
              <a:gd name="connsiteX105" fmla="*/ 863893 w 9868442"/>
              <a:gd name="connsiteY105" fmla="*/ 3576566 h 9240221"/>
              <a:gd name="connsiteX106" fmla="*/ 1068136 w 9868442"/>
              <a:gd name="connsiteY106" fmla="*/ 3535189 h 9240221"/>
              <a:gd name="connsiteX107" fmla="*/ 1197549 w 9868442"/>
              <a:gd name="connsiteY107" fmla="*/ 3479727 h 9240221"/>
              <a:gd name="connsiteX108" fmla="*/ 1198430 w 9868442"/>
              <a:gd name="connsiteY108" fmla="*/ 3477086 h 9240221"/>
              <a:gd name="connsiteX109" fmla="*/ 1247730 w 9868442"/>
              <a:gd name="connsiteY109" fmla="*/ 3339750 h 9240221"/>
              <a:gd name="connsiteX110" fmla="*/ 1422041 w 9868442"/>
              <a:gd name="connsiteY110" fmla="*/ 3090608 h 9240221"/>
              <a:gd name="connsiteX111" fmla="*/ 1510957 w 9868442"/>
              <a:gd name="connsiteY111" fmla="*/ 2947990 h 9240221"/>
              <a:gd name="connsiteX112" fmla="*/ 1529445 w 9868442"/>
              <a:gd name="connsiteY112" fmla="*/ 2928622 h 9240221"/>
              <a:gd name="connsiteX113" fmla="*/ 1539129 w 9868442"/>
              <a:gd name="connsiteY113" fmla="*/ 2929502 h 9240221"/>
              <a:gd name="connsiteX114" fmla="*/ 1542650 w 9868442"/>
              <a:gd name="connsiteY114" fmla="*/ 2992888 h 9240221"/>
              <a:gd name="connsiteX115" fmla="*/ 1623643 w 9868442"/>
              <a:gd name="connsiteY115" fmla="*/ 3178644 h 9240221"/>
              <a:gd name="connsiteX116" fmla="*/ 1709918 w 9868442"/>
              <a:gd name="connsiteY116" fmla="*/ 3237628 h 9240221"/>
              <a:gd name="connsiteX117" fmla="*/ 1815562 w 9868442"/>
              <a:gd name="connsiteY117" fmla="*/ 3293090 h 9240221"/>
              <a:gd name="connsiteX118" fmla="*/ 1904478 w 9868442"/>
              <a:gd name="connsiteY118" fmla="*/ 3362639 h 9240221"/>
              <a:gd name="connsiteX119" fmla="*/ 1949376 w 9868442"/>
              <a:gd name="connsiteY119" fmla="*/ 3403135 h 9240221"/>
              <a:gd name="connsiteX120" fmla="*/ 2003958 w 9868442"/>
              <a:gd name="connsiteY120" fmla="*/ 3422503 h 9240221"/>
              <a:gd name="connsiteX121" fmla="*/ 2051498 w 9868442"/>
              <a:gd name="connsiteY121" fmla="*/ 3461239 h 9240221"/>
              <a:gd name="connsiteX122" fmla="*/ 2180030 w 9868442"/>
              <a:gd name="connsiteY122" fmla="*/ 3522864 h 9240221"/>
              <a:gd name="connsiteX123" fmla="*/ 2372829 w 9868442"/>
              <a:gd name="connsiteY123" fmla="*/ 3651397 h 9240221"/>
              <a:gd name="connsiteX124" fmla="*/ 2474070 w 9868442"/>
              <a:gd name="connsiteY124" fmla="*/ 3717424 h 9240221"/>
              <a:gd name="connsiteX125" fmla="*/ 2510165 w 9868442"/>
              <a:gd name="connsiteY125" fmla="*/ 3735031 h 9240221"/>
              <a:gd name="connsiteX126" fmla="*/ 2561226 w 9868442"/>
              <a:gd name="connsiteY126" fmla="*/ 3757040 h 9240221"/>
              <a:gd name="connsiteX127" fmla="*/ 2597321 w 9868442"/>
              <a:gd name="connsiteY127" fmla="*/ 3684850 h 9240221"/>
              <a:gd name="connsiteX128" fmla="*/ 2522490 w 9868442"/>
              <a:gd name="connsiteY128" fmla="*/ 3645234 h 9240221"/>
              <a:gd name="connsiteX129" fmla="*/ 2364025 w 9868442"/>
              <a:gd name="connsiteY129" fmla="*/ 3552796 h 9240221"/>
              <a:gd name="connsiteX130" fmla="*/ 1972265 w 9868442"/>
              <a:gd name="connsiteY130" fmla="*/ 3259637 h 9240221"/>
              <a:gd name="connsiteX131" fmla="*/ 1682627 w 9868442"/>
              <a:gd name="connsiteY131" fmla="*/ 3049231 h 9240221"/>
              <a:gd name="connsiteX132" fmla="*/ 1595472 w 9868442"/>
              <a:gd name="connsiteY132" fmla="*/ 2877561 h 9240221"/>
              <a:gd name="connsiteX133" fmla="*/ 1598993 w 9868442"/>
              <a:gd name="connsiteY133" fmla="*/ 2840586 h 9240221"/>
              <a:gd name="connsiteX134" fmla="*/ 1650934 w 9868442"/>
              <a:gd name="connsiteY134" fmla="*/ 2933904 h 9240221"/>
              <a:gd name="connsiteX135" fmla="*/ 1515359 w 9868442"/>
              <a:gd name="connsiteY135" fmla="*/ 2513092 h 9240221"/>
              <a:gd name="connsiteX136" fmla="*/ 1423802 w 9868442"/>
              <a:gd name="connsiteY136" fmla="*/ 2523656 h 9240221"/>
              <a:gd name="connsiteX137" fmla="*/ 1301432 w 9868442"/>
              <a:gd name="connsiteY137" fmla="*/ 2462911 h 9240221"/>
              <a:gd name="connsiteX138" fmla="*/ 1193147 w 9868442"/>
              <a:gd name="connsiteY138" fmla="*/ 2283318 h 9240221"/>
              <a:gd name="connsiteX139" fmla="*/ 1119197 w 9868442"/>
              <a:gd name="connsiteY139" fmla="*/ 1985757 h 9240221"/>
              <a:gd name="connsiteX140" fmla="*/ 1096308 w 9868442"/>
              <a:gd name="connsiteY140" fmla="*/ 1858105 h 9240221"/>
              <a:gd name="connsiteX141" fmla="*/ 1161454 w 9868442"/>
              <a:gd name="connsiteY141" fmla="*/ 1705802 h 9240221"/>
              <a:gd name="connsiteX142" fmla="*/ 1177301 w 9868442"/>
              <a:gd name="connsiteY142" fmla="*/ 1667947 h 9240221"/>
              <a:gd name="connsiteX143" fmla="*/ 1139445 w 9868442"/>
              <a:gd name="connsiteY143" fmla="*/ 1329008 h 9240221"/>
              <a:gd name="connsiteX144" fmla="*/ 1119197 w 9868442"/>
              <a:gd name="connsiteY144" fmla="*/ 1039370 h 9240221"/>
              <a:gd name="connsiteX145" fmla="*/ 1191387 w 9868442"/>
              <a:gd name="connsiteY145" fmla="*/ 662576 h 9240221"/>
              <a:gd name="connsiteX146" fmla="*/ 1296149 w 9868442"/>
              <a:gd name="connsiteY146" fmla="*/ 480342 h 9240221"/>
              <a:gd name="connsiteX147" fmla="*/ 1551454 w 9868442"/>
              <a:gd name="connsiteY147" fmla="*/ 211832 h 9240221"/>
              <a:gd name="connsiteX148" fmla="*/ 1763620 w 9868442"/>
              <a:gd name="connsiteY148" fmla="*/ 109711 h 9240221"/>
              <a:gd name="connsiteX149" fmla="*/ 1898315 w 9868442"/>
              <a:gd name="connsiteY149" fmla="*/ 65693 h 9240221"/>
              <a:gd name="connsiteX150" fmla="*/ 2076148 w 9868442"/>
              <a:gd name="connsiteY150" fmla="*/ 31359 h 9240221"/>
              <a:gd name="connsiteX151" fmla="*/ 2219646 w 9868442"/>
              <a:gd name="connsiteY151" fmla="*/ 14632 h 9240221"/>
              <a:gd name="connsiteX152" fmla="*/ 2245177 w 9868442"/>
              <a:gd name="connsiteY152" fmla="*/ 11110 h 9240221"/>
              <a:gd name="connsiteX153" fmla="*/ 2348179 w 9868442"/>
              <a:gd name="connsiteY153" fmla="*/ 7589 h 9240221"/>
              <a:gd name="connsiteX154" fmla="*/ 2434454 w 9868442"/>
              <a:gd name="connsiteY154" fmla="*/ 17273 h 9240221"/>
              <a:gd name="connsiteX155" fmla="*/ 2561226 w 9868442"/>
              <a:gd name="connsiteY155" fmla="*/ 51607 h 9240221"/>
              <a:gd name="connsiteX156" fmla="*/ 2689758 w 9868442"/>
              <a:gd name="connsiteY156" fmla="*/ 92103 h 9240221"/>
              <a:gd name="connsiteX157" fmla="*/ 2749623 w 9868442"/>
              <a:gd name="connsiteY157" fmla="*/ 119395 h 9240221"/>
              <a:gd name="connsiteX158" fmla="*/ 2885198 w 9868442"/>
              <a:gd name="connsiteY158" fmla="*/ 188943 h 9240221"/>
              <a:gd name="connsiteX159" fmla="*/ 3074476 w 9868442"/>
              <a:gd name="connsiteY159" fmla="*/ 315715 h 9240221"/>
              <a:gd name="connsiteX160" fmla="*/ 3171315 w 9868442"/>
              <a:gd name="connsiteY160" fmla="*/ 387904 h 9240221"/>
              <a:gd name="connsiteX161" fmla="*/ 3302489 w 9868442"/>
              <a:gd name="connsiteY161" fmla="*/ 537565 h 9240221"/>
              <a:gd name="connsiteX162" fmla="*/ 3438944 w 9868442"/>
              <a:gd name="connsiteY162" fmla="*/ 770861 h 9240221"/>
              <a:gd name="connsiteX163" fmla="*/ 3529621 w 9868442"/>
              <a:gd name="connsiteY163" fmla="*/ 1044652 h 9240221"/>
              <a:gd name="connsiteX164" fmla="*/ 3541946 w 9868442"/>
              <a:gd name="connsiteY164" fmla="*/ 1292033 h 9240221"/>
              <a:gd name="connsiteX165" fmla="*/ 3524339 w 9868442"/>
              <a:gd name="connsiteY165" fmla="*/ 1486593 h 9240221"/>
              <a:gd name="connsiteX166" fmla="*/ 3524339 w 9868442"/>
              <a:gd name="connsiteY166" fmla="*/ 1522688 h 9240221"/>
              <a:gd name="connsiteX167" fmla="*/ 3500569 w 9868442"/>
              <a:gd name="connsiteY167" fmla="*/ 1571988 h 9240221"/>
              <a:gd name="connsiteX168" fmla="*/ 3494407 w 9868442"/>
              <a:gd name="connsiteY168" fmla="*/ 1717247 h 9240221"/>
              <a:gd name="connsiteX169" fmla="*/ 3497048 w 9868442"/>
              <a:gd name="connsiteY169" fmla="*/ 1725170 h 9240221"/>
              <a:gd name="connsiteX170" fmla="*/ 3506732 w 9868442"/>
              <a:gd name="connsiteY170" fmla="*/ 1839617 h 9240221"/>
              <a:gd name="connsiteX171" fmla="*/ 3489125 w 9868442"/>
              <a:gd name="connsiteY171" fmla="*/ 1908285 h 9240221"/>
              <a:gd name="connsiteX172" fmla="*/ 3482082 w 9868442"/>
              <a:gd name="connsiteY172" fmla="*/ 2074673 h 9240221"/>
              <a:gd name="connsiteX173" fmla="*/ 3478560 w 9868442"/>
              <a:gd name="connsiteY173" fmla="*/ 2462031 h 9240221"/>
              <a:gd name="connsiteX174" fmla="*/ 3439825 w 9868442"/>
              <a:gd name="connsiteY174" fmla="*/ 2793046 h 9240221"/>
              <a:gd name="connsiteX175" fmla="*/ 3435423 w 9868442"/>
              <a:gd name="connsiteY175" fmla="*/ 2873159 h 9240221"/>
              <a:gd name="connsiteX176" fmla="*/ 3494407 w 9868442"/>
              <a:gd name="connsiteY176" fmla="*/ 2904852 h 9240221"/>
              <a:gd name="connsiteX177" fmla="*/ 3573639 w 9868442"/>
              <a:gd name="connsiteY177" fmla="*/ 2867877 h 9240221"/>
              <a:gd name="connsiteX178" fmla="*/ 3759395 w 9868442"/>
              <a:gd name="connsiteY178" fmla="*/ 2738464 h 9240221"/>
              <a:gd name="connsiteX179" fmla="*/ 4082487 w 9868442"/>
              <a:gd name="connsiteY179" fmla="*/ 2675078 h 9240221"/>
              <a:gd name="connsiteX180" fmla="*/ 4495376 w 9868442"/>
              <a:gd name="connsiteY180" fmla="*/ 2687403 h 9240221"/>
              <a:gd name="connsiteX181" fmla="*/ 4593095 w 9868442"/>
              <a:gd name="connsiteY181" fmla="*/ 2674198 h 9240221"/>
              <a:gd name="connsiteX182" fmla="*/ 4700499 w 9868442"/>
              <a:gd name="connsiteY182" fmla="*/ 2712053 h 9240221"/>
              <a:gd name="connsiteX183" fmla="*/ 4785894 w 9868442"/>
              <a:gd name="connsiteY183" fmla="*/ 2852030 h 9240221"/>
              <a:gd name="connsiteX184" fmla="*/ 4848400 w 9868442"/>
              <a:gd name="connsiteY184" fmla="*/ 2925981 h 9240221"/>
              <a:gd name="connsiteX185" fmla="*/ 4921470 w 9868442"/>
              <a:gd name="connsiteY185" fmla="*/ 3038667 h 9240221"/>
              <a:gd name="connsiteX186" fmla="*/ 5020070 w 9868442"/>
              <a:gd name="connsiteY186" fmla="*/ 3126702 h 9240221"/>
              <a:gd name="connsiteX187" fmla="*/ 5092259 w 9868442"/>
              <a:gd name="connsiteY187" fmla="*/ 3146070 h 9240221"/>
              <a:gd name="connsiteX188" fmla="*/ 5225194 w 9868442"/>
              <a:gd name="connsiteY188" fmla="*/ 3211217 h 9240221"/>
              <a:gd name="connsiteX189" fmla="*/ 5325555 w 9868442"/>
              <a:gd name="connsiteY189" fmla="*/ 3269321 h 9240221"/>
              <a:gd name="connsiteX190" fmla="*/ 5413590 w 9868442"/>
              <a:gd name="connsiteY190" fmla="*/ 3329185 h 9240221"/>
              <a:gd name="connsiteX191" fmla="*/ 5572936 w 9868442"/>
              <a:gd name="connsiteY191" fmla="*/ 3403135 h 9240221"/>
              <a:gd name="connsiteX192" fmla="*/ 5668895 w 9868442"/>
              <a:gd name="connsiteY192" fmla="*/ 3457718 h 9240221"/>
              <a:gd name="connsiteX193" fmla="*/ 5741084 w 9868442"/>
              <a:gd name="connsiteY193" fmla="*/ 3507018 h 9240221"/>
              <a:gd name="connsiteX194" fmla="*/ 5784222 w 9868442"/>
              <a:gd name="connsiteY194" fmla="*/ 3516702 h 9240221"/>
              <a:gd name="connsiteX195" fmla="*/ 5843206 w 9868442"/>
              <a:gd name="connsiteY195" fmla="*/ 3541352 h 9240221"/>
              <a:gd name="connsiteX196" fmla="*/ 5951490 w 9868442"/>
              <a:gd name="connsiteY196" fmla="*/ 3640832 h 9240221"/>
              <a:gd name="connsiteX197" fmla="*/ 6013116 w 9868442"/>
              <a:gd name="connsiteY197" fmla="*/ 3664602 h 9240221"/>
              <a:gd name="connsiteX198" fmla="*/ 6186546 w 9868442"/>
              <a:gd name="connsiteY198" fmla="*/ 3736792 h 9240221"/>
              <a:gd name="connsiteX199" fmla="*/ 6186546 w 9868442"/>
              <a:gd name="connsiteY199" fmla="*/ 3750877 h 9240221"/>
              <a:gd name="connsiteX200" fmla="*/ 8932387 w 9868442"/>
              <a:gd name="connsiteY200" fmla="*/ 3619704 h 9240221"/>
              <a:gd name="connsiteX201" fmla="*/ 8953516 w 9868442"/>
              <a:gd name="connsiteY201" fmla="*/ 3513180 h 9240221"/>
              <a:gd name="connsiteX202" fmla="*/ 8878685 w 9868442"/>
              <a:gd name="connsiteY202" fmla="*/ 3337108 h 9240221"/>
              <a:gd name="connsiteX203" fmla="*/ 8775683 w 9868442"/>
              <a:gd name="connsiteY203" fmla="*/ 3274603 h 9240221"/>
              <a:gd name="connsiteX204" fmla="*/ 8648911 w 9868442"/>
              <a:gd name="connsiteY204" fmla="*/ 3280765 h 9240221"/>
              <a:gd name="connsiteX205" fmla="*/ 8628663 w 9868442"/>
              <a:gd name="connsiteY205" fmla="*/ 3300133 h 9240221"/>
              <a:gd name="connsiteX206" fmla="*/ 8633945 w 9868442"/>
              <a:gd name="connsiteY206" fmla="*/ 3317741 h 9240221"/>
              <a:gd name="connsiteX207" fmla="*/ 8735186 w 9868442"/>
              <a:gd name="connsiteY207" fmla="*/ 3411059 h 9240221"/>
              <a:gd name="connsiteX208" fmla="*/ 8823222 w 9868442"/>
              <a:gd name="connsiteY208" fmla="*/ 3573925 h 9240221"/>
              <a:gd name="connsiteX209" fmla="*/ 8932387 w 9868442"/>
              <a:gd name="connsiteY209" fmla="*/ 3619704 h 9240221"/>
              <a:gd name="connsiteX210" fmla="*/ 1753056 w 9868442"/>
              <a:gd name="connsiteY210" fmla="*/ 2878441 h 9240221"/>
              <a:gd name="connsiteX211" fmla="*/ 1750415 w 9868442"/>
              <a:gd name="connsiteY211" fmla="*/ 2837945 h 9240221"/>
              <a:gd name="connsiteX212" fmla="*/ 1711679 w 9868442"/>
              <a:gd name="connsiteY212" fmla="*/ 2778080 h 9240221"/>
              <a:gd name="connsiteX213" fmla="*/ 1634207 w 9868442"/>
              <a:gd name="connsiteY213" fmla="*/ 2606410 h 9240221"/>
              <a:gd name="connsiteX214" fmla="*/ 1555855 w 9868442"/>
              <a:gd name="connsiteY214" fmla="*/ 2494604 h 9240221"/>
              <a:gd name="connsiteX215" fmla="*/ 1531205 w 9868442"/>
              <a:gd name="connsiteY215" fmla="*/ 2510451 h 9240221"/>
              <a:gd name="connsiteX216" fmla="*/ 1590189 w 9868442"/>
              <a:gd name="connsiteY216" fmla="*/ 2625778 h 9240221"/>
              <a:gd name="connsiteX217" fmla="*/ 1637729 w 9868442"/>
              <a:gd name="connsiteY217" fmla="*/ 2719096 h 9240221"/>
              <a:gd name="connsiteX218" fmla="*/ 1686149 w 9868442"/>
              <a:gd name="connsiteY218" fmla="*/ 2812414 h 9240221"/>
              <a:gd name="connsiteX219" fmla="*/ 1703756 w 9868442"/>
              <a:gd name="connsiteY219" fmla="*/ 2847629 h 9240221"/>
              <a:gd name="connsiteX220" fmla="*/ 1746893 w 9868442"/>
              <a:gd name="connsiteY220" fmla="*/ 2908373 h 9240221"/>
              <a:gd name="connsiteX221" fmla="*/ 1768022 w 9868442"/>
              <a:gd name="connsiteY221" fmla="*/ 2911895 h 9240221"/>
              <a:gd name="connsiteX222" fmla="*/ 1763620 w 9868442"/>
              <a:gd name="connsiteY222" fmla="*/ 2890766 h 9240221"/>
              <a:gd name="connsiteX223" fmla="*/ 1753056 w 9868442"/>
              <a:gd name="connsiteY223" fmla="*/ 2878441 h 924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9868442" h="9240221">
                <a:moveTo>
                  <a:pt x="6186546" y="3750877"/>
                </a:moveTo>
                <a:lnTo>
                  <a:pt x="6170700" y="3757920"/>
                </a:lnTo>
                <a:cubicBezTo>
                  <a:pt x="6130203" y="3766724"/>
                  <a:pt x="6089706" y="3773767"/>
                  <a:pt x="6050090" y="3783451"/>
                </a:cubicBezTo>
                <a:lnTo>
                  <a:pt x="5844086" y="3838033"/>
                </a:lnTo>
                <a:cubicBezTo>
                  <a:pt x="5761332" y="3858281"/>
                  <a:pt x="5677698" y="3872367"/>
                  <a:pt x="5596705" y="3898778"/>
                </a:cubicBezTo>
                <a:cubicBezTo>
                  <a:pt x="5555329" y="3911983"/>
                  <a:pt x="5504267" y="3906701"/>
                  <a:pt x="5472575" y="3946317"/>
                </a:cubicBezTo>
                <a:cubicBezTo>
                  <a:pt x="5465532" y="3954240"/>
                  <a:pt x="5458489" y="3967446"/>
                  <a:pt x="5460249" y="3976249"/>
                </a:cubicBezTo>
                <a:cubicBezTo>
                  <a:pt x="5471694" y="4088055"/>
                  <a:pt x="5425035" y="4860130"/>
                  <a:pt x="5425035" y="4907670"/>
                </a:cubicBezTo>
                <a:cubicBezTo>
                  <a:pt x="5720836" y="4922636"/>
                  <a:pt x="6003431" y="5003629"/>
                  <a:pt x="6290429" y="5056450"/>
                </a:cubicBezTo>
                <a:cubicBezTo>
                  <a:pt x="6296591" y="5028279"/>
                  <a:pt x="6282505" y="5015954"/>
                  <a:pt x="6263137" y="5004509"/>
                </a:cubicBezTo>
                <a:cubicBezTo>
                  <a:pt x="6195349" y="4964013"/>
                  <a:pt x="6151332" y="4900627"/>
                  <a:pt x="6115237" y="4832839"/>
                </a:cubicBezTo>
                <a:cubicBezTo>
                  <a:pt x="6087065" y="4779137"/>
                  <a:pt x="6013996" y="4560808"/>
                  <a:pt x="6010474" y="4507106"/>
                </a:cubicBezTo>
                <a:cubicBezTo>
                  <a:pt x="6002551" y="4393540"/>
                  <a:pt x="6053612" y="3989455"/>
                  <a:pt x="6078262" y="3904060"/>
                </a:cubicBezTo>
                <a:cubicBezTo>
                  <a:pt x="6105553" y="3811622"/>
                  <a:pt x="6143409" y="3771126"/>
                  <a:pt x="6244650" y="3746475"/>
                </a:cubicBezTo>
                <a:cubicBezTo>
                  <a:pt x="6291309" y="3735031"/>
                  <a:pt x="6336207" y="3726227"/>
                  <a:pt x="6383747" y="3741193"/>
                </a:cubicBezTo>
                <a:cubicBezTo>
                  <a:pt x="6394311" y="3744715"/>
                  <a:pt x="6639931" y="3639072"/>
                  <a:pt x="6754378" y="3598575"/>
                </a:cubicBezTo>
                <a:cubicBezTo>
                  <a:pt x="6770225" y="3592413"/>
                  <a:pt x="7007041" y="3514061"/>
                  <a:pt x="7117086" y="3518462"/>
                </a:cubicBezTo>
                <a:cubicBezTo>
                  <a:pt x="7139095" y="3519343"/>
                  <a:pt x="7147898" y="3511420"/>
                  <a:pt x="7150539" y="3490291"/>
                </a:cubicBezTo>
                <a:cubicBezTo>
                  <a:pt x="7157583" y="3432187"/>
                  <a:pt x="7166386" y="3374084"/>
                  <a:pt x="7174309" y="3315099"/>
                </a:cubicBezTo>
                <a:cubicBezTo>
                  <a:pt x="7181352" y="3262278"/>
                  <a:pt x="7197199" y="3213858"/>
                  <a:pt x="7218327" y="3163678"/>
                </a:cubicBezTo>
                <a:cubicBezTo>
                  <a:pt x="7234174" y="3125822"/>
                  <a:pt x="7253542" y="3100292"/>
                  <a:pt x="7291397" y="3088847"/>
                </a:cubicBezTo>
                <a:cubicBezTo>
                  <a:pt x="7302842" y="3085326"/>
                  <a:pt x="7314287" y="3083565"/>
                  <a:pt x="7329253" y="3080044"/>
                </a:cubicBezTo>
                <a:cubicBezTo>
                  <a:pt x="7299320" y="3050991"/>
                  <a:pt x="7263226" y="3048351"/>
                  <a:pt x="7228892" y="3043068"/>
                </a:cubicBezTo>
                <a:cubicBezTo>
                  <a:pt x="7206003" y="3039547"/>
                  <a:pt x="7183113" y="3035145"/>
                  <a:pt x="7162865" y="3025461"/>
                </a:cubicBezTo>
                <a:cubicBezTo>
                  <a:pt x="7139095" y="3013136"/>
                  <a:pt x="7121488" y="2993768"/>
                  <a:pt x="7123249" y="2962956"/>
                </a:cubicBezTo>
                <a:cubicBezTo>
                  <a:pt x="7126770" y="2867877"/>
                  <a:pt x="7143497" y="2774559"/>
                  <a:pt x="7142617" y="2679480"/>
                </a:cubicBezTo>
                <a:cubicBezTo>
                  <a:pt x="7142617" y="2639864"/>
                  <a:pt x="7175190" y="2601128"/>
                  <a:pt x="7192797" y="2561512"/>
                </a:cubicBezTo>
                <a:cubicBezTo>
                  <a:pt x="7213925" y="2513092"/>
                  <a:pt x="7244738" y="2474356"/>
                  <a:pt x="7294038" y="2448826"/>
                </a:cubicBezTo>
                <a:cubicBezTo>
                  <a:pt x="7309004" y="2440903"/>
                  <a:pt x="7317808" y="2417133"/>
                  <a:pt x="7323970" y="2398645"/>
                </a:cubicBezTo>
                <a:cubicBezTo>
                  <a:pt x="7335415" y="2366072"/>
                  <a:pt x="7355664" y="2356388"/>
                  <a:pt x="7388236" y="2358149"/>
                </a:cubicBezTo>
                <a:cubicBezTo>
                  <a:pt x="7414647" y="2359029"/>
                  <a:pt x="7441939" y="2350226"/>
                  <a:pt x="7469230" y="2347584"/>
                </a:cubicBezTo>
                <a:cubicBezTo>
                  <a:pt x="7527334" y="2341422"/>
                  <a:pt x="7564308" y="2375756"/>
                  <a:pt x="7593361" y="2419774"/>
                </a:cubicBezTo>
                <a:cubicBezTo>
                  <a:pt x="7602164" y="2433860"/>
                  <a:pt x="7846023" y="2454108"/>
                  <a:pt x="7956068" y="2462031"/>
                </a:cubicBezTo>
                <a:cubicBezTo>
                  <a:pt x="8035301" y="2467313"/>
                  <a:pt x="8328461" y="2477878"/>
                  <a:pt x="8389205" y="2498126"/>
                </a:cubicBezTo>
                <a:cubicBezTo>
                  <a:pt x="8486925" y="2530699"/>
                  <a:pt x="8587286" y="2530699"/>
                  <a:pt x="8686766" y="2535101"/>
                </a:cubicBezTo>
                <a:cubicBezTo>
                  <a:pt x="8760717" y="2538622"/>
                  <a:pt x="9139271" y="2545665"/>
                  <a:pt x="9254598" y="2552708"/>
                </a:cubicBezTo>
                <a:lnTo>
                  <a:pt x="9430670" y="2563272"/>
                </a:lnTo>
                <a:cubicBezTo>
                  <a:pt x="9444756" y="2564153"/>
                  <a:pt x="9467646" y="2515733"/>
                  <a:pt x="9484372" y="2516613"/>
                </a:cubicBezTo>
                <a:cubicBezTo>
                  <a:pt x="9523108" y="2518374"/>
                  <a:pt x="9562724" y="2518374"/>
                  <a:pt x="9600580" y="2527178"/>
                </a:cubicBezTo>
                <a:cubicBezTo>
                  <a:pt x="9621709" y="2531579"/>
                  <a:pt x="9638435" y="2553588"/>
                  <a:pt x="9658683" y="2565033"/>
                </a:cubicBezTo>
                <a:cubicBezTo>
                  <a:pt x="9672769" y="2572956"/>
                  <a:pt x="9689496" y="2576478"/>
                  <a:pt x="9705343" y="2580880"/>
                </a:cubicBezTo>
                <a:cubicBezTo>
                  <a:pt x="9727352" y="2587042"/>
                  <a:pt x="9751121" y="2588803"/>
                  <a:pt x="9771370" y="2597606"/>
                </a:cubicBezTo>
                <a:cubicBezTo>
                  <a:pt x="9781934" y="2602008"/>
                  <a:pt x="9793379" y="2616974"/>
                  <a:pt x="9796019" y="2628419"/>
                </a:cubicBezTo>
                <a:cubicBezTo>
                  <a:pt x="9819790" y="2727900"/>
                  <a:pt x="9843559" y="2826500"/>
                  <a:pt x="9863808" y="2926861"/>
                </a:cubicBezTo>
                <a:cubicBezTo>
                  <a:pt x="9869970" y="2954152"/>
                  <a:pt x="9868209" y="2983204"/>
                  <a:pt x="9868209" y="3011375"/>
                </a:cubicBezTo>
                <a:cubicBezTo>
                  <a:pt x="9868209" y="3040427"/>
                  <a:pt x="9844439" y="3038667"/>
                  <a:pt x="9820670" y="3041308"/>
                </a:cubicBezTo>
                <a:cubicBezTo>
                  <a:pt x="9862926" y="3097651"/>
                  <a:pt x="9814507" y="3133745"/>
                  <a:pt x="9796019" y="3176883"/>
                </a:cubicBezTo>
                <a:cubicBezTo>
                  <a:pt x="9788977" y="3194490"/>
                  <a:pt x="9781934" y="3216499"/>
                  <a:pt x="9786335" y="3233226"/>
                </a:cubicBezTo>
                <a:cubicBezTo>
                  <a:pt x="9796899" y="3278124"/>
                  <a:pt x="9770489" y="3319501"/>
                  <a:pt x="9723830" y="3324783"/>
                </a:cubicBezTo>
                <a:cubicBezTo>
                  <a:pt x="9671889" y="3330066"/>
                  <a:pt x="9619947" y="3341510"/>
                  <a:pt x="9568006" y="3340630"/>
                </a:cubicBezTo>
                <a:cubicBezTo>
                  <a:pt x="9523988" y="3340630"/>
                  <a:pt x="9412183" y="3319501"/>
                  <a:pt x="9400738" y="3318621"/>
                </a:cubicBezTo>
                <a:cubicBezTo>
                  <a:pt x="9335592" y="3314219"/>
                  <a:pt x="9271325" y="3311578"/>
                  <a:pt x="9206178" y="3304535"/>
                </a:cubicBezTo>
                <a:cubicBezTo>
                  <a:pt x="9164802" y="3300133"/>
                  <a:pt x="9158639" y="3302774"/>
                  <a:pt x="9158639" y="3344151"/>
                </a:cubicBezTo>
                <a:cubicBezTo>
                  <a:pt x="9158639" y="3404896"/>
                  <a:pt x="9161280" y="3466521"/>
                  <a:pt x="9157759" y="3526386"/>
                </a:cubicBezTo>
                <a:cubicBezTo>
                  <a:pt x="9155998" y="3558079"/>
                  <a:pt x="9119023" y="3670765"/>
                  <a:pt x="9114621" y="3695415"/>
                </a:cubicBezTo>
                <a:cubicBezTo>
                  <a:pt x="9105817" y="3742954"/>
                  <a:pt x="9056517" y="3794895"/>
                  <a:pt x="9007217" y="3804579"/>
                </a:cubicBezTo>
                <a:cubicBezTo>
                  <a:pt x="8986089" y="3808101"/>
                  <a:pt x="8974644" y="3816904"/>
                  <a:pt x="8964960" y="3838913"/>
                </a:cubicBezTo>
                <a:cubicBezTo>
                  <a:pt x="8950874" y="3868846"/>
                  <a:pt x="8890130" y="3943676"/>
                  <a:pt x="8891010" y="3954240"/>
                </a:cubicBezTo>
                <a:cubicBezTo>
                  <a:pt x="8891891" y="3995617"/>
                  <a:pt x="8898053" y="4036994"/>
                  <a:pt x="8898933" y="4078371"/>
                </a:cubicBezTo>
                <a:cubicBezTo>
                  <a:pt x="8899813" y="4110944"/>
                  <a:pt x="8901574" y="4202502"/>
                  <a:pt x="8908617" y="4213066"/>
                </a:cubicBezTo>
                <a:cubicBezTo>
                  <a:pt x="8938549" y="4257084"/>
                  <a:pt x="8972003" y="4300222"/>
                  <a:pt x="9001935" y="4344240"/>
                </a:cubicBezTo>
                <a:cubicBezTo>
                  <a:pt x="9034508" y="4392660"/>
                  <a:pt x="9047714" y="4448122"/>
                  <a:pt x="9045073" y="4505346"/>
                </a:cubicBezTo>
                <a:cubicBezTo>
                  <a:pt x="9043312" y="4549363"/>
                  <a:pt x="9013380" y="4581056"/>
                  <a:pt x="8979926" y="4607467"/>
                </a:cubicBezTo>
                <a:cubicBezTo>
                  <a:pt x="8928865" y="4647964"/>
                  <a:pt x="8895412" y="4695503"/>
                  <a:pt x="8881326" y="4761530"/>
                </a:cubicBezTo>
                <a:cubicBezTo>
                  <a:pt x="8874283" y="4795864"/>
                  <a:pt x="8867240" y="4824916"/>
                  <a:pt x="8875164" y="4861011"/>
                </a:cubicBezTo>
                <a:cubicBezTo>
                  <a:pt x="8884847" y="4908550"/>
                  <a:pt x="8864599" y="4949047"/>
                  <a:pt x="8823222" y="4978979"/>
                </a:cubicBezTo>
                <a:cubicBezTo>
                  <a:pt x="8784487" y="5007150"/>
                  <a:pt x="8743990" y="5024758"/>
                  <a:pt x="8694690" y="5022997"/>
                </a:cubicBezTo>
                <a:cubicBezTo>
                  <a:pt x="8634825" y="5020356"/>
                  <a:pt x="8590808" y="5051168"/>
                  <a:pt x="8559114" y="5100468"/>
                </a:cubicBezTo>
                <a:cubicBezTo>
                  <a:pt x="8547670" y="5118075"/>
                  <a:pt x="8516857" y="5183222"/>
                  <a:pt x="8507173" y="5192906"/>
                </a:cubicBezTo>
                <a:cubicBezTo>
                  <a:pt x="8474600" y="5229001"/>
                  <a:pt x="8429702" y="5249249"/>
                  <a:pt x="8383923" y="5248369"/>
                </a:cubicBezTo>
                <a:cubicBezTo>
                  <a:pt x="8289725" y="5246608"/>
                  <a:pt x="8204330" y="5271258"/>
                  <a:pt x="8123337" y="5313515"/>
                </a:cubicBezTo>
                <a:cubicBezTo>
                  <a:pt x="8063472" y="5345209"/>
                  <a:pt x="8001847" y="5339046"/>
                  <a:pt x="7940222" y="5327601"/>
                </a:cubicBezTo>
                <a:cubicBezTo>
                  <a:pt x="7904127" y="5320558"/>
                  <a:pt x="7708688" y="5341687"/>
                  <a:pt x="7645302" y="5340807"/>
                </a:cubicBezTo>
                <a:cubicBezTo>
                  <a:pt x="7551984" y="5339926"/>
                  <a:pt x="7284354" y="5319678"/>
                  <a:pt x="7242977" y="5318798"/>
                </a:cubicBezTo>
                <a:cubicBezTo>
                  <a:pt x="7197199" y="5317917"/>
                  <a:pt x="6922527" y="5329362"/>
                  <a:pt x="6830969" y="5322319"/>
                </a:cubicBezTo>
                <a:cubicBezTo>
                  <a:pt x="6733249" y="5315276"/>
                  <a:pt x="6635529" y="5297669"/>
                  <a:pt x="6537810" y="5282703"/>
                </a:cubicBezTo>
                <a:cubicBezTo>
                  <a:pt x="6450654" y="5269497"/>
                  <a:pt x="6364379" y="5247488"/>
                  <a:pt x="6277223" y="5240446"/>
                </a:cubicBezTo>
                <a:cubicBezTo>
                  <a:pt x="6229684" y="5236044"/>
                  <a:pt x="6099391" y="5272138"/>
                  <a:pt x="6083544" y="5273899"/>
                </a:cubicBezTo>
                <a:cubicBezTo>
                  <a:pt x="6024560" y="5277421"/>
                  <a:pt x="6008714" y="5321439"/>
                  <a:pt x="5991107" y="5366337"/>
                </a:cubicBezTo>
                <a:cubicBezTo>
                  <a:pt x="5941806" y="5493989"/>
                  <a:pt x="5876660" y="5610197"/>
                  <a:pt x="5768375" y="5697352"/>
                </a:cubicBezTo>
                <a:cubicBezTo>
                  <a:pt x="5726999" y="5730806"/>
                  <a:pt x="5681220" y="5751054"/>
                  <a:pt x="5623997" y="5749293"/>
                </a:cubicBezTo>
                <a:cubicBezTo>
                  <a:pt x="5570294" y="5747532"/>
                  <a:pt x="5515712" y="5758097"/>
                  <a:pt x="5462010" y="5765140"/>
                </a:cubicBezTo>
                <a:cubicBezTo>
                  <a:pt x="5447044" y="5766900"/>
                  <a:pt x="5440001" y="5774824"/>
                  <a:pt x="5445284" y="5792431"/>
                </a:cubicBezTo>
                <a:cubicBezTo>
                  <a:pt x="5462891" y="5851415"/>
                  <a:pt x="5482258" y="5909519"/>
                  <a:pt x="5492823" y="5969383"/>
                </a:cubicBezTo>
                <a:cubicBezTo>
                  <a:pt x="5506909" y="6044214"/>
                  <a:pt x="5491194" y="6364001"/>
                  <a:pt x="5518497" y="6674206"/>
                </a:cubicBezTo>
                <a:cubicBezTo>
                  <a:pt x="5545800" y="6984411"/>
                  <a:pt x="5615264" y="7728494"/>
                  <a:pt x="5656641" y="7830615"/>
                </a:cubicBezTo>
                <a:cubicBezTo>
                  <a:pt x="5681291" y="7890479"/>
                  <a:pt x="5954364" y="9222614"/>
                  <a:pt x="5960527" y="9240221"/>
                </a:cubicBezTo>
                <a:lnTo>
                  <a:pt x="1263201" y="9220046"/>
                </a:lnTo>
                <a:cubicBezTo>
                  <a:pt x="1384271" y="8499671"/>
                  <a:pt x="1422448" y="8543167"/>
                  <a:pt x="1461297" y="8206690"/>
                </a:cubicBezTo>
                <a:cubicBezTo>
                  <a:pt x="1500146" y="7870213"/>
                  <a:pt x="1512141" y="7219669"/>
                  <a:pt x="1496294" y="7201181"/>
                </a:cubicBezTo>
                <a:cubicBezTo>
                  <a:pt x="1436430" y="7137795"/>
                  <a:pt x="1217797" y="6628773"/>
                  <a:pt x="1215156" y="6532813"/>
                </a:cubicBezTo>
                <a:cubicBezTo>
                  <a:pt x="1214276" y="6513445"/>
                  <a:pt x="1192267" y="6494958"/>
                  <a:pt x="1178181" y="6476470"/>
                </a:cubicBezTo>
                <a:cubicBezTo>
                  <a:pt x="1124479" y="6403400"/>
                  <a:pt x="1070777" y="6331211"/>
                  <a:pt x="1015315" y="6259022"/>
                </a:cubicBezTo>
                <a:cubicBezTo>
                  <a:pt x="1004750" y="6244936"/>
                  <a:pt x="990665" y="6229970"/>
                  <a:pt x="974818" y="6223807"/>
                </a:cubicBezTo>
                <a:cubicBezTo>
                  <a:pt x="932561" y="6205319"/>
                  <a:pt x="904389" y="6177148"/>
                  <a:pt x="892945" y="6132250"/>
                </a:cubicBezTo>
                <a:cubicBezTo>
                  <a:pt x="877979" y="6077667"/>
                  <a:pt x="834841" y="6044214"/>
                  <a:pt x="801387" y="6003717"/>
                </a:cubicBezTo>
                <a:cubicBezTo>
                  <a:pt x="741523" y="5930648"/>
                  <a:pt x="679017" y="5860219"/>
                  <a:pt x="617392" y="5788029"/>
                </a:cubicBezTo>
                <a:cubicBezTo>
                  <a:pt x="545203" y="5703514"/>
                  <a:pt x="270531" y="5171778"/>
                  <a:pt x="267890" y="5159452"/>
                </a:cubicBezTo>
                <a:cubicBezTo>
                  <a:pt x="258206" y="5114554"/>
                  <a:pt x="237077" y="5075818"/>
                  <a:pt x="205384" y="5041485"/>
                </a:cubicBezTo>
                <a:cubicBezTo>
                  <a:pt x="180734" y="5014193"/>
                  <a:pt x="166648" y="4980740"/>
                  <a:pt x="170170" y="4942004"/>
                </a:cubicBezTo>
                <a:cubicBezTo>
                  <a:pt x="171050" y="4934081"/>
                  <a:pt x="105903" y="4822275"/>
                  <a:pt x="75971" y="4773855"/>
                </a:cubicBezTo>
                <a:cubicBezTo>
                  <a:pt x="29312" y="4699905"/>
                  <a:pt x="-3261" y="4619792"/>
                  <a:pt x="260" y="4532636"/>
                </a:cubicBezTo>
                <a:cubicBezTo>
                  <a:pt x="7303" y="4353924"/>
                  <a:pt x="35475" y="4179612"/>
                  <a:pt x="155204" y="4036114"/>
                </a:cubicBezTo>
                <a:cubicBezTo>
                  <a:pt x="195700" y="3987694"/>
                  <a:pt x="240598" y="3942796"/>
                  <a:pt x="284616" y="3897897"/>
                </a:cubicBezTo>
                <a:cubicBezTo>
                  <a:pt x="295181" y="3886453"/>
                  <a:pt x="408747" y="3826588"/>
                  <a:pt x="449244" y="3800177"/>
                </a:cubicBezTo>
                <a:cubicBezTo>
                  <a:pt x="582178" y="3714783"/>
                  <a:pt x="720394" y="3640832"/>
                  <a:pt x="863893" y="3576566"/>
                </a:cubicBezTo>
                <a:cubicBezTo>
                  <a:pt x="928159" y="3547514"/>
                  <a:pt x="995066" y="3524625"/>
                  <a:pt x="1068136" y="3535189"/>
                </a:cubicBezTo>
                <a:cubicBezTo>
                  <a:pt x="1076060" y="3536070"/>
                  <a:pt x="1160574" y="3498214"/>
                  <a:pt x="1197549" y="3479727"/>
                </a:cubicBezTo>
                <a:cubicBezTo>
                  <a:pt x="1196669" y="3482368"/>
                  <a:pt x="1198430" y="3479727"/>
                  <a:pt x="1198430" y="3477086"/>
                </a:cubicBezTo>
                <a:cubicBezTo>
                  <a:pt x="1191387" y="3423384"/>
                  <a:pt x="1215156" y="3382007"/>
                  <a:pt x="1247730" y="3339750"/>
                </a:cubicBezTo>
                <a:cubicBezTo>
                  <a:pt x="1309355" y="3259637"/>
                  <a:pt x="1365698" y="3174242"/>
                  <a:pt x="1422041" y="3090608"/>
                </a:cubicBezTo>
                <a:cubicBezTo>
                  <a:pt x="1453734" y="3043949"/>
                  <a:pt x="1481025" y="2995529"/>
                  <a:pt x="1510957" y="2947990"/>
                </a:cubicBezTo>
                <a:cubicBezTo>
                  <a:pt x="1515359" y="2940947"/>
                  <a:pt x="1523282" y="2934784"/>
                  <a:pt x="1529445" y="2928622"/>
                </a:cubicBezTo>
                <a:cubicBezTo>
                  <a:pt x="1532966" y="2928622"/>
                  <a:pt x="1535607" y="2929502"/>
                  <a:pt x="1539129" y="2929502"/>
                </a:cubicBezTo>
                <a:cubicBezTo>
                  <a:pt x="1540889" y="2950631"/>
                  <a:pt x="1544411" y="2971759"/>
                  <a:pt x="1542650" y="2992888"/>
                </a:cubicBezTo>
                <a:cubicBezTo>
                  <a:pt x="1536487" y="3069479"/>
                  <a:pt x="1568180" y="3130224"/>
                  <a:pt x="1623643" y="3178644"/>
                </a:cubicBezTo>
                <a:cubicBezTo>
                  <a:pt x="1650054" y="3201533"/>
                  <a:pt x="1680866" y="3218260"/>
                  <a:pt x="1709918" y="3237628"/>
                </a:cubicBezTo>
                <a:cubicBezTo>
                  <a:pt x="1731927" y="3252594"/>
                  <a:pt x="1804997" y="3290449"/>
                  <a:pt x="1815562" y="3293090"/>
                </a:cubicBezTo>
                <a:cubicBezTo>
                  <a:pt x="1846374" y="3316860"/>
                  <a:pt x="1875426" y="3338869"/>
                  <a:pt x="1904478" y="3362639"/>
                </a:cubicBezTo>
                <a:cubicBezTo>
                  <a:pt x="1920324" y="3374964"/>
                  <a:pt x="1932649" y="3392571"/>
                  <a:pt x="1949376" y="3403135"/>
                </a:cubicBezTo>
                <a:cubicBezTo>
                  <a:pt x="1965223" y="3412819"/>
                  <a:pt x="1985471" y="3420742"/>
                  <a:pt x="2003958" y="3422503"/>
                </a:cubicBezTo>
                <a:cubicBezTo>
                  <a:pt x="2017164" y="3426905"/>
                  <a:pt x="2033891" y="3443632"/>
                  <a:pt x="2051498" y="3461239"/>
                </a:cubicBezTo>
                <a:lnTo>
                  <a:pt x="2180030" y="3522864"/>
                </a:lnTo>
                <a:cubicBezTo>
                  <a:pt x="2179150" y="3524625"/>
                  <a:pt x="2367547" y="3646115"/>
                  <a:pt x="2372829" y="3651397"/>
                </a:cubicBezTo>
                <a:cubicBezTo>
                  <a:pt x="2409804" y="3676047"/>
                  <a:pt x="2441497" y="3697176"/>
                  <a:pt x="2474070" y="3717424"/>
                </a:cubicBezTo>
                <a:cubicBezTo>
                  <a:pt x="2485515" y="3724466"/>
                  <a:pt x="2497840" y="3728868"/>
                  <a:pt x="2510165" y="3735031"/>
                </a:cubicBezTo>
                <a:lnTo>
                  <a:pt x="2561226" y="3757040"/>
                </a:lnTo>
                <a:cubicBezTo>
                  <a:pt x="2570029" y="3741193"/>
                  <a:pt x="2588517" y="3684850"/>
                  <a:pt x="2597321" y="3684850"/>
                </a:cubicBezTo>
                <a:cubicBezTo>
                  <a:pt x="2569149" y="3669004"/>
                  <a:pt x="2551542" y="3661961"/>
                  <a:pt x="2522490" y="3645234"/>
                </a:cubicBezTo>
                <a:cubicBezTo>
                  <a:pt x="2496079" y="3625866"/>
                  <a:pt x="2364025" y="3552796"/>
                  <a:pt x="2364025" y="3552796"/>
                </a:cubicBezTo>
                <a:cubicBezTo>
                  <a:pt x="2290075" y="3495573"/>
                  <a:pt x="2015403" y="3279885"/>
                  <a:pt x="1972265" y="3259637"/>
                </a:cubicBezTo>
                <a:cubicBezTo>
                  <a:pt x="1863101" y="3207696"/>
                  <a:pt x="1765381" y="3138147"/>
                  <a:pt x="1682627" y="3049231"/>
                </a:cubicBezTo>
                <a:cubicBezTo>
                  <a:pt x="1635968" y="2999931"/>
                  <a:pt x="1602514" y="2945348"/>
                  <a:pt x="1595472" y="2877561"/>
                </a:cubicBezTo>
                <a:cubicBezTo>
                  <a:pt x="1594591" y="2866996"/>
                  <a:pt x="1597232" y="2856432"/>
                  <a:pt x="1598993" y="2840586"/>
                </a:cubicBezTo>
                <a:cubicBezTo>
                  <a:pt x="1618361" y="2875800"/>
                  <a:pt x="1635088" y="2904852"/>
                  <a:pt x="1650934" y="2933904"/>
                </a:cubicBezTo>
                <a:cubicBezTo>
                  <a:pt x="1636849" y="2784243"/>
                  <a:pt x="1569941" y="2651308"/>
                  <a:pt x="1515359" y="2513092"/>
                </a:cubicBezTo>
                <a:cubicBezTo>
                  <a:pt x="1484546" y="2516613"/>
                  <a:pt x="1453734" y="2521896"/>
                  <a:pt x="1423802" y="2523656"/>
                </a:cubicBezTo>
                <a:cubicBezTo>
                  <a:pt x="1372741" y="2525417"/>
                  <a:pt x="1333125" y="2499006"/>
                  <a:pt x="1301432" y="2462911"/>
                </a:cubicBezTo>
                <a:cubicBezTo>
                  <a:pt x="1277662" y="2435620"/>
                  <a:pt x="1208114" y="2313250"/>
                  <a:pt x="1193147" y="2283318"/>
                </a:cubicBezTo>
                <a:cubicBezTo>
                  <a:pt x="1145608" y="2190000"/>
                  <a:pt x="1140326" y="2086118"/>
                  <a:pt x="1119197" y="1985757"/>
                </a:cubicBezTo>
                <a:cubicBezTo>
                  <a:pt x="1110394" y="1943499"/>
                  <a:pt x="1103351" y="1901242"/>
                  <a:pt x="1096308" y="1858105"/>
                </a:cubicBezTo>
                <a:cubicBezTo>
                  <a:pt x="1085743" y="1793838"/>
                  <a:pt x="1113035" y="1744538"/>
                  <a:pt x="1161454" y="1705802"/>
                </a:cubicBezTo>
                <a:cubicBezTo>
                  <a:pt x="1175540" y="1694358"/>
                  <a:pt x="1179942" y="1685554"/>
                  <a:pt x="1177301" y="1667947"/>
                </a:cubicBezTo>
                <a:cubicBezTo>
                  <a:pt x="1164096" y="1555261"/>
                  <a:pt x="1158813" y="1440814"/>
                  <a:pt x="1139445" y="1329008"/>
                </a:cubicBezTo>
                <a:cubicBezTo>
                  <a:pt x="1122719" y="1232169"/>
                  <a:pt x="1127120" y="1136210"/>
                  <a:pt x="1119197" y="1039370"/>
                </a:cubicBezTo>
                <a:cubicBezTo>
                  <a:pt x="1113035" y="953975"/>
                  <a:pt x="1180822" y="705714"/>
                  <a:pt x="1191387" y="662576"/>
                </a:cubicBezTo>
                <a:cubicBezTo>
                  <a:pt x="1209874" y="592148"/>
                  <a:pt x="1254772" y="535805"/>
                  <a:pt x="1296149" y="480342"/>
                </a:cubicBezTo>
                <a:cubicBezTo>
                  <a:pt x="1370100" y="380861"/>
                  <a:pt x="1453734" y="290184"/>
                  <a:pt x="1551454" y="211832"/>
                </a:cubicBezTo>
                <a:cubicBezTo>
                  <a:pt x="1615720" y="159891"/>
                  <a:pt x="1693191" y="144045"/>
                  <a:pt x="1763620" y="109711"/>
                </a:cubicBezTo>
                <a:cubicBezTo>
                  <a:pt x="1782108" y="100907"/>
                  <a:pt x="1872785" y="64812"/>
                  <a:pt x="1898315" y="65693"/>
                </a:cubicBezTo>
                <a:cubicBezTo>
                  <a:pt x="1960821" y="69214"/>
                  <a:pt x="2018924" y="54248"/>
                  <a:pt x="2076148" y="31359"/>
                </a:cubicBezTo>
                <a:cubicBezTo>
                  <a:pt x="2121927" y="12871"/>
                  <a:pt x="2170346" y="9350"/>
                  <a:pt x="2219646" y="14632"/>
                </a:cubicBezTo>
                <a:cubicBezTo>
                  <a:pt x="2228450" y="15512"/>
                  <a:pt x="2237254" y="13751"/>
                  <a:pt x="2245177" y="11110"/>
                </a:cubicBezTo>
                <a:cubicBezTo>
                  <a:pt x="2279511" y="-2095"/>
                  <a:pt x="2312084" y="-3856"/>
                  <a:pt x="2348179" y="7589"/>
                </a:cubicBezTo>
                <a:cubicBezTo>
                  <a:pt x="2375470" y="16392"/>
                  <a:pt x="2406283" y="11110"/>
                  <a:pt x="2434454" y="17273"/>
                </a:cubicBezTo>
                <a:cubicBezTo>
                  <a:pt x="2477592" y="26076"/>
                  <a:pt x="2518969" y="39282"/>
                  <a:pt x="2561226" y="51607"/>
                </a:cubicBezTo>
                <a:cubicBezTo>
                  <a:pt x="2604364" y="63932"/>
                  <a:pt x="2647501" y="77137"/>
                  <a:pt x="2689758" y="92103"/>
                </a:cubicBezTo>
                <a:cubicBezTo>
                  <a:pt x="2710007" y="99146"/>
                  <a:pt x="2730255" y="109711"/>
                  <a:pt x="2749623" y="119395"/>
                </a:cubicBezTo>
                <a:cubicBezTo>
                  <a:pt x="2795401" y="142284"/>
                  <a:pt x="2840300" y="165173"/>
                  <a:pt x="2885198" y="188943"/>
                </a:cubicBezTo>
                <a:cubicBezTo>
                  <a:pt x="2952986" y="224157"/>
                  <a:pt x="3019893" y="260252"/>
                  <a:pt x="3074476" y="315715"/>
                </a:cubicBezTo>
                <a:cubicBezTo>
                  <a:pt x="3102647" y="343886"/>
                  <a:pt x="3138742" y="364134"/>
                  <a:pt x="3171315" y="387904"/>
                </a:cubicBezTo>
                <a:cubicBezTo>
                  <a:pt x="3225897" y="428401"/>
                  <a:pt x="3266394" y="481222"/>
                  <a:pt x="3302489" y="537565"/>
                </a:cubicBezTo>
                <a:cubicBezTo>
                  <a:pt x="3350908" y="614157"/>
                  <a:pt x="3401969" y="688987"/>
                  <a:pt x="3438944" y="770861"/>
                </a:cubicBezTo>
                <a:cubicBezTo>
                  <a:pt x="3477680" y="858016"/>
                  <a:pt x="3504091" y="952215"/>
                  <a:pt x="3529621" y="1044652"/>
                </a:cubicBezTo>
                <a:cubicBezTo>
                  <a:pt x="3541066" y="1086029"/>
                  <a:pt x="3544587" y="1253298"/>
                  <a:pt x="3541946" y="1292033"/>
                </a:cubicBezTo>
                <a:cubicBezTo>
                  <a:pt x="3537545" y="1357180"/>
                  <a:pt x="3530502" y="1422327"/>
                  <a:pt x="3524339" y="1486593"/>
                </a:cubicBezTo>
                <a:cubicBezTo>
                  <a:pt x="3523459" y="1498918"/>
                  <a:pt x="3526980" y="1511243"/>
                  <a:pt x="3524339" y="1522688"/>
                </a:cubicBezTo>
                <a:cubicBezTo>
                  <a:pt x="3522578" y="1532372"/>
                  <a:pt x="3500569" y="1564945"/>
                  <a:pt x="3500569" y="1571988"/>
                </a:cubicBezTo>
                <a:cubicBezTo>
                  <a:pt x="3497928" y="1620407"/>
                  <a:pt x="3496168" y="1668827"/>
                  <a:pt x="3494407" y="1717247"/>
                </a:cubicBezTo>
                <a:cubicBezTo>
                  <a:pt x="3494407" y="1719888"/>
                  <a:pt x="3495287" y="1724290"/>
                  <a:pt x="3497048" y="1725170"/>
                </a:cubicBezTo>
                <a:cubicBezTo>
                  <a:pt x="3547228" y="1759504"/>
                  <a:pt x="3526980" y="1802642"/>
                  <a:pt x="3506732" y="1839617"/>
                </a:cubicBezTo>
                <a:cubicBezTo>
                  <a:pt x="3494407" y="1862506"/>
                  <a:pt x="3490005" y="1883635"/>
                  <a:pt x="3489125" y="1908285"/>
                </a:cubicBezTo>
                <a:cubicBezTo>
                  <a:pt x="3487364" y="1963748"/>
                  <a:pt x="3482962" y="2019210"/>
                  <a:pt x="3482082" y="2074673"/>
                </a:cubicBezTo>
                <a:cubicBezTo>
                  <a:pt x="3481201" y="2125734"/>
                  <a:pt x="3485603" y="2384560"/>
                  <a:pt x="3478560" y="2462031"/>
                </a:cubicBezTo>
                <a:cubicBezTo>
                  <a:pt x="3468876" y="2572076"/>
                  <a:pt x="3453030" y="2682121"/>
                  <a:pt x="3439825" y="2793046"/>
                </a:cubicBezTo>
                <a:cubicBezTo>
                  <a:pt x="3438064" y="2808012"/>
                  <a:pt x="3429260" y="2868757"/>
                  <a:pt x="3435423" y="2873159"/>
                </a:cubicBezTo>
                <a:cubicBezTo>
                  <a:pt x="3453030" y="2887245"/>
                  <a:pt x="3473278" y="2899570"/>
                  <a:pt x="3494407" y="2904852"/>
                </a:cubicBezTo>
                <a:cubicBezTo>
                  <a:pt x="3527861" y="2912775"/>
                  <a:pt x="3551630" y="2901330"/>
                  <a:pt x="3573639" y="2867877"/>
                </a:cubicBezTo>
                <a:cubicBezTo>
                  <a:pt x="3617657" y="2801850"/>
                  <a:pt x="3687206" y="2766635"/>
                  <a:pt x="3759395" y="2738464"/>
                </a:cubicBezTo>
                <a:cubicBezTo>
                  <a:pt x="3863278" y="2697968"/>
                  <a:pt x="3972442" y="2683001"/>
                  <a:pt x="4082487" y="2675078"/>
                </a:cubicBezTo>
                <a:cubicBezTo>
                  <a:pt x="4122984" y="2672437"/>
                  <a:pt x="4452238" y="2683001"/>
                  <a:pt x="4495376" y="2687403"/>
                </a:cubicBezTo>
                <a:cubicBezTo>
                  <a:pt x="4528829" y="2690044"/>
                  <a:pt x="4559642" y="2690044"/>
                  <a:pt x="4593095" y="2674198"/>
                </a:cubicBezTo>
                <a:cubicBezTo>
                  <a:pt x="4633592" y="2654830"/>
                  <a:pt x="4669687" y="2685642"/>
                  <a:pt x="4700499" y="2712053"/>
                </a:cubicBezTo>
                <a:cubicBezTo>
                  <a:pt x="4743637" y="2749909"/>
                  <a:pt x="4767407" y="2800089"/>
                  <a:pt x="4785894" y="2852030"/>
                </a:cubicBezTo>
                <a:cubicBezTo>
                  <a:pt x="4798220" y="2886364"/>
                  <a:pt x="4823750" y="2904852"/>
                  <a:pt x="4848400" y="2925981"/>
                </a:cubicBezTo>
                <a:cubicBezTo>
                  <a:pt x="4883614" y="2956793"/>
                  <a:pt x="4915307" y="2987606"/>
                  <a:pt x="4921470" y="3038667"/>
                </a:cubicBezTo>
                <a:cubicBezTo>
                  <a:pt x="4927632" y="3095009"/>
                  <a:pt x="4973411" y="3112617"/>
                  <a:pt x="5020070" y="3126702"/>
                </a:cubicBezTo>
                <a:cubicBezTo>
                  <a:pt x="5043839" y="3133745"/>
                  <a:pt x="5069370" y="3136386"/>
                  <a:pt x="5092259" y="3146070"/>
                </a:cubicBezTo>
                <a:cubicBezTo>
                  <a:pt x="5117790" y="3157515"/>
                  <a:pt x="5204065" y="3207696"/>
                  <a:pt x="5225194" y="3211217"/>
                </a:cubicBezTo>
                <a:cubicBezTo>
                  <a:pt x="5265690" y="3219140"/>
                  <a:pt x="5300024" y="3229705"/>
                  <a:pt x="5325555" y="3269321"/>
                </a:cubicBezTo>
                <a:cubicBezTo>
                  <a:pt x="5339641" y="3292210"/>
                  <a:pt x="5410069" y="3323903"/>
                  <a:pt x="5413590" y="3329185"/>
                </a:cubicBezTo>
                <a:cubicBezTo>
                  <a:pt x="5452326" y="3386408"/>
                  <a:pt x="5517473" y="3382887"/>
                  <a:pt x="5572936" y="3403135"/>
                </a:cubicBezTo>
                <a:cubicBezTo>
                  <a:pt x="5607270" y="3415461"/>
                  <a:pt x="5638082" y="3438350"/>
                  <a:pt x="5668895" y="3457718"/>
                </a:cubicBezTo>
                <a:cubicBezTo>
                  <a:pt x="5693545" y="3473564"/>
                  <a:pt x="5716434" y="3492932"/>
                  <a:pt x="5741084" y="3507018"/>
                </a:cubicBezTo>
                <a:cubicBezTo>
                  <a:pt x="5753409" y="3514061"/>
                  <a:pt x="5770136" y="3511420"/>
                  <a:pt x="5784222" y="3516702"/>
                </a:cubicBezTo>
                <a:cubicBezTo>
                  <a:pt x="5804470" y="3523745"/>
                  <a:pt x="5827359" y="3528146"/>
                  <a:pt x="5843206" y="3541352"/>
                </a:cubicBezTo>
                <a:cubicBezTo>
                  <a:pt x="5881062" y="3573045"/>
                  <a:pt x="5913634" y="3610020"/>
                  <a:pt x="5951490" y="3640832"/>
                </a:cubicBezTo>
                <a:cubicBezTo>
                  <a:pt x="5967337" y="3654038"/>
                  <a:pt x="5992867" y="3655799"/>
                  <a:pt x="6013116" y="3664602"/>
                </a:cubicBezTo>
                <a:lnTo>
                  <a:pt x="6186546" y="3736792"/>
                </a:lnTo>
                <a:cubicBezTo>
                  <a:pt x="6188307" y="3742954"/>
                  <a:pt x="6187427" y="3747356"/>
                  <a:pt x="6186546" y="3750877"/>
                </a:cubicBezTo>
                <a:close/>
                <a:moveTo>
                  <a:pt x="8932387" y="3619704"/>
                </a:moveTo>
                <a:cubicBezTo>
                  <a:pt x="8948233" y="3588011"/>
                  <a:pt x="8956157" y="3551036"/>
                  <a:pt x="8953516" y="3513180"/>
                </a:cubicBezTo>
                <a:cubicBezTo>
                  <a:pt x="8949114" y="3446273"/>
                  <a:pt x="8924463" y="3387289"/>
                  <a:pt x="8878685" y="3337108"/>
                </a:cubicBezTo>
                <a:cubicBezTo>
                  <a:pt x="8850514" y="3306296"/>
                  <a:pt x="8820581" y="3276364"/>
                  <a:pt x="8775683" y="3274603"/>
                </a:cubicBezTo>
                <a:cubicBezTo>
                  <a:pt x="8733426" y="3272842"/>
                  <a:pt x="8691168" y="3277244"/>
                  <a:pt x="8648911" y="3280765"/>
                </a:cubicBezTo>
                <a:cubicBezTo>
                  <a:pt x="8641868" y="3281646"/>
                  <a:pt x="8633945" y="3292210"/>
                  <a:pt x="8628663" y="3300133"/>
                </a:cubicBezTo>
                <a:cubicBezTo>
                  <a:pt x="8626902" y="3303655"/>
                  <a:pt x="8630424" y="3315099"/>
                  <a:pt x="8633945" y="3317741"/>
                </a:cubicBezTo>
                <a:cubicBezTo>
                  <a:pt x="8676202" y="3339750"/>
                  <a:pt x="8704374" y="3375844"/>
                  <a:pt x="8735186" y="3411059"/>
                </a:cubicBezTo>
                <a:cubicBezTo>
                  <a:pt x="8778324" y="3461239"/>
                  <a:pt x="8810017" y="3516702"/>
                  <a:pt x="8823222" y="3573925"/>
                </a:cubicBezTo>
                <a:cubicBezTo>
                  <a:pt x="8860197" y="3588011"/>
                  <a:pt x="8892771" y="3602977"/>
                  <a:pt x="8932387" y="3619704"/>
                </a:cubicBezTo>
                <a:close/>
                <a:moveTo>
                  <a:pt x="1753056" y="2878441"/>
                </a:moveTo>
                <a:cubicBezTo>
                  <a:pt x="1775065" y="2862595"/>
                  <a:pt x="1764501" y="2852911"/>
                  <a:pt x="1750415" y="2837945"/>
                </a:cubicBezTo>
                <a:cubicBezTo>
                  <a:pt x="1734568" y="2821218"/>
                  <a:pt x="1722243" y="2799209"/>
                  <a:pt x="1711679" y="2778080"/>
                </a:cubicBezTo>
                <a:cubicBezTo>
                  <a:pt x="1685268" y="2720857"/>
                  <a:pt x="1663259" y="2661873"/>
                  <a:pt x="1634207" y="2606410"/>
                </a:cubicBezTo>
                <a:cubicBezTo>
                  <a:pt x="1613079" y="2567674"/>
                  <a:pt x="1583147" y="2533340"/>
                  <a:pt x="1555855" y="2494604"/>
                </a:cubicBezTo>
                <a:cubicBezTo>
                  <a:pt x="1548813" y="2499006"/>
                  <a:pt x="1540889" y="2504288"/>
                  <a:pt x="1531205" y="2510451"/>
                </a:cubicBezTo>
                <a:lnTo>
                  <a:pt x="1590189" y="2625778"/>
                </a:lnTo>
                <a:cubicBezTo>
                  <a:pt x="1606036" y="2656591"/>
                  <a:pt x="1621882" y="2688284"/>
                  <a:pt x="1637729" y="2719096"/>
                </a:cubicBezTo>
                <a:cubicBezTo>
                  <a:pt x="1653575" y="2749909"/>
                  <a:pt x="1669422" y="2781602"/>
                  <a:pt x="1686149" y="2812414"/>
                </a:cubicBezTo>
                <a:cubicBezTo>
                  <a:pt x="1692311" y="2823859"/>
                  <a:pt x="1696713" y="2836184"/>
                  <a:pt x="1703756" y="2847629"/>
                </a:cubicBezTo>
                <a:cubicBezTo>
                  <a:pt x="1716961" y="2868757"/>
                  <a:pt x="1731047" y="2889005"/>
                  <a:pt x="1746893" y="2908373"/>
                </a:cubicBezTo>
                <a:cubicBezTo>
                  <a:pt x="1750415" y="2912775"/>
                  <a:pt x="1760979" y="2911014"/>
                  <a:pt x="1768022" y="2911895"/>
                </a:cubicBezTo>
                <a:cubicBezTo>
                  <a:pt x="1767142" y="2904852"/>
                  <a:pt x="1766261" y="2897809"/>
                  <a:pt x="1763620" y="2890766"/>
                </a:cubicBezTo>
                <a:cubicBezTo>
                  <a:pt x="1762740" y="2887245"/>
                  <a:pt x="1757458" y="2883723"/>
                  <a:pt x="1753056" y="2878441"/>
                </a:cubicBezTo>
                <a:close/>
              </a:path>
            </a:pathLst>
          </a:custGeom>
          <a:solidFill>
            <a:schemeClr val="accent6"/>
          </a:solidFill>
          <a:ln w="8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3DA62C-1D3F-4295-B833-B953D3EA975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" b="69"/>
          <a:stretch>
            <a:fillRect/>
          </a:stretch>
        </p:blipFill>
        <p:spPr>
          <a:xfrm>
            <a:off x="659741" y="367768"/>
            <a:ext cx="5768975" cy="5761038"/>
          </a:xfr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147328" y="1094508"/>
            <a:ext cx="3817863" cy="435582"/>
          </a:xfrm>
          <a:prstGeom prst="rect">
            <a:avLst/>
          </a:prstGeom>
          <a:solidFill>
            <a:schemeClr val="accent4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WANNACRY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274093" y="2727132"/>
            <a:ext cx="2356220" cy="435582"/>
          </a:xfrm>
          <a:prstGeom prst="rect">
            <a:avLst/>
          </a:prstGeom>
          <a:solidFill>
            <a:schemeClr val="accent1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EternalBlue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432874" y="5522077"/>
            <a:ext cx="439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RANSOMWARE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6655583" y="1382914"/>
            <a:ext cx="5128403" cy="4348379"/>
            <a:chOff x="302737" y="4293946"/>
            <a:chExt cx="4126935" cy="43483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293946"/>
              <a:ext cx="4126935" cy="52322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is ransomware ?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397031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thaiDist"/>
              <a:r>
                <a:rPr lang="en-US" sz="2800" dirty="0">
                  <a:solidFill>
                    <a:srgbClr val="FF0000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Ransomware</a:t>
              </a:r>
              <a:r>
                <a:rPr lang="th-TH" sz="28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 เป็น </a:t>
              </a:r>
              <a:r>
                <a:rPr lang="th-TH" sz="2800" dirty="0">
                  <a:solidFill>
                    <a:srgbClr val="FF0000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มัลแวร์ </a:t>
              </a:r>
              <a:r>
                <a:rPr lang="en-US" sz="2800" dirty="0">
                  <a:solidFill>
                    <a:srgbClr val="FF0000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(malware)</a:t>
              </a:r>
              <a:r>
                <a:rPr lang="th-TH" sz="2800" dirty="0">
                  <a:solidFill>
                    <a:srgbClr val="FF0000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 </a:t>
              </a:r>
              <a:r>
                <a:rPr lang="th-TH" sz="28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>ประเภทหนึ่งที่มีลักษณะการทำงานที่แตกต่างกับมัลแวร์ประเภทอื่นๆคือไม่ได้ถูกออกแบบมาเพื่อขโมยข้อมูลของผู้ใช้งานแต่อย่างใด แต่จะทำการเข้ารหัสหรือล็อกไฟล์ไม่ว่าจะเป็นไฟล์เอกสาร รูปภาพ วิดีโอ ผู้ใช้งานจะไม่สามารถเปิดไฟล์ใดๆได้เลยหากไฟล์เหล่านั้นถูกเข้ารหัส ซึ่งการถูกเข้ารหัสก็หมายความว่าจะต้องใช้คีย์ในการปลดล็อคเพื่อกู้ข้อมูลคืนมา ผู้ใช้งานจะต้องทำการจ่ายเงินตามข้อความ </a:t>
              </a:r>
              <a:r>
                <a:rPr lang="th-TH" sz="2800" dirty="0">
                  <a:solidFill>
                    <a:srgbClr val="FF0000"/>
                  </a:solidFill>
                  <a:latin typeface="Cordia New" panose="020B0304020202020204" pitchFamily="34" charset="-34"/>
                  <a:cs typeface="Cordia New" panose="020B0304020202020204" pitchFamily="34" charset="-34"/>
                </a:rPr>
                <a:t>"เรียกค่าไถ่" ที่ปรากฏ</a:t>
              </a:r>
              <a:endParaRPr lang="en-US" altLang="ko-KR" sz="2800" dirty="0">
                <a:solidFill>
                  <a:srgbClr val="FF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ENTERNAL BLUE </a:t>
            </a:r>
            <a:r>
              <a:rPr lang="th-TH" dirty="0"/>
              <a:t>?</a:t>
            </a:r>
            <a:r>
              <a:rPr lang="en-US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FDE7F4-6863-4D56-8191-D055BD312FA0}"/>
              </a:ext>
            </a:extLst>
          </p:cNvPr>
          <p:cNvGrpSpPr/>
          <p:nvPr/>
        </p:nvGrpSpPr>
        <p:grpSpPr>
          <a:xfrm>
            <a:off x="6943372" y="2219526"/>
            <a:ext cx="2479950" cy="3608945"/>
            <a:chOff x="6554262" y="3171326"/>
            <a:chExt cx="2139364" cy="311330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7B33C7E-52DB-42AD-B34B-79399CB8728F}"/>
                </a:ext>
              </a:extLst>
            </p:cNvPr>
            <p:cNvSpPr/>
            <p:nvPr/>
          </p:nvSpPr>
          <p:spPr>
            <a:xfrm>
              <a:off x="7084460" y="3180570"/>
              <a:ext cx="438012" cy="509316"/>
            </a:xfrm>
            <a:custGeom>
              <a:avLst/>
              <a:gdLst>
                <a:gd name="connsiteX0" fmla="*/ 737970 w 815751"/>
                <a:gd name="connsiteY0" fmla="*/ 666829 h 948547"/>
                <a:gd name="connsiteX1" fmla="*/ 821442 w 815751"/>
                <a:gd name="connsiteY1" fmla="*/ 388905 h 948547"/>
                <a:gd name="connsiteX2" fmla="*/ 410721 w 815751"/>
                <a:gd name="connsiteY2" fmla="*/ 0 h 948547"/>
                <a:gd name="connsiteX3" fmla="*/ 0 w 815751"/>
                <a:gd name="connsiteY3" fmla="*/ 388905 h 948547"/>
                <a:gd name="connsiteX4" fmla="*/ 42685 w 815751"/>
                <a:gd name="connsiteY4" fmla="*/ 561540 h 948547"/>
                <a:gd name="connsiteX5" fmla="*/ 90112 w 815751"/>
                <a:gd name="connsiteY5" fmla="*/ 828082 h 948547"/>
                <a:gd name="connsiteX6" fmla="*/ 90112 w 815751"/>
                <a:gd name="connsiteY6" fmla="*/ 828082 h 948547"/>
                <a:gd name="connsiteX7" fmla="*/ 129002 w 815751"/>
                <a:gd name="connsiteY7" fmla="*/ 863178 h 948547"/>
                <a:gd name="connsiteX8" fmla="*/ 257056 w 815751"/>
                <a:gd name="connsiteY8" fmla="*/ 897326 h 948547"/>
                <a:gd name="connsiteX9" fmla="*/ 492296 w 815751"/>
                <a:gd name="connsiteY9" fmla="*/ 860333 h 948547"/>
                <a:gd name="connsiteX10" fmla="*/ 602328 w 815751"/>
                <a:gd name="connsiteY10" fmla="*/ 957085 h 948547"/>
                <a:gd name="connsiteX11" fmla="*/ 758838 w 815751"/>
                <a:gd name="connsiteY11" fmla="*/ 734176 h 948547"/>
                <a:gd name="connsiteX12" fmla="*/ 737970 w 815751"/>
                <a:gd name="connsiteY12" fmla="*/ 666829 h 94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751" h="948547">
                  <a:moveTo>
                    <a:pt x="737970" y="666829"/>
                  </a:moveTo>
                  <a:cubicBezTo>
                    <a:pt x="771169" y="552055"/>
                    <a:pt x="815751" y="510319"/>
                    <a:pt x="821442" y="388905"/>
                  </a:cubicBezTo>
                  <a:cubicBezTo>
                    <a:pt x="832825" y="174533"/>
                    <a:pt x="637424" y="0"/>
                    <a:pt x="410721" y="0"/>
                  </a:cubicBezTo>
                  <a:cubicBezTo>
                    <a:pt x="184018" y="0"/>
                    <a:pt x="0" y="173584"/>
                    <a:pt x="0" y="388905"/>
                  </a:cubicBezTo>
                  <a:cubicBezTo>
                    <a:pt x="0" y="451509"/>
                    <a:pt x="31302" y="502730"/>
                    <a:pt x="42685" y="561540"/>
                  </a:cubicBezTo>
                  <a:cubicBezTo>
                    <a:pt x="42685" y="562489"/>
                    <a:pt x="81575" y="825237"/>
                    <a:pt x="90112" y="828082"/>
                  </a:cubicBezTo>
                  <a:lnTo>
                    <a:pt x="90112" y="828082"/>
                  </a:lnTo>
                  <a:cubicBezTo>
                    <a:pt x="95803" y="849899"/>
                    <a:pt x="111929" y="857487"/>
                    <a:pt x="129002" y="863178"/>
                  </a:cubicBezTo>
                  <a:cubicBezTo>
                    <a:pt x="136591" y="867921"/>
                    <a:pt x="252314" y="894481"/>
                    <a:pt x="257056" y="897326"/>
                  </a:cubicBezTo>
                  <a:cubicBezTo>
                    <a:pt x="338632" y="905863"/>
                    <a:pt x="416412" y="889738"/>
                    <a:pt x="492296" y="860333"/>
                  </a:cubicBezTo>
                  <a:cubicBezTo>
                    <a:pt x="515061" y="850847"/>
                    <a:pt x="578614" y="932422"/>
                    <a:pt x="602328" y="957085"/>
                  </a:cubicBezTo>
                  <a:cubicBezTo>
                    <a:pt x="615608" y="959930"/>
                    <a:pt x="742713" y="794883"/>
                    <a:pt x="758838" y="734176"/>
                  </a:cubicBezTo>
                  <a:cubicBezTo>
                    <a:pt x="750301" y="723742"/>
                    <a:pt x="737970" y="688646"/>
                    <a:pt x="737970" y="666829"/>
                  </a:cubicBezTo>
                  <a:close/>
                </a:path>
              </a:pathLst>
            </a:custGeom>
            <a:solidFill>
              <a:srgbClr val="FDCE98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DB73C0-AFD0-49B2-AFF1-3532F7C1BBAE}"/>
                </a:ext>
              </a:extLst>
            </p:cNvPr>
            <p:cNvSpPr/>
            <p:nvPr/>
          </p:nvSpPr>
          <p:spPr>
            <a:xfrm>
              <a:off x="7074427" y="3171326"/>
              <a:ext cx="509316" cy="376894"/>
            </a:xfrm>
            <a:custGeom>
              <a:avLst/>
              <a:gdLst>
                <a:gd name="connsiteX0" fmla="*/ 912217 w 948547"/>
                <a:gd name="connsiteY0" fmla="*/ 188902 h 701925"/>
                <a:gd name="connsiteX1" fmla="*/ 798391 w 948547"/>
                <a:gd name="connsiteY1" fmla="*/ 80768 h 701925"/>
                <a:gd name="connsiteX2" fmla="*/ 748118 w 948547"/>
                <a:gd name="connsiteY2" fmla="*/ 11524 h 701925"/>
                <a:gd name="connsiteX3" fmla="*/ 639983 w 948547"/>
                <a:gd name="connsiteY3" fmla="*/ 13421 h 701925"/>
                <a:gd name="connsiteX4" fmla="*/ 597299 w 948547"/>
                <a:gd name="connsiteY4" fmla="*/ 19112 h 701925"/>
                <a:gd name="connsiteX5" fmla="*/ 386721 w 948547"/>
                <a:gd name="connsiteY5" fmla="*/ 10575 h 701925"/>
                <a:gd name="connsiteX6" fmla="*/ 288072 w 948547"/>
                <a:gd name="connsiteY6" fmla="*/ 24804 h 701925"/>
                <a:gd name="connsiteX7" fmla="*/ 158121 w 948547"/>
                <a:gd name="connsiteY7" fmla="*/ 56106 h 701925"/>
                <a:gd name="connsiteX8" fmla="*/ 125870 w 948547"/>
                <a:gd name="connsiteY8" fmla="*/ 76025 h 701925"/>
                <a:gd name="connsiteX9" fmla="*/ 63266 w 948547"/>
                <a:gd name="connsiteY9" fmla="*/ 198388 h 701925"/>
                <a:gd name="connsiteX10" fmla="*/ 3508 w 948547"/>
                <a:gd name="connsiteY10" fmla="*/ 349207 h 701925"/>
                <a:gd name="connsiteX11" fmla="*/ 4456 w 948547"/>
                <a:gd name="connsiteY11" fmla="*/ 422245 h 701925"/>
                <a:gd name="connsiteX12" fmla="*/ 4456 w 948547"/>
                <a:gd name="connsiteY12" fmla="*/ 422245 h 701925"/>
                <a:gd name="connsiteX13" fmla="*/ 58524 w 948547"/>
                <a:gd name="connsiteY13" fmla="*/ 583498 h 701925"/>
                <a:gd name="connsiteX14" fmla="*/ 71803 w 948547"/>
                <a:gd name="connsiteY14" fmla="*/ 560733 h 701925"/>
                <a:gd name="connsiteX15" fmla="*/ 104054 w 948547"/>
                <a:gd name="connsiteY15" fmla="*/ 474415 h 701925"/>
                <a:gd name="connsiteX16" fmla="*/ 142944 w 948547"/>
                <a:gd name="connsiteY16" fmla="*/ 476312 h 701925"/>
                <a:gd name="connsiteX17" fmla="*/ 200806 w 948547"/>
                <a:gd name="connsiteY17" fmla="*/ 564527 h 701925"/>
                <a:gd name="connsiteX18" fmla="*/ 263410 w 948547"/>
                <a:gd name="connsiteY18" fmla="*/ 581601 h 701925"/>
                <a:gd name="connsiteX19" fmla="*/ 421817 w 948547"/>
                <a:gd name="connsiteY19" fmla="*/ 565476 h 701925"/>
                <a:gd name="connsiteX20" fmla="*/ 497701 w 948547"/>
                <a:gd name="connsiteY20" fmla="*/ 528482 h 701925"/>
                <a:gd name="connsiteX21" fmla="*/ 524260 w 948547"/>
                <a:gd name="connsiteY21" fmla="*/ 540814 h 701925"/>
                <a:gd name="connsiteX22" fmla="*/ 739581 w 948547"/>
                <a:gd name="connsiteY22" fmla="*/ 710604 h 701925"/>
                <a:gd name="connsiteX23" fmla="*/ 788905 w 948547"/>
                <a:gd name="connsiteY23" fmla="*/ 634720 h 701925"/>
                <a:gd name="connsiteX24" fmla="*/ 814516 w 948547"/>
                <a:gd name="connsiteY24" fmla="*/ 570219 h 701925"/>
                <a:gd name="connsiteX25" fmla="*/ 863841 w 948547"/>
                <a:gd name="connsiteY25" fmla="*/ 491489 h 701925"/>
                <a:gd name="connsiteX26" fmla="*/ 919805 w 948547"/>
                <a:gd name="connsiteY26" fmla="*/ 377663 h 701925"/>
                <a:gd name="connsiteX27" fmla="*/ 912217 w 948547"/>
                <a:gd name="connsiteY27" fmla="*/ 188902 h 701925"/>
                <a:gd name="connsiteX28" fmla="*/ 104054 w 948547"/>
                <a:gd name="connsiteY28" fmla="*/ 413708 h 701925"/>
                <a:gd name="connsiteX29" fmla="*/ 85083 w 948547"/>
                <a:gd name="connsiteY29" fmla="*/ 446907 h 701925"/>
                <a:gd name="connsiteX30" fmla="*/ 40501 w 948547"/>
                <a:gd name="connsiteY30" fmla="*/ 445959 h 701925"/>
                <a:gd name="connsiteX31" fmla="*/ 24376 w 948547"/>
                <a:gd name="connsiteY31" fmla="*/ 431731 h 701925"/>
                <a:gd name="connsiteX32" fmla="*/ 44295 w 948547"/>
                <a:gd name="connsiteY32" fmla="*/ 400429 h 701925"/>
                <a:gd name="connsiteX33" fmla="*/ 80340 w 948547"/>
                <a:gd name="connsiteY33" fmla="*/ 394737 h 701925"/>
                <a:gd name="connsiteX34" fmla="*/ 100260 w 948547"/>
                <a:gd name="connsiteY34" fmla="*/ 403274 h 701925"/>
                <a:gd name="connsiteX35" fmla="*/ 104054 w 948547"/>
                <a:gd name="connsiteY35" fmla="*/ 413708 h 701925"/>
                <a:gd name="connsiteX36" fmla="*/ 366802 w 948547"/>
                <a:gd name="connsiteY36" fmla="*/ 431731 h 701925"/>
                <a:gd name="connsiteX37" fmla="*/ 346882 w 948547"/>
                <a:gd name="connsiteY37" fmla="*/ 442165 h 701925"/>
                <a:gd name="connsiteX38" fmla="*/ 257719 w 948547"/>
                <a:gd name="connsiteY38" fmla="*/ 439319 h 701925"/>
                <a:gd name="connsiteX39" fmla="*/ 229262 w 948547"/>
                <a:gd name="connsiteY39" fmla="*/ 405171 h 701925"/>
                <a:gd name="connsiteX40" fmla="*/ 235902 w 948547"/>
                <a:gd name="connsiteY40" fmla="*/ 396634 h 701925"/>
                <a:gd name="connsiteX41" fmla="*/ 270050 w 948547"/>
                <a:gd name="connsiteY41" fmla="*/ 385252 h 701925"/>
                <a:gd name="connsiteX42" fmla="*/ 327911 w 948547"/>
                <a:gd name="connsiteY42" fmla="*/ 395686 h 701925"/>
                <a:gd name="connsiteX43" fmla="*/ 366802 w 948547"/>
                <a:gd name="connsiteY43" fmla="*/ 431731 h 70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48547" h="701925">
                  <a:moveTo>
                    <a:pt x="912217" y="188902"/>
                  </a:moveTo>
                  <a:cubicBezTo>
                    <a:pt x="893246" y="179417"/>
                    <a:pt x="800288" y="120607"/>
                    <a:pt x="798391" y="80768"/>
                  </a:cubicBezTo>
                  <a:cubicBezTo>
                    <a:pt x="796494" y="48517"/>
                    <a:pt x="778471" y="24804"/>
                    <a:pt x="748118" y="11524"/>
                  </a:cubicBezTo>
                  <a:cubicBezTo>
                    <a:pt x="711124" y="-4601"/>
                    <a:pt x="676028" y="-3653"/>
                    <a:pt x="639983" y="13421"/>
                  </a:cubicBezTo>
                  <a:cubicBezTo>
                    <a:pt x="626704" y="21958"/>
                    <a:pt x="611527" y="21009"/>
                    <a:pt x="597299" y="19112"/>
                  </a:cubicBezTo>
                  <a:cubicBezTo>
                    <a:pt x="573585" y="15318"/>
                    <a:pt x="432251" y="141"/>
                    <a:pt x="386721" y="10575"/>
                  </a:cubicBezTo>
                  <a:cubicBezTo>
                    <a:pt x="356367" y="18164"/>
                    <a:pt x="318426" y="18164"/>
                    <a:pt x="288072" y="24804"/>
                  </a:cubicBezTo>
                  <a:cubicBezTo>
                    <a:pt x="266255" y="29546"/>
                    <a:pt x="203651" y="58951"/>
                    <a:pt x="158121" y="56106"/>
                  </a:cubicBezTo>
                  <a:cubicBezTo>
                    <a:pt x="144841" y="55157"/>
                    <a:pt x="133459" y="63694"/>
                    <a:pt x="125870" y="76025"/>
                  </a:cubicBezTo>
                  <a:cubicBezTo>
                    <a:pt x="101208" y="114916"/>
                    <a:pt x="78443" y="154755"/>
                    <a:pt x="63266" y="198388"/>
                  </a:cubicBezTo>
                  <a:cubicBezTo>
                    <a:pt x="39553" y="258146"/>
                    <a:pt x="7302" y="292294"/>
                    <a:pt x="3508" y="349207"/>
                  </a:cubicBezTo>
                  <a:cubicBezTo>
                    <a:pt x="662" y="358692"/>
                    <a:pt x="-3132" y="396634"/>
                    <a:pt x="4456" y="422245"/>
                  </a:cubicBezTo>
                  <a:lnTo>
                    <a:pt x="4456" y="422245"/>
                  </a:lnTo>
                  <a:cubicBezTo>
                    <a:pt x="18684" y="451650"/>
                    <a:pt x="51884" y="563579"/>
                    <a:pt x="58524" y="583498"/>
                  </a:cubicBezTo>
                  <a:cubicBezTo>
                    <a:pt x="71803" y="581601"/>
                    <a:pt x="68958" y="569270"/>
                    <a:pt x="71803" y="560733"/>
                  </a:cubicBezTo>
                  <a:cubicBezTo>
                    <a:pt x="80340" y="531328"/>
                    <a:pt x="85083" y="500026"/>
                    <a:pt x="104054" y="474415"/>
                  </a:cubicBezTo>
                  <a:cubicBezTo>
                    <a:pt x="115436" y="463981"/>
                    <a:pt x="132510" y="457341"/>
                    <a:pt x="142944" y="476312"/>
                  </a:cubicBezTo>
                  <a:cubicBezTo>
                    <a:pt x="167607" y="518049"/>
                    <a:pt x="177092" y="536071"/>
                    <a:pt x="200806" y="564527"/>
                  </a:cubicBezTo>
                  <a:cubicBezTo>
                    <a:pt x="217880" y="584447"/>
                    <a:pt x="237799" y="592984"/>
                    <a:pt x="263410" y="581601"/>
                  </a:cubicBezTo>
                  <a:cubicBezTo>
                    <a:pt x="296609" y="568322"/>
                    <a:pt x="403795" y="566424"/>
                    <a:pt x="421817" y="565476"/>
                  </a:cubicBezTo>
                  <a:cubicBezTo>
                    <a:pt x="455017" y="564527"/>
                    <a:pt x="484421" y="559785"/>
                    <a:pt x="497701" y="528482"/>
                  </a:cubicBezTo>
                  <a:cubicBezTo>
                    <a:pt x="501495" y="518049"/>
                    <a:pt x="518569" y="532277"/>
                    <a:pt x="524260" y="540814"/>
                  </a:cubicBezTo>
                  <a:cubicBezTo>
                    <a:pt x="555563" y="616697"/>
                    <a:pt x="685514" y="703964"/>
                    <a:pt x="739581" y="710604"/>
                  </a:cubicBezTo>
                  <a:cubicBezTo>
                    <a:pt x="782266" y="715346"/>
                    <a:pt x="786060" y="649897"/>
                    <a:pt x="788905" y="634720"/>
                  </a:cubicBezTo>
                  <a:cubicBezTo>
                    <a:pt x="792699" y="611006"/>
                    <a:pt x="797442" y="586344"/>
                    <a:pt x="814516" y="570219"/>
                  </a:cubicBezTo>
                  <a:cubicBezTo>
                    <a:pt x="837281" y="549351"/>
                    <a:pt x="860995" y="522791"/>
                    <a:pt x="863841" y="491489"/>
                  </a:cubicBezTo>
                  <a:cubicBezTo>
                    <a:pt x="868583" y="444062"/>
                    <a:pt x="882811" y="403274"/>
                    <a:pt x="919805" y="377663"/>
                  </a:cubicBezTo>
                  <a:cubicBezTo>
                    <a:pt x="945416" y="360590"/>
                    <a:pt x="973872" y="220205"/>
                    <a:pt x="912217" y="188902"/>
                  </a:cubicBezTo>
                  <a:close/>
                  <a:moveTo>
                    <a:pt x="104054" y="413708"/>
                  </a:moveTo>
                  <a:cubicBezTo>
                    <a:pt x="98363" y="425091"/>
                    <a:pt x="95517" y="444062"/>
                    <a:pt x="85083" y="446907"/>
                  </a:cubicBezTo>
                  <a:cubicBezTo>
                    <a:pt x="67060" y="451650"/>
                    <a:pt x="57575" y="453547"/>
                    <a:pt x="40501" y="445959"/>
                  </a:cubicBezTo>
                  <a:cubicBezTo>
                    <a:pt x="35758" y="444062"/>
                    <a:pt x="25324" y="441216"/>
                    <a:pt x="24376" y="431731"/>
                  </a:cubicBezTo>
                  <a:cubicBezTo>
                    <a:pt x="23427" y="421297"/>
                    <a:pt x="32913" y="416554"/>
                    <a:pt x="44295" y="400429"/>
                  </a:cubicBezTo>
                  <a:cubicBezTo>
                    <a:pt x="55678" y="386200"/>
                    <a:pt x="68958" y="389995"/>
                    <a:pt x="80340" y="394737"/>
                  </a:cubicBezTo>
                  <a:cubicBezTo>
                    <a:pt x="87929" y="397583"/>
                    <a:pt x="93620" y="399480"/>
                    <a:pt x="100260" y="403274"/>
                  </a:cubicBezTo>
                  <a:cubicBezTo>
                    <a:pt x="102157" y="406120"/>
                    <a:pt x="106899" y="408017"/>
                    <a:pt x="104054" y="413708"/>
                  </a:cubicBezTo>
                  <a:close/>
                  <a:moveTo>
                    <a:pt x="366802" y="431731"/>
                  </a:moveTo>
                  <a:cubicBezTo>
                    <a:pt x="363956" y="440268"/>
                    <a:pt x="354470" y="440268"/>
                    <a:pt x="346882" y="442165"/>
                  </a:cubicBezTo>
                  <a:cubicBezTo>
                    <a:pt x="316529" y="448805"/>
                    <a:pt x="287123" y="445959"/>
                    <a:pt x="257719" y="439319"/>
                  </a:cubicBezTo>
                  <a:cubicBezTo>
                    <a:pt x="239696" y="435525"/>
                    <a:pt x="237799" y="417502"/>
                    <a:pt x="229262" y="405171"/>
                  </a:cubicBezTo>
                  <a:cubicBezTo>
                    <a:pt x="224519" y="398531"/>
                    <a:pt x="232108" y="397583"/>
                    <a:pt x="235902" y="396634"/>
                  </a:cubicBezTo>
                  <a:cubicBezTo>
                    <a:pt x="247284" y="392840"/>
                    <a:pt x="259616" y="390943"/>
                    <a:pt x="270050" y="385252"/>
                  </a:cubicBezTo>
                  <a:cubicBezTo>
                    <a:pt x="292815" y="372921"/>
                    <a:pt x="310837" y="378612"/>
                    <a:pt x="327911" y="395686"/>
                  </a:cubicBezTo>
                  <a:cubicBezTo>
                    <a:pt x="346882" y="412760"/>
                    <a:pt x="369647" y="422245"/>
                    <a:pt x="366802" y="43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19EC4C1-24BF-4517-B493-F5B21B3D5A37}"/>
                </a:ext>
              </a:extLst>
            </p:cNvPr>
            <p:cNvSpPr/>
            <p:nvPr/>
          </p:nvSpPr>
          <p:spPr>
            <a:xfrm>
              <a:off x="7221461" y="3634197"/>
              <a:ext cx="188447" cy="106956"/>
            </a:xfrm>
            <a:custGeom>
              <a:avLst/>
              <a:gdLst>
                <a:gd name="connsiteX0" fmla="*/ 9 w 350962"/>
                <a:gd name="connsiteY0" fmla="*/ 48698 h 199195"/>
                <a:gd name="connsiteX1" fmla="*/ 252323 w 350962"/>
                <a:gd name="connsiteY1" fmla="*/ 2219 h 199195"/>
                <a:gd name="connsiteX2" fmla="*/ 274139 w 350962"/>
                <a:gd name="connsiteY2" fmla="*/ 6013 h 199195"/>
                <a:gd name="connsiteX3" fmla="*/ 357612 w 350962"/>
                <a:gd name="connsiteY3" fmla="*/ 112251 h 199195"/>
                <a:gd name="connsiteX4" fmla="*/ 321567 w 350962"/>
                <a:gd name="connsiteY4" fmla="*/ 145450 h 199195"/>
                <a:gd name="connsiteX5" fmla="*/ 174542 w 350962"/>
                <a:gd name="connsiteY5" fmla="*/ 205208 h 199195"/>
                <a:gd name="connsiteX6" fmla="*/ 81584 w 350962"/>
                <a:gd name="connsiteY6" fmla="*/ 173906 h 199195"/>
                <a:gd name="connsiteX7" fmla="*/ 9 w 350962"/>
                <a:gd name="connsiteY7" fmla="*/ 48698 h 19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62" h="199195">
                  <a:moveTo>
                    <a:pt x="9" y="48698"/>
                  </a:moveTo>
                  <a:cubicBezTo>
                    <a:pt x="88224" y="53441"/>
                    <a:pt x="171696" y="37315"/>
                    <a:pt x="252323" y="2219"/>
                  </a:cubicBezTo>
                  <a:cubicBezTo>
                    <a:pt x="260860" y="-1575"/>
                    <a:pt x="268448" y="-626"/>
                    <a:pt x="274139" y="6013"/>
                  </a:cubicBezTo>
                  <a:cubicBezTo>
                    <a:pt x="299750" y="40161"/>
                    <a:pt x="338641" y="73360"/>
                    <a:pt x="357612" y="112251"/>
                  </a:cubicBezTo>
                  <a:cubicBezTo>
                    <a:pt x="359509" y="122685"/>
                    <a:pt x="327258" y="142604"/>
                    <a:pt x="321567" y="145450"/>
                  </a:cubicBezTo>
                  <a:cubicBezTo>
                    <a:pt x="307338" y="151141"/>
                    <a:pt x="237146" y="202363"/>
                    <a:pt x="174542" y="205208"/>
                  </a:cubicBezTo>
                  <a:cubicBezTo>
                    <a:pt x="130909" y="207105"/>
                    <a:pt x="108143" y="208054"/>
                    <a:pt x="81584" y="173906"/>
                  </a:cubicBezTo>
                  <a:cubicBezTo>
                    <a:pt x="73047" y="166318"/>
                    <a:pt x="-940" y="55338"/>
                    <a:pt x="9" y="48698"/>
                  </a:cubicBezTo>
                  <a:close/>
                </a:path>
              </a:pathLst>
            </a:custGeom>
            <a:solidFill>
              <a:srgbClr val="E0B282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CED67AE-CB65-40B9-B244-D96440C844F8}"/>
                </a:ext>
              </a:extLst>
            </p:cNvPr>
            <p:cNvSpPr/>
            <p:nvPr/>
          </p:nvSpPr>
          <p:spPr>
            <a:xfrm>
              <a:off x="6632532" y="3573176"/>
              <a:ext cx="1492295" cy="2470181"/>
            </a:xfrm>
            <a:custGeom>
              <a:avLst/>
              <a:gdLst>
                <a:gd name="connsiteX0" fmla="*/ 1923962 w 2779244"/>
                <a:gd name="connsiteY0" fmla="*/ 4563604 h 4600456"/>
                <a:gd name="connsiteX1" fmla="*/ 1793063 w 2779244"/>
                <a:gd name="connsiteY1" fmla="*/ 4323622 h 4600456"/>
                <a:gd name="connsiteX2" fmla="*/ 1628964 w 2779244"/>
                <a:gd name="connsiteY2" fmla="*/ 3786743 h 4600456"/>
                <a:gd name="connsiteX3" fmla="*/ 1503756 w 2779244"/>
                <a:gd name="connsiteY3" fmla="*/ 3360846 h 4600456"/>
                <a:gd name="connsiteX4" fmla="*/ 1577742 w 2779244"/>
                <a:gd name="connsiteY4" fmla="*/ 2839144 h 4600456"/>
                <a:gd name="connsiteX5" fmla="*/ 1614736 w 2779244"/>
                <a:gd name="connsiteY5" fmla="*/ 2612441 h 4600456"/>
                <a:gd name="connsiteX6" fmla="*/ 1718127 w 2779244"/>
                <a:gd name="connsiteY6" fmla="*/ 2228279 h 4600456"/>
                <a:gd name="connsiteX7" fmla="*/ 978260 w 2779244"/>
                <a:gd name="connsiteY7" fmla="*/ 2448343 h 4600456"/>
                <a:gd name="connsiteX8" fmla="*/ 842618 w 2779244"/>
                <a:gd name="connsiteY8" fmla="*/ 2977632 h 4600456"/>
                <a:gd name="connsiteX9" fmla="*/ 797088 w 2779244"/>
                <a:gd name="connsiteY9" fmla="*/ 3247968 h 4600456"/>
                <a:gd name="connsiteX10" fmla="*/ 823647 w 2779244"/>
                <a:gd name="connsiteY10" fmla="*/ 3492693 h 4600456"/>
                <a:gd name="connsiteX11" fmla="*/ 786654 w 2779244"/>
                <a:gd name="connsiteY11" fmla="*/ 3608416 h 4600456"/>
                <a:gd name="connsiteX12" fmla="*/ 238393 w 2779244"/>
                <a:gd name="connsiteY12" fmla="*/ 3516407 h 4600456"/>
                <a:gd name="connsiteX13" fmla="*/ 243136 w 2779244"/>
                <a:gd name="connsiteY13" fmla="*/ 3463289 h 4600456"/>
                <a:gd name="connsiteX14" fmla="*/ 282026 w 2779244"/>
                <a:gd name="connsiteY14" fmla="*/ 3428192 h 4600456"/>
                <a:gd name="connsiteX15" fmla="*/ 379727 w 2779244"/>
                <a:gd name="connsiteY15" fmla="*/ 3060156 h 4600456"/>
                <a:gd name="connsiteX16" fmla="*/ 446125 w 2779244"/>
                <a:gd name="connsiteY16" fmla="*/ 2448343 h 4600456"/>
                <a:gd name="connsiteX17" fmla="*/ 657651 w 2779244"/>
                <a:gd name="connsiteY17" fmla="*/ 1962686 h 4600456"/>
                <a:gd name="connsiteX18" fmla="*/ 1547389 w 2779244"/>
                <a:gd name="connsiteY18" fmla="*/ 1613621 h 4600456"/>
                <a:gd name="connsiteX19" fmla="*/ 1372856 w 2779244"/>
                <a:gd name="connsiteY19" fmla="*/ 1323365 h 4600456"/>
                <a:gd name="connsiteX20" fmla="*/ 1083549 w 2779244"/>
                <a:gd name="connsiteY20" fmla="*/ 680249 h 4600456"/>
                <a:gd name="connsiteX21" fmla="*/ 306688 w 2779244"/>
                <a:gd name="connsiteY21" fmla="*/ 1104250 h 4600456"/>
                <a:gd name="connsiteX22" fmla="*/ 307 w 2779244"/>
                <a:gd name="connsiteY22" fmla="*/ 939203 h 4600456"/>
                <a:gd name="connsiteX23" fmla="*/ 97059 w 2779244"/>
                <a:gd name="connsiteY23" fmla="*/ 50414 h 4600456"/>
                <a:gd name="connsiteX24" fmla="*/ 378778 w 2779244"/>
                <a:gd name="connsiteY24" fmla="*/ 39031 h 4600456"/>
                <a:gd name="connsiteX25" fmla="*/ 352219 w 2779244"/>
                <a:gd name="connsiteY25" fmla="*/ 652741 h 4600456"/>
                <a:gd name="connsiteX26" fmla="*/ 493552 w 2779244"/>
                <a:gd name="connsiteY26" fmla="*/ 509511 h 4600456"/>
                <a:gd name="connsiteX27" fmla="*/ 924193 w 2779244"/>
                <a:gd name="connsiteY27" fmla="*/ 217358 h 4600456"/>
                <a:gd name="connsiteX28" fmla="*/ 1097777 w 2779244"/>
                <a:gd name="connsiteY28" fmla="*/ 168034 h 4600456"/>
                <a:gd name="connsiteX29" fmla="*/ 1262825 w 2779244"/>
                <a:gd name="connsiteY29" fmla="*/ 311264 h 4600456"/>
                <a:gd name="connsiteX30" fmla="*/ 1595765 w 2779244"/>
                <a:gd name="connsiteY30" fmla="*/ 141 h 4600456"/>
                <a:gd name="connsiteX31" fmla="*/ 2078576 w 2779244"/>
                <a:gd name="connsiteY31" fmla="*/ 93098 h 4600456"/>
                <a:gd name="connsiteX32" fmla="*/ 2297690 w 2779244"/>
                <a:gd name="connsiteY32" fmla="*/ 237278 h 4600456"/>
                <a:gd name="connsiteX33" fmla="*/ 2758684 w 2779244"/>
                <a:gd name="connsiteY33" fmla="*/ 983785 h 4600456"/>
                <a:gd name="connsiteX34" fmla="*/ 2677109 w 2779244"/>
                <a:gd name="connsiteY34" fmla="*/ 1264555 h 4600456"/>
                <a:gd name="connsiteX35" fmla="*/ 2383059 w 2779244"/>
                <a:gd name="connsiteY35" fmla="*/ 1211436 h 4600456"/>
                <a:gd name="connsiteX36" fmla="*/ 2584151 w 2779244"/>
                <a:gd name="connsiteY36" fmla="*/ 1993988 h 4600456"/>
                <a:gd name="connsiteX37" fmla="*/ 2479811 w 2779244"/>
                <a:gd name="connsiteY37" fmla="*/ 2344002 h 4600456"/>
                <a:gd name="connsiteX38" fmla="*/ 2027354 w 2779244"/>
                <a:gd name="connsiteY38" fmla="*/ 3345669 h 4600456"/>
                <a:gd name="connsiteX39" fmla="*/ 2213269 w 2779244"/>
                <a:gd name="connsiteY39" fmla="*/ 3862627 h 4600456"/>
                <a:gd name="connsiteX40" fmla="*/ 2305278 w 2779244"/>
                <a:gd name="connsiteY40" fmla="*/ 4137706 h 4600456"/>
                <a:gd name="connsiteX41" fmla="*/ 2390648 w 2779244"/>
                <a:gd name="connsiteY41" fmla="*/ 4448830 h 4600456"/>
                <a:gd name="connsiteX42" fmla="*/ 1977081 w 2779244"/>
                <a:gd name="connsiteY42" fmla="*/ 4603443 h 4600456"/>
                <a:gd name="connsiteX43" fmla="*/ 1923962 w 2779244"/>
                <a:gd name="connsiteY43" fmla="*/ 4563604 h 46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9244" h="4600456">
                  <a:moveTo>
                    <a:pt x="1923962" y="4563604"/>
                  </a:moveTo>
                  <a:cubicBezTo>
                    <a:pt x="1912580" y="4459264"/>
                    <a:pt x="1867998" y="4406145"/>
                    <a:pt x="1793063" y="4323622"/>
                  </a:cubicBezTo>
                  <a:cubicBezTo>
                    <a:pt x="1721922" y="4150037"/>
                    <a:pt x="1691568" y="3967916"/>
                    <a:pt x="1628964" y="3786743"/>
                  </a:cubicBezTo>
                  <a:cubicBezTo>
                    <a:pt x="1588176" y="3669124"/>
                    <a:pt x="1483836" y="3486053"/>
                    <a:pt x="1503756" y="3360846"/>
                  </a:cubicBezTo>
                  <a:cubicBezTo>
                    <a:pt x="1507550" y="3358948"/>
                    <a:pt x="1551183" y="2867601"/>
                    <a:pt x="1577742" y="2839144"/>
                  </a:cubicBezTo>
                  <a:cubicBezTo>
                    <a:pt x="1600508" y="2761363"/>
                    <a:pt x="1573000" y="2702553"/>
                    <a:pt x="1614736" y="2612441"/>
                  </a:cubicBezTo>
                  <a:cubicBezTo>
                    <a:pt x="1637501" y="2538455"/>
                    <a:pt x="1706745" y="2381944"/>
                    <a:pt x="1718127" y="2228279"/>
                  </a:cubicBezTo>
                  <a:cubicBezTo>
                    <a:pt x="1579639" y="2280450"/>
                    <a:pt x="1120542" y="2397121"/>
                    <a:pt x="978260" y="2448343"/>
                  </a:cubicBezTo>
                  <a:cubicBezTo>
                    <a:pt x="960238" y="2537506"/>
                    <a:pt x="842618" y="2947278"/>
                    <a:pt x="842618" y="2977632"/>
                  </a:cubicBezTo>
                  <a:cubicBezTo>
                    <a:pt x="845463" y="3053516"/>
                    <a:pt x="800882" y="3172084"/>
                    <a:pt x="797088" y="3247968"/>
                  </a:cubicBezTo>
                  <a:cubicBezTo>
                    <a:pt x="798985" y="3214769"/>
                    <a:pt x="839772" y="3402581"/>
                    <a:pt x="823647" y="3492693"/>
                  </a:cubicBezTo>
                  <a:cubicBezTo>
                    <a:pt x="816059" y="3523995"/>
                    <a:pt x="785705" y="3580908"/>
                    <a:pt x="786654" y="3608416"/>
                  </a:cubicBezTo>
                  <a:cubicBezTo>
                    <a:pt x="640577" y="3534430"/>
                    <a:pt x="330402" y="3515459"/>
                    <a:pt x="238393" y="3516407"/>
                  </a:cubicBezTo>
                  <a:cubicBezTo>
                    <a:pt x="224165" y="3497436"/>
                    <a:pt x="226062" y="3479414"/>
                    <a:pt x="243136" y="3463289"/>
                  </a:cubicBezTo>
                  <a:cubicBezTo>
                    <a:pt x="229856" y="3475620"/>
                    <a:pt x="243136" y="3463289"/>
                    <a:pt x="282026" y="3428192"/>
                  </a:cubicBezTo>
                  <a:cubicBezTo>
                    <a:pt x="406286" y="3335235"/>
                    <a:pt x="389212" y="3121811"/>
                    <a:pt x="379727" y="3060156"/>
                  </a:cubicBezTo>
                  <a:cubicBezTo>
                    <a:pt x="374984" y="3015574"/>
                    <a:pt x="412926" y="2547940"/>
                    <a:pt x="446125" y="2448343"/>
                  </a:cubicBezTo>
                  <a:cubicBezTo>
                    <a:pt x="463199" y="2287089"/>
                    <a:pt x="595047" y="1998731"/>
                    <a:pt x="657651" y="1962686"/>
                  </a:cubicBezTo>
                  <a:cubicBezTo>
                    <a:pt x="785705" y="1887751"/>
                    <a:pt x="1425026" y="1673379"/>
                    <a:pt x="1547389" y="1613621"/>
                  </a:cubicBezTo>
                  <a:cubicBezTo>
                    <a:pt x="1509447" y="1532994"/>
                    <a:pt x="1453483" y="1496949"/>
                    <a:pt x="1372856" y="1323365"/>
                  </a:cubicBezTo>
                  <a:cubicBezTo>
                    <a:pt x="1310252" y="1187722"/>
                    <a:pt x="1232471" y="708706"/>
                    <a:pt x="1083549" y="680249"/>
                  </a:cubicBezTo>
                  <a:cubicBezTo>
                    <a:pt x="871074" y="761824"/>
                    <a:pt x="512523" y="996116"/>
                    <a:pt x="306688" y="1104250"/>
                  </a:cubicBezTo>
                  <a:cubicBezTo>
                    <a:pt x="126464" y="1175391"/>
                    <a:pt x="-7281" y="1057772"/>
                    <a:pt x="307" y="939203"/>
                  </a:cubicBezTo>
                  <a:cubicBezTo>
                    <a:pt x="8844" y="820635"/>
                    <a:pt x="84728" y="183210"/>
                    <a:pt x="97059" y="50414"/>
                  </a:cubicBezTo>
                  <a:cubicBezTo>
                    <a:pt x="129310" y="42825"/>
                    <a:pt x="385418" y="40928"/>
                    <a:pt x="378778" y="39031"/>
                  </a:cubicBezTo>
                  <a:cubicBezTo>
                    <a:pt x="378778" y="39031"/>
                    <a:pt x="359807" y="518996"/>
                    <a:pt x="352219" y="652741"/>
                  </a:cubicBezTo>
                  <a:cubicBezTo>
                    <a:pt x="407234" y="595829"/>
                    <a:pt x="432845" y="569269"/>
                    <a:pt x="493552" y="509511"/>
                  </a:cubicBezTo>
                  <a:cubicBezTo>
                    <a:pt x="614018" y="389045"/>
                    <a:pt x="770528" y="297036"/>
                    <a:pt x="924193" y="217358"/>
                  </a:cubicBezTo>
                  <a:cubicBezTo>
                    <a:pt x="1028533" y="155703"/>
                    <a:pt x="1083549" y="149063"/>
                    <a:pt x="1097777" y="168034"/>
                  </a:cubicBezTo>
                  <a:cubicBezTo>
                    <a:pt x="1157536" y="222101"/>
                    <a:pt x="1170815" y="325493"/>
                    <a:pt x="1262825" y="311264"/>
                  </a:cubicBezTo>
                  <a:cubicBezTo>
                    <a:pt x="1444946" y="282808"/>
                    <a:pt x="1505653" y="153805"/>
                    <a:pt x="1595765" y="141"/>
                  </a:cubicBezTo>
                  <a:cubicBezTo>
                    <a:pt x="1576794" y="-3654"/>
                    <a:pt x="1905940" y="70333"/>
                    <a:pt x="2078576" y="93098"/>
                  </a:cubicBezTo>
                  <a:cubicBezTo>
                    <a:pt x="2153511" y="102584"/>
                    <a:pt x="2243623" y="193644"/>
                    <a:pt x="2297690" y="237278"/>
                  </a:cubicBezTo>
                  <a:cubicBezTo>
                    <a:pt x="2502577" y="403274"/>
                    <a:pt x="2709360" y="719140"/>
                    <a:pt x="2758684" y="983785"/>
                  </a:cubicBezTo>
                  <a:cubicBezTo>
                    <a:pt x="2783346" y="1115633"/>
                    <a:pt x="2813700" y="1197208"/>
                    <a:pt x="2677109" y="1264555"/>
                  </a:cubicBezTo>
                  <a:cubicBezTo>
                    <a:pt x="2617351" y="1293960"/>
                    <a:pt x="2454201" y="1252224"/>
                    <a:pt x="2383059" y="1211436"/>
                  </a:cubicBezTo>
                  <a:cubicBezTo>
                    <a:pt x="2441869" y="1367946"/>
                    <a:pt x="2696080" y="1507383"/>
                    <a:pt x="2584151" y="1993988"/>
                  </a:cubicBezTo>
                  <a:cubicBezTo>
                    <a:pt x="2558541" y="2104968"/>
                    <a:pt x="2523444" y="2241559"/>
                    <a:pt x="2479811" y="2344002"/>
                  </a:cubicBezTo>
                  <a:cubicBezTo>
                    <a:pt x="2385905" y="2563117"/>
                    <a:pt x="2065296" y="3203386"/>
                    <a:pt x="2027354" y="3345669"/>
                  </a:cubicBezTo>
                  <a:cubicBezTo>
                    <a:pt x="2082370" y="3490796"/>
                    <a:pt x="2119363" y="3485105"/>
                    <a:pt x="2213269" y="3862627"/>
                  </a:cubicBezTo>
                  <a:cubicBezTo>
                    <a:pt x="2237932" y="3962225"/>
                    <a:pt x="2271131" y="4040954"/>
                    <a:pt x="2305278" y="4137706"/>
                  </a:cubicBezTo>
                  <a:cubicBezTo>
                    <a:pt x="2322352" y="4187030"/>
                    <a:pt x="2398236" y="4305599"/>
                    <a:pt x="2390648" y="4448830"/>
                  </a:cubicBezTo>
                  <a:cubicBezTo>
                    <a:pt x="2312867" y="4468749"/>
                    <a:pt x="2079524" y="4548427"/>
                    <a:pt x="1977081" y="4603443"/>
                  </a:cubicBezTo>
                  <a:cubicBezTo>
                    <a:pt x="1963801" y="4591112"/>
                    <a:pt x="1937242" y="4573090"/>
                    <a:pt x="1923962" y="45636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68BA89-5FBE-47AD-B039-98DC5A7FC07D}"/>
                </a:ext>
              </a:extLst>
            </p:cNvPr>
            <p:cNvSpPr/>
            <p:nvPr/>
          </p:nvSpPr>
          <p:spPr>
            <a:xfrm>
              <a:off x="6612324" y="3383568"/>
              <a:ext cx="198633" cy="66211"/>
            </a:xfrm>
            <a:custGeom>
              <a:avLst/>
              <a:gdLst>
                <a:gd name="connsiteX0" fmla="*/ 377522 w 369933"/>
                <a:gd name="connsiteY0" fmla="*/ 28864 h 123311"/>
                <a:gd name="connsiteX1" fmla="*/ 338632 w 369933"/>
                <a:gd name="connsiteY1" fmla="*/ 407 h 123311"/>
                <a:gd name="connsiteX2" fmla="*/ 147973 w 369933"/>
                <a:gd name="connsiteY2" fmla="*/ 27915 h 123311"/>
                <a:gd name="connsiteX3" fmla="*/ 140385 w 369933"/>
                <a:gd name="connsiteY3" fmla="*/ 29813 h 123311"/>
                <a:gd name="connsiteX4" fmla="*/ 125208 w 369933"/>
                <a:gd name="connsiteY4" fmla="*/ 26967 h 123311"/>
                <a:gd name="connsiteX5" fmla="*/ 24662 w 369933"/>
                <a:gd name="connsiteY5" fmla="*/ 34555 h 123311"/>
                <a:gd name="connsiteX6" fmla="*/ 0 w 369933"/>
                <a:gd name="connsiteY6" fmla="*/ 77240 h 123311"/>
                <a:gd name="connsiteX7" fmla="*/ 22765 w 369933"/>
                <a:gd name="connsiteY7" fmla="*/ 118027 h 123311"/>
                <a:gd name="connsiteX8" fmla="*/ 74935 w 369933"/>
                <a:gd name="connsiteY8" fmla="*/ 128461 h 123311"/>
                <a:gd name="connsiteX9" fmla="*/ 143231 w 369933"/>
                <a:gd name="connsiteY9" fmla="*/ 101902 h 123311"/>
                <a:gd name="connsiteX10" fmla="*/ 201092 w 369933"/>
                <a:gd name="connsiteY10" fmla="*/ 89571 h 123311"/>
                <a:gd name="connsiteX11" fmla="*/ 349066 w 369933"/>
                <a:gd name="connsiteY11" fmla="*/ 68703 h 123311"/>
                <a:gd name="connsiteX12" fmla="*/ 377522 w 369933"/>
                <a:gd name="connsiteY12" fmla="*/ 28864 h 123311"/>
                <a:gd name="connsiteX13" fmla="*/ 49324 w 369933"/>
                <a:gd name="connsiteY13" fmla="*/ 113285 h 123311"/>
                <a:gd name="connsiteX14" fmla="*/ 12331 w 369933"/>
                <a:gd name="connsiteY14" fmla="*/ 76291 h 123311"/>
                <a:gd name="connsiteX15" fmla="*/ 49324 w 369933"/>
                <a:gd name="connsiteY15" fmla="*/ 39298 h 123311"/>
                <a:gd name="connsiteX16" fmla="*/ 86318 w 369933"/>
                <a:gd name="connsiteY16" fmla="*/ 76291 h 123311"/>
                <a:gd name="connsiteX17" fmla="*/ 49324 w 369933"/>
                <a:gd name="connsiteY17" fmla="*/ 113285 h 12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9933" h="123311">
                  <a:moveTo>
                    <a:pt x="377522" y="28864"/>
                  </a:moveTo>
                  <a:cubicBezTo>
                    <a:pt x="374676" y="9893"/>
                    <a:pt x="357602" y="-2438"/>
                    <a:pt x="338632" y="407"/>
                  </a:cubicBezTo>
                  <a:lnTo>
                    <a:pt x="147973" y="27915"/>
                  </a:lnTo>
                  <a:cubicBezTo>
                    <a:pt x="145128" y="27915"/>
                    <a:pt x="143231" y="28864"/>
                    <a:pt x="140385" y="29813"/>
                  </a:cubicBezTo>
                  <a:cubicBezTo>
                    <a:pt x="135642" y="28864"/>
                    <a:pt x="129951" y="27915"/>
                    <a:pt x="125208" y="26967"/>
                  </a:cubicBezTo>
                  <a:cubicBezTo>
                    <a:pt x="91061" y="18430"/>
                    <a:pt x="55964" y="9893"/>
                    <a:pt x="24662" y="34555"/>
                  </a:cubicBezTo>
                  <a:cubicBezTo>
                    <a:pt x="10434" y="43092"/>
                    <a:pt x="0" y="58269"/>
                    <a:pt x="0" y="77240"/>
                  </a:cubicBezTo>
                  <a:cubicBezTo>
                    <a:pt x="0" y="94314"/>
                    <a:pt x="8537" y="109490"/>
                    <a:pt x="22765" y="118027"/>
                  </a:cubicBezTo>
                  <a:cubicBezTo>
                    <a:pt x="36993" y="134153"/>
                    <a:pt x="55016" y="136050"/>
                    <a:pt x="74935" y="128461"/>
                  </a:cubicBezTo>
                  <a:cubicBezTo>
                    <a:pt x="99598" y="125616"/>
                    <a:pt x="120466" y="110439"/>
                    <a:pt x="143231" y="101902"/>
                  </a:cubicBezTo>
                  <a:cubicBezTo>
                    <a:pt x="162202" y="96211"/>
                    <a:pt x="181173" y="92417"/>
                    <a:pt x="201092" y="89571"/>
                  </a:cubicBezTo>
                  <a:lnTo>
                    <a:pt x="349066" y="68703"/>
                  </a:lnTo>
                  <a:cubicBezTo>
                    <a:pt x="367088" y="64909"/>
                    <a:pt x="380368" y="47835"/>
                    <a:pt x="377522" y="28864"/>
                  </a:cubicBezTo>
                  <a:close/>
                  <a:moveTo>
                    <a:pt x="49324" y="113285"/>
                  </a:moveTo>
                  <a:cubicBezTo>
                    <a:pt x="28456" y="113285"/>
                    <a:pt x="12331" y="97159"/>
                    <a:pt x="12331" y="76291"/>
                  </a:cubicBezTo>
                  <a:cubicBezTo>
                    <a:pt x="12331" y="55423"/>
                    <a:pt x="28456" y="39298"/>
                    <a:pt x="49324" y="39298"/>
                  </a:cubicBezTo>
                  <a:cubicBezTo>
                    <a:pt x="70193" y="39298"/>
                    <a:pt x="86318" y="55423"/>
                    <a:pt x="86318" y="76291"/>
                  </a:cubicBezTo>
                  <a:cubicBezTo>
                    <a:pt x="86318" y="97159"/>
                    <a:pt x="70193" y="113285"/>
                    <a:pt x="49324" y="113285"/>
                  </a:cubicBezTo>
                  <a:close/>
                </a:path>
              </a:pathLst>
            </a:custGeom>
            <a:solidFill>
              <a:srgbClr val="0B0907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240B1F-508A-40BD-B06F-C1B421F2C08E}"/>
                </a:ext>
              </a:extLst>
            </p:cNvPr>
            <p:cNvSpPr/>
            <p:nvPr/>
          </p:nvSpPr>
          <p:spPr>
            <a:xfrm>
              <a:off x="6647320" y="3372789"/>
              <a:ext cx="183354" cy="244472"/>
            </a:xfrm>
            <a:custGeom>
              <a:avLst/>
              <a:gdLst>
                <a:gd name="connsiteX0" fmla="*/ 345545 w 341477"/>
                <a:gd name="connsiteY0" fmla="*/ 348679 h 455302"/>
                <a:gd name="connsiteX1" fmla="*/ 323728 w 341477"/>
                <a:gd name="connsiteY1" fmla="*/ 226316 h 455302"/>
                <a:gd name="connsiteX2" fmla="*/ 288632 w 341477"/>
                <a:gd name="connsiteY2" fmla="*/ 90674 h 455302"/>
                <a:gd name="connsiteX3" fmla="*/ 261124 w 341477"/>
                <a:gd name="connsiteY3" fmla="*/ 28070 h 455302"/>
                <a:gd name="connsiteX4" fmla="*/ 241205 w 341477"/>
                <a:gd name="connsiteY4" fmla="*/ 10047 h 455302"/>
                <a:gd name="connsiteX5" fmla="*/ 210851 w 341477"/>
                <a:gd name="connsiteY5" fmla="*/ 562 h 455302"/>
                <a:gd name="connsiteX6" fmla="*/ 152041 w 341477"/>
                <a:gd name="connsiteY6" fmla="*/ 3407 h 455302"/>
                <a:gd name="connsiteX7" fmla="*/ 117893 w 341477"/>
                <a:gd name="connsiteY7" fmla="*/ 12893 h 455302"/>
                <a:gd name="connsiteX8" fmla="*/ 104614 w 341477"/>
                <a:gd name="connsiteY8" fmla="*/ 29018 h 455302"/>
                <a:gd name="connsiteX9" fmla="*/ 98922 w 341477"/>
                <a:gd name="connsiteY9" fmla="*/ 42298 h 455302"/>
                <a:gd name="connsiteX10" fmla="*/ 102717 w 341477"/>
                <a:gd name="connsiteY10" fmla="*/ 65063 h 455302"/>
                <a:gd name="connsiteX11" fmla="*/ 158681 w 341477"/>
                <a:gd name="connsiteY11" fmla="*/ 54629 h 455302"/>
                <a:gd name="connsiteX12" fmla="*/ 170064 w 341477"/>
                <a:gd name="connsiteY12" fmla="*/ 68857 h 455302"/>
                <a:gd name="connsiteX13" fmla="*/ 165321 w 341477"/>
                <a:gd name="connsiteY13" fmla="*/ 103953 h 455302"/>
                <a:gd name="connsiteX14" fmla="*/ 78054 w 341477"/>
                <a:gd name="connsiteY14" fmla="*/ 119130 h 455302"/>
                <a:gd name="connsiteX15" fmla="*/ 66672 w 341477"/>
                <a:gd name="connsiteY15" fmla="*/ 142844 h 455302"/>
                <a:gd name="connsiteX16" fmla="*/ 36318 w 341477"/>
                <a:gd name="connsiteY16" fmla="*/ 157072 h 455302"/>
                <a:gd name="connsiteX17" fmla="*/ 26833 w 341477"/>
                <a:gd name="connsiteY17" fmla="*/ 182683 h 455302"/>
                <a:gd name="connsiteX18" fmla="*/ 5016 w 341477"/>
                <a:gd name="connsiteY18" fmla="*/ 190271 h 455302"/>
                <a:gd name="connsiteX19" fmla="*/ 2171 w 341477"/>
                <a:gd name="connsiteY19" fmla="*/ 224419 h 455302"/>
                <a:gd name="connsiteX20" fmla="*/ 57186 w 341477"/>
                <a:gd name="connsiteY20" fmla="*/ 371444 h 455302"/>
                <a:gd name="connsiteX21" fmla="*/ 67620 w 341477"/>
                <a:gd name="connsiteY21" fmla="*/ 397055 h 455302"/>
                <a:gd name="connsiteX22" fmla="*/ 71415 w 341477"/>
                <a:gd name="connsiteY22" fmla="*/ 424563 h 455302"/>
                <a:gd name="connsiteX23" fmla="*/ 86591 w 341477"/>
                <a:gd name="connsiteY23" fmla="*/ 426460 h 455302"/>
                <a:gd name="connsiteX24" fmla="*/ 97025 w 341477"/>
                <a:gd name="connsiteY24" fmla="*/ 435945 h 455302"/>
                <a:gd name="connsiteX25" fmla="*/ 121688 w 341477"/>
                <a:gd name="connsiteY25" fmla="*/ 454916 h 455302"/>
                <a:gd name="connsiteX26" fmla="*/ 317088 w 341477"/>
                <a:gd name="connsiteY26" fmla="*/ 438791 h 455302"/>
                <a:gd name="connsiteX27" fmla="*/ 345545 w 341477"/>
                <a:gd name="connsiteY27" fmla="*/ 415077 h 455302"/>
                <a:gd name="connsiteX28" fmla="*/ 345545 w 341477"/>
                <a:gd name="connsiteY28" fmla="*/ 348679 h 45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477" h="455302">
                  <a:moveTo>
                    <a:pt x="345545" y="348679"/>
                  </a:moveTo>
                  <a:cubicBezTo>
                    <a:pt x="343648" y="306943"/>
                    <a:pt x="332265" y="267104"/>
                    <a:pt x="323728" y="226316"/>
                  </a:cubicBezTo>
                  <a:cubicBezTo>
                    <a:pt x="318986" y="202602"/>
                    <a:pt x="292426" y="112490"/>
                    <a:pt x="288632" y="90674"/>
                  </a:cubicBezTo>
                  <a:cubicBezTo>
                    <a:pt x="283889" y="66960"/>
                    <a:pt x="279147" y="44195"/>
                    <a:pt x="261124" y="28070"/>
                  </a:cubicBezTo>
                  <a:cubicBezTo>
                    <a:pt x="254484" y="20481"/>
                    <a:pt x="248793" y="17636"/>
                    <a:pt x="241205" y="10047"/>
                  </a:cubicBezTo>
                  <a:cubicBezTo>
                    <a:pt x="232668" y="1510"/>
                    <a:pt x="218439" y="-1335"/>
                    <a:pt x="210851" y="562"/>
                  </a:cubicBezTo>
                  <a:cubicBezTo>
                    <a:pt x="194726" y="1510"/>
                    <a:pt x="178600" y="2459"/>
                    <a:pt x="152041" y="3407"/>
                  </a:cubicBezTo>
                  <a:cubicBezTo>
                    <a:pt x="139710" y="3407"/>
                    <a:pt x="124533" y="7202"/>
                    <a:pt x="117893" y="12893"/>
                  </a:cubicBezTo>
                  <a:cubicBezTo>
                    <a:pt x="111254" y="17636"/>
                    <a:pt x="109356" y="23327"/>
                    <a:pt x="104614" y="29018"/>
                  </a:cubicBezTo>
                  <a:cubicBezTo>
                    <a:pt x="101768" y="32812"/>
                    <a:pt x="101768" y="38504"/>
                    <a:pt x="98922" y="42298"/>
                  </a:cubicBezTo>
                  <a:cubicBezTo>
                    <a:pt x="96077" y="47041"/>
                    <a:pt x="99871" y="61269"/>
                    <a:pt x="102717" y="65063"/>
                  </a:cubicBezTo>
                  <a:cubicBezTo>
                    <a:pt x="122636" y="69806"/>
                    <a:pt x="141607" y="57475"/>
                    <a:pt x="158681" y="54629"/>
                  </a:cubicBezTo>
                  <a:cubicBezTo>
                    <a:pt x="171961" y="52732"/>
                    <a:pt x="171012" y="55578"/>
                    <a:pt x="170064" y="68857"/>
                  </a:cubicBezTo>
                  <a:cubicBezTo>
                    <a:pt x="170064" y="81188"/>
                    <a:pt x="166269" y="92571"/>
                    <a:pt x="165321" y="103953"/>
                  </a:cubicBezTo>
                  <a:cubicBezTo>
                    <a:pt x="156784" y="105850"/>
                    <a:pt x="107459" y="114387"/>
                    <a:pt x="78054" y="119130"/>
                  </a:cubicBezTo>
                  <a:cubicBezTo>
                    <a:pt x="67620" y="123873"/>
                    <a:pt x="73312" y="134307"/>
                    <a:pt x="66672" y="142844"/>
                  </a:cubicBezTo>
                  <a:cubicBezTo>
                    <a:pt x="59083" y="151381"/>
                    <a:pt x="41061" y="150432"/>
                    <a:pt x="36318" y="157072"/>
                  </a:cubicBezTo>
                  <a:cubicBezTo>
                    <a:pt x="30627" y="164661"/>
                    <a:pt x="27781" y="173197"/>
                    <a:pt x="26833" y="182683"/>
                  </a:cubicBezTo>
                  <a:cubicBezTo>
                    <a:pt x="24936" y="184580"/>
                    <a:pt x="12605" y="180786"/>
                    <a:pt x="5016" y="190271"/>
                  </a:cubicBezTo>
                  <a:cubicBezTo>
                    <a:pt x="-1624" y="200705"/>
                    <a:pt x="-675" y="213985"/>
                    <a:pt x="2171" y="224419"/>
                  </a:cubicBezTo>
                  <a:cubicBezTo>
                    <a:pt x="5016" y="235802"/>
                    <a:pt x="49598" y="354370"/>
                    <a:pt x="57186" y="371444"/>
                  </a:cubicBezTo>
                  <a:cubicBezTo>
                    <a:pt x="60981" y="379981"/>
                    <a:pt x="64775" y="388518"/>
                    <a:pt x="67620" y="397055"/>
                  </a:cubicBezTo>
                  <a:cubicBezTo>
                    <a:pt x="69517" y="405592"/>
                    <a:pt x="70466" y="414128"/>
                    <a:pt x="71415" y="424563"/>
                  </a:cubicBezTo>
                  <a:cubicBezTo>
                    <a:pt x="75209" y="428357"/>
                    <a:pt x="81849" y="424563"/>
                    <a:pt x="86591" y="426460"/>
                  </a:cubicBezTo>
                  <a:cubicBezTo>
                    <a:pt x="91334" y="427408"/>
                    <a:pt x="94180" y="432151"/>
                    <a:pt x="97025" y="435945"/>
                  </a:cubicBezTo>
                  <a:cubicBezTo>
                    <a:pt x="104614" y="444482"/>
                    <a:pt x="111254" y="451122"/>
                    <a:pt x="121688" y="454916"/>
                  </a:cubicBezTo>
                  <a:cubicBezTo>
                    <a:pt x="134019" y="458710"/>
                    <a:pt x="247844" y="473887"/>
                    <a:pt x="317088" y="438791"/>
                  </a:cubicBezTo>
                  <a:cubicBezTo>
                    <a:pt x="328471" y="433099"/>
                    <a:pt x="329420" y="419820"/>
                    <a:pt x="345545" y="415077"/>
                  </a:cubicBezTo>
                  <a:cubicBezTo>
                    <a:pt x="344596" y="383775"/>
                    <a:pt x="346493" y="371444"/>
                    <a:pt x="345545" y="348679"/>
                  </a:cubicBezTo>
                  <a:close/>
                </a:path>
              </a:pathLst>
            </a:custGeom>
            <a:solidFill>
              <a:srgbClr val="FDCE98"/>
            </a:solidFill>
            <a:ln w="948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2BA6BE-D7E7-423E-83ED-6C74A68EDB3B}"/>
                </a:ext>
              </a:extLst>
            </p:cNvPr>
            <p:cNvSpPr/>
            <p:nvPr/>
          </p:nvSpPr>
          <p:spPr>
            <a:xfrm>
              <a:off x="7399964" y="3434634"/>
              <a:ext cx="1293662" cy="1354780"/>
            </a:xfrm>
            <a:custGeom>
              <a:avLst/>
              <a:gdLst>
                <a:gd name="connsiteX0" fmla="*/ 2260894 w 2409311"/>
                <a:gd name="connsiteY0" fmla="*/ 1703748 h 2523136"/>
                <a:gd name="connsiteX1" fmla="*/ 1514387 w 2409311"/>
                <a:gd name="connsiteY1" fmla="*/ 333097 h 2523136"/>
                <a:gd name="connsiteX2" fmla="*/ 466241 w 2409311"/>
                <a:gd name="connsiteY2" fmla="*/ 22922 h 2523136"/>
                <a:gd name="connsiteX3" fmla="*/ 238590 w 2409311"/>
                <a:gd name="connsiteY3" fmla="*/ 433643 h 2523136"/>
                <a:gd name="connsiteX4" fmla="*/ 138044 w 2409311"/>
                <a:gd name="connsiteY4" fmla="*/ 1014154 h 2523136"/>
                <a:gd name="connsiteX5" fmla="*/ 138044 w 2409311"/>
                <a:gd name="connsiteY5" fmla="*/ 1015103 h 2523136"/>
                <a:gd name="connsiteX6" fmla="*/ 40343 w 2409311"/>
                <a:gd name="connsiteY6" fmla="*/ 1092884 h 2523136"/>
                <a:gd name="connsiteX7" fmla="*/ 31806 w 2409311"/>
                <a:gd name="connsiteY7" fmla="*/ 1224732 h 2523136"/>
                <a:gd name="connsiteX8" fmla="*/ 121918 w 2409311"/>
                <a:gd name="connsiteY8" fmla="*/ 1303461 h 2523136"/>
                <a:gd name="connsiteX9" fmla="*/ 161758 w 2409311"/>
                <a:gd name="connsiteY9" fmla="*/ 1378397 h 2523136"/>
                <a:gd name="connsiteX10" fmla="*/ 254715 w 2409311"/>
                <a:gd name="connsiteY10" fmla="*/ 1449538 h 2523136"/>
                <a:gd name="connsiteX11" fmla="*/ 323011 w 2409311"/>
                <a:gd name="connsiteY11" fmla="*/ 1393573 h 2523136"/>
                <a:gd name="connsiteX12" fmla="*/ 356210 w 2409311"/>
                <a:gd name="connsiteY12" fmla="*/ 1170664 h 2523136"/>
                <a:gd name="connsiteX13" fmla="*/ 478572 w 2409311"/>
                <a:gd name="connsiteY13" fmla="*/ 510475 h 2523136"/>
                <a:gd name="connsiteX14" fmla="*/ 508926 w 2409311"/>
                <a:gd name="connsiteY14" fmla="*/ 549366 h 2523136"/>
                <a:gd name="connsiteX15" fmla="*/ 759343 w 2409311"/>
                <a:gd name="connsiteY15" fmla="*/ 1448589 h 2523136"/>
                <a:gd name="connsiteX16" fmla="*/ 1504901 w 2409311"/>
                <a:gd name="connsiteY16" fmla="*/ 2465432 h 2523136"/>
                <a:gd name="connsiteX17" fmla="*/ 2097744 w 2409311"/>
                <a:gd name="connsiteY17" fmla="*/ 2527088 h 2523136"/>
                <a:gd name="connsiteX18" fmla="*/ 2260894 w 2409311"/>
                <a:gd name="connsiteY18" fmla="*/ 1703748 h 252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9311" h="2523136">
                  <a:moveTo>
                    <a:pt x="2260894" y="1703748"/>
                  </a:moveTo>
                  <a:cubicBezTo>
                    <a:pt x="2103435" y="1226629"/>
                    <a:pt x="1919416" y="664140"/>
                    <a:pt x="1514387" y="333097"/>
                  </a:cubicBezTo>
                  <a:cubicBezTo>
                    <a:pt x="1241205" y="110188"/>
                    <a:pt x="817204" y="-64345"/>
                    <a:pt x="466241" y="22922"/>
                  </a:cubicBezTo>
                  <a:cubicBezTo>
                    <a:pt x="328702" y="57069"/>
                    <a:pt x="15681" y="332148"/>
                    <a:pt x="238590" y="433643"/>
                  </a:cubicBezTo>
                  <a:cubicBezTo>
                    <a:pt x="232899" y="438386"/>
                    <a:pt x="152272" y="993286"/>
                    <a:pt x="138044" y="1014154"/>
                  </a:cubicBezTo>
                  <a:cubicBezTo>
                    <a:pt x="138044" y="1014154"/>
                    <a:pt x="138044" y="1015103"/>
                    <a:pt x="138044" y="1015103"/>
                  </a:cubicBezTo>
                  <a:cubicBezTo>
                    <a:pt x="134250" y="1026485"/>
                    <a:pt x="65006" y="1073913"/>
                    <a:pt x="40343" y="1092884"/>
                  </a:cubicBezTo>
                  <a:cubicBezTo>
                    <a:pt x="-9930" y="1129877"/>
                    <a:pt x="-13724" y="1182047"/>
                    <a:pt x="31806" y="1224732"/>
                  </a:cubicBezTo>
                  <a:cubicBezTo>
                    <a:pt x="61211" y="1252239"/>
                    <a:pt x="90616" y="1278799"/>
                    <a:pt x="121918" y="1303461"/>
                  </a:cubicBezTo>
                  <a:cubicBezTo>
                    <a:pt x="146581" y="1323381"/>
                    <a:pt x="157963" y="1348043"/>
                    <a:pt x="161758" y="1378397"/>
                  </a:cubicBezTo>
                  <a:cubicBezTo>
                    <a:pt x="164603" y="1399264"/>
                    <a:pt x="231950" y="1446692"/>
                    <a:pt x="254715" y="1449538"/>
                  </a:cubicBezTo>
                  <a:cubicBezTo>
                    <a:pt x="299297" y="1455229"/>
                    <a:pt x="319216" y="1437206"/>
                    <a:pt x="323011" y="1393573"/>
                  </a:cubicBezTo>
                  <a:cubicBezTo>
                    <a:pt x="327753" y="1343300"/>
                    <a:pt x="337239" y="1191532"/>
                    <a:pt x="356210" y="1170664"/>
                  </a:cubicBezTo>
                  <a:cubicBezTo>
                    <a:pt x="352416" y="1167819"/>
                    <a:pt x="478572" y="547469"/>
                    <a:pt x="478572" y="510475"/>
                  </a:cubicBezTo>
                  <a:cubicBezTo>
                    <a:pt x="488058" y="520909"/>
                    <a:pt x="498492" y="534189"/>
                    <a:pt x="508926" y="549366"/>
                  </a:cubicBezTo>
                  <a:cubicBezTo>
                    <a:pt x="655002" y="772274"/>
                    <a:pt x="667333" y="1187738"/>
                    <a:pt x="759343" y="1448589"/>
                  </a:cubicBezTo>
                  <a:cubicBezTo>
                    <a:pt x="946206" y="1978827"/>
                    <a:pt x="1002171" y="2275722"/>
                    <a:pt x="1504901" y="2465432"/>
                  </a:cubicBezTo>
                  <a:cubicBezTo>
                    <a:pt x="1650978" y="2520448"/>
                    <a:pt x="1924159" y="2519499"/>
                    <a:pt x="2097744" y="2527088"/>
                  </a:cubicBezTo>
                  <a:cubicBezTo>
                    <a:pt x="2614702" y="2549853"/>
                    <a:pt x="2368080" y="2028152"/>
                    <a:pt x="2260894" y="17037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8B8EC1-B90E-4007-B0EF-EC72117A3EA8}"/>
                </a:ext>
              </a:extLst>
            </p:cNvPr>
            <p:cNvSpPr/>
            <p:nvPr/>
          </p:nvSpPr>
          <p:spPr>
            <a:xfrm>
              <a:off x="6569158" y="5430365"/>
              <a:ext cx="499130" cy="234285"/>
            </a:xfrm>
            <a:custGeom>
              <a:avLst/>
              <a:gdLst>
                <a:gd name="connsiteX0" fmla="*/ 356420 w 929576"/>
                <a:gd name="connsiteY0" fmla="*/ 57585 h 436331"/>
                <a:gd name="connsiteX1" fmla="*/ 403847 w 929576"/>
                <a:gd name="connsiteY1" fmla="*/ 9209 h 436331"/>
                <a:gd name="connsiteX2" fmla="*/ 429458 w 929576"/>
                <a:gd name="connsiteY2" fmla="*/ 672 h 436331"/>
                <a:gd name="connsiteX3" fmla="*/ 874327 w 929576"/>
                <a:gd name="connsiteY3" fmla="*/ 96476 h 436331"/>
                <a:gd name="connsiteX4" fmla="*/ 902784 w 929576"/>
                <a:gd name="connsiteY4" fmla="*/ 130623 h 436331"/>
                <a:gd name="connsiteX5" fmla="*/ 930291 w 929576"/>
                <a:gd name="connsiteY5" fmla="*/ 313693 h 436331"/>
                <a:gd name="connsiteX6" fmla="*/ 933137 w 929576"/>
                <a:gd name="connsiteY6" fmla="*/ 384834 h 436331"/>
                <a:gd name="connsiteX7" fmla="*/ 877173 w 929576"/>
                <a:gd name="connsiteY7" fmla="*/ 418033 h 436331"/>
                <a:gd name="connsiteX8" fmla="*/ 531901 w 929576"/>
                <a:gd name="connsiteY8" fmla="*/ 422776 h 436331"/>
                <a:gd name="connsiteX9" fmla="*/ 142048 w 929576"/>
                <a:gd name="connsiteY9" fmla="*/ 444593 h 436331"/>
                <a:gd name="connsiteX10" fmla="*/ 40554 w 929576"/>
                <a:gd name="connsiteY10" fmla="*/ 419931 h 436331"/>
                <a:gd name="connsiteX11" fmla="*/ 1663 w 929576"/>
                <a:gd name="connsiteY11" fmla="*/ 312745 h 436331"/>
                <a:gd name="connsiteX12" fmla="*/ 1663 w 929576"/>
                <a:gd name="connsiteY12" fmla="*/ 312745 h 436331"/>
                <a:gd name="connsiteX13" fmla="*/ 30120 w 929576"/>
                <a:gd name="connsiteY13" fmla="*/ 271957 h 436331"/>
                <a:gd name="connsiteX14" fmla="*/ 87981 w 929576"/>
                <a:gd name="connsiteY14" fmla="*/ 256780 h 436331"/>
                <a:gd name="connsiteX15" fmla="*/ 198961 w 929576"/>
                <a:gd name="connsiteY15" fmla="*/ 213147 h 436331"/>
                <a:gd name="connsiteX16" fmla="*/ 284330 w 929576"/>
                <a:gd name="connsiteY16" fmla="*/ 137263 h 436331"/>
                <a:gd name="connsiteX17" fmla="*/ 356420 w 929576"/>
                <a:gd name="connsiteY17" fmla="*/ 57585 h 4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9576" h="436331">
                  <a:moveTo>
                    <a:pt x="356420" y="57585"/>
                  </a:moveTo>
                  <a:cubicBezTo>
                    <a:pt x="375391" y="44306"/>
                    <a:pt x="389619" y="26283"/>
                    <a:pt x="403847" y="9209"/>
                  </a:cubicBezTo>
                  <a:cubicBezTo>
                    <a:pt x="411436" y="672"/>
                    <a:pt x="418076" y="-1225"/>
                    <a:pt x="429458" y="672"/>
                  </a:cubicBezTo>
                  <a:cubicBezTo>
                    <a:pt x="577432" y="32923"/>
                    <a:pt x="725405" y="66122"/>
                    <a:pt x="874327" y="96476"/>
                  </a:cubicBezTo>
                  <a:cubicBezTo>
                    <a:pt x="896144" y="101219"/>
                    <a:pt x="898989" y="114498"/>
                    <a:pt x="902784" y="130623"/>
                  </a:cubicBezTo>
                  <a:cubicBezTo>
                    <a:pt x="912269" y="191331"/>
                    <a:pt x="924600" y="252037"/>
                    <a:pt x="930291" y="313693"/>
                  </a:cubicBezTo>
                  <a:cubicBezTo>
                    <a:pt x="933137" y="342149"/>
                    <a:pt x="929343" y="359223"/>
                    <a:pt x="933137" y="384834"/>
                  </a:cubicBezTo>
                  <a:cubicBezTo>
                    <a:pt x="933137" y="410445"/>
                    <a:pt x="891401" y="415188"/>
                    <a:pt x="877173" y="418033"/>
                  </a:cubicBezTo>
                  <a:cubicBezTo>
                    <a:pt x="804135" y="430364"/>
                    <a:pt x="560358" y="423725"/>
                    <a:pt x="531901" y="422776"/>
                  </a:cubicBezTo>
                  <a:cubicBezTo>
                    <a:pt x="456966" y="420879"/>
                    <a:pt x="216983" y="451232"/>
                    <a:pt x="142048" y="444593"/>
                  </a:cubicBezTo>
                  <a:cubicBezTo>
                    <a:pt x="113592" y="441747"/>
                    <a:pt x="79444" y="438901"/>
                    <a:pt x="40554" y="419931"/>
                  </a:cubicBezTo>
                  <a:cubicBezTo>
                    <a:pt x="-3080" y="395268"/>
                    <a:pt x="-2131" y="354480"/>
                    <a:pt x="1663" y="312745"/>
                  </a:cubicBezTo>
                  <a:lnTo>
                    <a:pt x="1663" y="312745"/>
                  </a:lnTo>
                  <a:cubicBezTo>
                    <a:pt x="7354" y="297568"/>
                    <a:pt x="14943" y="281443"/>
                    <a:pt x="30120" y="271957"/>
                  </a:cubicBezTo>
                  <a:cubicBezTo>
                    <a:pt x="46245" y="260575"/>
                    <a:pt x="70907" y="255832"/>
                    <a:pt x="87981" y="256780"/>
                  </a:cubicBezTo>
                  <a:cubicBezTo>
                    <a:pt x="130666" y="257729"/>
                    <a:pt x="166710" y="240655"/>
                    <a:pt x="198961" y="213147"/>
                  </a:cubicBezTo>
                  <a:cubicBezTo>
                    <a:pt x="200858" y="211250"/>
                    <a:pt x="261565" y="164771"/>
                    <a:pt x="284330" y="137263"/>
                  </a:cubicBezTo>
                  <a:cubicBezTo>
                    <a:pt x="294764" y="125881"/>
                    <a:pt x="335552" y="80351"/>
                    <a:pt x="356420" y="5758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616353-EA43-43A9-8889-676F5FC3C5AF}"/>
                </a:ext>
              </a:extLst>
            </p:cNvPr>
            <p:cNvSpPr/>
            <p:nvPr/>
          </p:nvSpPr>
          <p:spPr>
            <a:xfrm>
              <a:off x="7626846" y="5953578"/>
              <a:ext cx="310683" cy="331055"/>
            </a:xfrm>
            <a:custGeom>
              <a:avLst/>
              <a:gdLst>
                <a:gd name="connsiteX0" fmla="*/ 570142 w 578614"/>
                <a:gd name="connsiteY0" fmla="*/ 254612 h 616556"/>
                <a:gd name="connsiteX1" fmla="*/ 497103 w 578614"/>
                <a:gd name="connsiteY1" fmla="*/ 406380 h 616556"/>
                <a:gd name="connsiteX2" fmla="*/ 460110 w 578614"/>
                <a:gd name="connsiteY2" fmla="*/ 487006 h 616556"/>
                <a:gd name="connsiteX3" fmla="*/ 367152 w 578614"/>
                <a:gd name="connsiteY3" fmla="*/ 585656 h 616556"/>
                <a:gd name="connsiteX4" fmla="*/ 278937 w 578614"/>
                <a:gd name="connsiteY4" fmla="*/ 608420 h 616556"/>
                <a:gd name="connsiteX5" fmla="*/ 59823 w 578614"/>
                <a:gd name="connsiteY5" fmla="*/ 617906 h 616556"/>
                <a:gd name="connsiteX6" fmla="*/ 32315 w 578614"/>
                <a:gd name="connsiteY6" fmla="*/ 605575 h 616556"/>
                <a:gd name="connsiteX7" fmla="*/ 64 w 578614"/>
                <a:gd name="connsiteY7" fmla="*/ 542022 h 616556"/>
                <a:gd name="connsiteX8" fmla="*/ 14293 w 578614"/>
                <a:gd name="connsiteY8" fmla="*/ 469933 h 616556"/>
                <a:gd name="connsiteX9" fmla="*/ 72154 w 578614"/>
                <a:gd name="connsiteY9" fmla="*/ 319113 h 616556"/>
                <a:gd name="connsiteX10" fmla="*/ 132861 w 578614"/>
                <a:gd name="connsiteY10" fmla="*/ 150272 h 616556"/>
                <a:gd name="connsiteX11" fmla="*/ 213488 w 578614"/>
                <a:gd name="connsiteY11" fmla="*/ 74388 h 616556"/>
                <a:gd name="connsiteX12" fmla="*/ 490463 w 578614"/>
                <a:gd name="connsiteY12" fmla="*/ 2299 h 616556"/>
                <a:gd name="connsiteX13" fmla="*/ 525560 w 578614"/>
                <a:gd name="connsiteY13" fmla="*/ 14630 h 616556"/>
                <a:gd name="connsiteX14" fmla="*/ 565399 w 578614"/>
                <a:gd name="connsiteY14" fmla="*/ 89565 h 616556"/>
                <a:gd name="connsiteX15" fmla="*/ 570142 w 578614"/>
                <a:gd name="connsiteY15" fmla="*/ 254612 h 61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614" h="616556">
                  <a:moveTo>
                    <a:pt x="570142" y="254612"/>
                  </a:moveTo>
                  <a:cubicBezTo>
                    <a:pt x="568244" y="272635"/>
                    <a:pt x="512280" y="371283"/>
                    <a:pt x="497103" y="406380"/>
                  </a:cubicBezTo>
                  <a:cubicBezTo>
                    <a:pt x="488566" y="420608"/>
                    <a:pt x="465801" y="472778"/>
                    <a:pt x="460110" y="487006"/>
                  </a:cubicBezTo>
                  <a:cubicBezTo>
                    <a:pt x="442088" y="532537"/>
                    <a:pt x="413631" y="566685"/>
                    <a:pt x="367152" y="585656"/>
                  </a:cubicBezTo>
                  <a:cubicBezTo>
                    <a:pt x="339644" y="601781"/>
                    <a:pt x="309291" y="602729"/>
                    <a:pt x="278937" y="608420"/>
                  </a:cubicBezTo>
                  <a:cubicBezTo>
                    <a:pt x="257121" y="613163"/>
                    <a:pt x="91125" y="623597"/>
                    <a:pt x="59823" y="617906"/>
                  </a:cubicBezTo>
                  <a:cubicBezTo>
                    <a:pt x="50337" y="616009"/>
                    <a:pt x="40852" y="612215"/>
                    <a:pt x="32315" y="605575"/>
                  </a:cubicBezTo>
                  <a:cubicBezTo>
                    <a:pt x="8601" y="591347"/>
                    <a:pt x="-884" y="569530"/>
                    <a:pt x="64" y="542022"/>
                  </a:cubicBezTo>
                  <a:cubicBezTo>
                    <a:pt x="64" y="517360"/>
                    <a:pt x="4807" y="492698"/>
                    <a:pt x="14293" y="469933"/>
                  </a:cubicBezTo>
                  <a:cubicBezTo>
                    <a:pt x="14293" y="469933"/>
                    <a:pt x="49389" y="368438"/>
                    <a:pt x="72154" y="319113"/>
                  </a:cubicBezTo>
                  <a:cubicBezTo>
                    <a:pt x="83536" y="296348"/>
                    <a:pt x="132861" y="152169"/>
                    <a:pt x="132861" y="150272"/>
                  </a:cubicBezTo>
                  <a:cubicBezTo>
                    <a:pt x="137604" y="100947"/>
                    <a:pt x="168906" y="84822"/>
                    <a:pt x="213488" y="74388"/>
                  </a:cubicBezTo>
                  <a:cubicBezTo>
                    <a:pt x="306445" y="53520"/>
                    <a:pt x="398454" y="26961"/>
                    <a:pt x="490463" y="2299"/>
                  </a:cubicBezTo>
                  <a:cubicBezTo>
                    <a:pt x="505640" y="-2444"/>
                    <a:pt x="517023" y="-547"/>
                    <a:pt x="525560" y="14630"/>
                  </a:cubicBezTo>
                  <a:cubicBezTo>
                    <a:pt x="529354" y="17475"/>
                    <a:pt x="555913" y="67748"/>
                    <a:pt x="565399" y="89565"/>
                  </a:cubicBezTo>
                  <a:cubicBezTo>
                    <a:pt x="591009" y="144581"/>
                    <a:pt x="590061" y="199596"/>
                    <a:pt x="570142" y="254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8688C4-03D0-49E0-86BB-A064CBD62693}"/>
                </a:ext>
              </a:extLst>
            </p:cNvPr>
            <p:cNvSpPr/>
            <p:nvPr/>
          </p:nvSpPr>
          <p:spPr>
            <a:xfrm>
              <a:off x="7447431" y="3808230"/>
              <a:ext cx="213913" cy="254658"/>
            </a:xfrm>
            <a:custGeom>
              <a:avLst/>
              <a:gdLst>
                <a:gd name="connsiteX0" fmla="*/ 49643 w 398390"/>
                <a:gd name="connsiteY0" fmla="*/ 318369 h 474273"/>
                <a:gd name="connsiteX1" fmla="*/ 12650 w 398390"/>
                <a:gd name="connsiteY1" fmla="*/ 270942 h 474273"/>
                <a:gd name="connsiteX2" fmla="*/ 18341 w 398390"/>
                <a:gd name="connsiteY2" fmla="*/ 200749 h 474273"/>
                <a:gd name="connsiteX3" fmla="*/ 13598 w 398390"/>
                <a:gd name="connsiteY3" fmla="*/ 184624 h 474273"/>
                <a:gd name="connsiteX4" fmla="*/ 23084 w 398390"/>
                <a:gd name="connsiteY4" fmla="*/ 154270 h 474273"/>
                <a:gd name="connsiteX5" fmla="*/ 36364 w 398390"/>
                <a:gd name="connsiteY5" fmla="*/ 146682 h 474273"/>
                <a:gd name="connsiteX6" fmla="*/ 43952 w 398390"/>
                <a:gd name="connsiteY6" fmla="*/ 133402 h 474273"/>
                <a:gd name="connsiteX7" fmla="*/ 43952 w 398390"/>
                <a:gd name="connsiteY7" fmla="*/ 93563 h 474273"/>
                <a:gd name="connsiteX8" fmla="*/ 70511 w 398390"/>
                <a:gd name="connsiteY8" fmla="*/ 62261 h 474273"/>
                <a:gd name="connsiteX9" fmla="*/ 98019 w 398390"/>
                <a:gd name="connsiteY9" fmla="*/ 8194 h 474273"/>
                <a:gd name="connsiteX10" fmla="*/ 141652 w 398390"/>
                <a:gd name="connsiteY10" fmla="*/ 606 h 474273"/>
                <a:gd name="connsiteX11" fmla="*/ 204256 w 398390"/>
                <a:gd name="connsiteY11" fmla="*/ 14834 h 474273"/>
                <a:gd name="connsiteX12" fmla="*/ 316185 w 398390"/>
                <a:gd name="connsiteY12" fmla="*/ 67953 h 474273"/>
                <a:gd name="connsiteX13" fmla="*/ 394915 w 398390"/>
                <a:gd name="connsiteY13" fmla="*/ 205492 h 474273"/>
                <a:gd name="connsiteX14" fmla="*/ 402503 w 398390"/>
                <a:gd name="connsiteY14" fmla="*/ 240588 h 474273"/>
                <a:gd name="connsiteX15" fmla="*/ 290574 w 398390"/>
                <a:gd name="connsiteY15" fmla="*/ 472983 h 474273"/>
                <a:gd name="connsiteX16" fmla="*/ 269706 w 398390"/>
                <a:gd name="connsiteY16" fmla="*/ 473931 h 474273"/>
                <a:gd name="connsiteX17" fmla="*/ 236507 w 398390"/>
                <a:gd name="connsiteY17" fmla="*/ 460651 h 474273"/>
                <a:gd name="connsiteX18" fmla="*/ 49643 w 398390"/>
                <a:gd name="connsiteY18" fmla="*/ 318369 h 47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390" h="474273">
                  <a:moveTo>
                    <a:pt x="49643" y="318369"/>
                  </a:moveTo>
                  <a:cubicBezTo>
                    <a:pt x="35415" y="304141"/>
                    <a:pt x="24032" y="288016"/>
                    <a:pt x="12650" y="270942"/>
                  </a:cubicBezTo>
                  <a:cubicBezTo>
                    <a:pt x="-14858" y="227309"/>
                    <a:pt x="9804" y="226360"/>
                    <a:pt x="18341" y="200749"/>
                  </a:cubicBezTo>
                  <a:cubicBezTo>
                    <a:pt x="20238" y="196955"/>
                    <a:pt x="16444" y="191264"/>
                    <a:pt x="13598" y="184624"/>
                  </a:cubicBezTo>
                  <a:cubicBezTo>
                    <a:pt x="7907" y="173241"/>
                    <a:pt x="12650" y="159962"/>
                    <a:pt x="23084" y="154270"/>
                  </a:cubicBezTo>
                  <a:lnTo>
                    <a:pt x="36364" y="146682"/>
                  </a:lnTo>
                  <a:cubicBezTo>
                    <a:pt x="41106" y="143836"/>
                    <a:pt x="43952" y="139094"/>
                    <a:pt x="43952" y="133402"/>
                  </a:cubicBezTo>
                  <a:cubicBezTo>
                    <a:pt x="43003" y="121071"/>
                    <a:pt x="35415" y="115380"/>
                    <a:pt x="43952" y="93563"/>
                  </a:cubicBezTo>
                  <a:cubicBezTo>
                    <a:pt x="54386" y="70798"/>
                    <a:pt x="73357" y="85975"/>
                    <a:pt x="70511" y="62261"/>
                  </a:cubicBezTo>
                  <a:cubicBezTo>
                    <a:pt x="64820" y="25268"/>
                    <a:pt x="59129" y="18628"/>
                    <a:pt x="98019" y="8194"/>
                  </a:cubicBezTo>
                  <a:cubicBezTo>
                    <a:pt x="113196" y="3451"/>
                    <a:pt x="130270" y="606"/>
                    <a:pt x="141652" y="606"/>
                  </a:cubicBezTo>
                  <a:cubicBezTo>
                    <a:pt x="169160" y="-2240"/>
                    <a:pt x="179594" y="5349"/>
                    <a:pt x="204256" y="14834"/>
                  </a:cubicBezTo>
                  <a:cubicBezTo>
                    <a:pt x="243147" y="30959"/>
                    <a:pt x="279192" y="40445"/>
                    <a:pt x="316185" y="67953"/>
                  </a:cubicBezTo>
                  <a:cubicBezTo>
                    <a:pt x="357921" y="104946"/>
                    <a:pt x="384481" y="148579"/>
                    <a:pt x="394915" y="205492"/>
                  </a:cubicBezTo>
                  <a:cubicBezTo>
                    <a:pt x="397760" y="215926"/>
                    <a:pt x="402503" y="227309"/>
                    <a:pt x="402503" y="240588"/>
                  </a:cubicBezTo>
                  <a:cubicBezTo>
                    <a:pt x="367407" y="316472"/>
                    <a:pt x="325671" y="397099"/>
                    <a:pt x="290574" y="472983"/>
                  </a:cubicBezTo>
                  <a:cubicBezTo>
                    <a:pt x="282986" y="488159"/>
                    <a:pt x="276346" y="475828"/>
                    <a:pt x="269706" y="473931"/>
                  </a:cubicBezTo>
                  <a:cubicBezTo>
                    <a:pt x="257375" y="472983"/>
                    <a:pt x="246941" y="467291"/>
                    <a:pt x="236507" y="460651"/>
                  </a:cubicBezTo>
                  <a:cubicBezTo>
                    <a:pt x="178646" y="425555"/>
                    <a:pt x="68614" y="334495"/>
                    <a:pt x="49643" y="318369"/>
                  </a:cubicBezTo>
                  <a:close/>
                </a:path>
              </a:pathLst>
            </a:custGeom>
            <a:solidFill>
              <a:srgbClr val="FDCE98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D1C5B9-2435-4224-BB61-AC9DF18D3800}"/>
                </a:ext>
              </a:extLst>
            </p:cNvPr>
            <p:cNvSpPr/>
            <p:nvPr/>
          </p:nvSpPr>
          <p:spPr>
            <a:xfrm>
              <a:off x="7505707" y="3662586"/>
              <a:ext cx="152795" cy="106956"/>
            </a:xfrm>
            <a:custGeom>
              <a:avLst/>
              <a:gdLst>
                <a:gd name="connsiteX0" fmla="*/ 272154 w 284564"/>
                <a:gd name="connsiteY0" fmla="*/ 199765 h 199195"/>
                <a:gd name="connsiteX1" fmla="*/ 231366 w 284564"/>
                <a:gd name="connsiteY1" fmla="*/ 148543 h 199195"/>
                <a:gd name="connsiteX2" fmla="*/ 112798 w 284564"/>
                <a:gd name="connsiteY2" fmla="*/ 119138 h 199195"/>
                <a:gd name="connsiteX3" fmla="*/ 62525 w 284564"/>
                <a:gd name="connsiteY3" fmla="*/ 152337 h 199195"/>
                <a:gd name="connsiteX4" fmla="*/ 36914 w 284564"/>
                <a:gd name="connsiteY4" fmla="*/ 175103 h 199195"/>
                <a:gd name="connsiteX5" fmla="*/ 11303 w 284564"/>
                <a:gd name="connsiteY5" fmla="*/ 179845 h 199195"/>
                <a:gd name="connsiteX6" fmla="*/ 3715 w 284564"/>
                <a:gd name="connsiteY6" fmla="*/ 61277 h 199195"/>
                <a:gd name="connsiteX7" fmla="*/ 40708 w 284564"/>
                <a:gd name="connsiteY7" fmla="*/ 10055 h 199195"/>
                <a:gd name="connsiteX8" fmla="*/ 117540 w 284564"/>
                <a:gd name="connsiteY8" fmla="*/ 1518 h 199195"/>
                <a:gd name="connsiteX9" fmla="*/ 242749 w 284564"/>
                <a:gd name="connsiteY9" fmla="*/ 4364 h 199195"/>
                <a:gd name="connsiteX10" fmla="*/ 275948 w 284564"/>
                <a:gd name="connsiteY10" fmla="*/ 29975 h 199195"/>
                <a:gd name="connsiteX11" fmla="*/ 285433 w 284564"/>
                <a:gd name="connsiteY11" fmla="*/ 181742 h 199195"/>
                <a:gd name="connsiteX12" fmla="*/ 272154 w 284564"/>
                <a:gd name="connsiteY12" fmla="*/ 199765 h 19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64" h="199195">
                  <a:moveTo>
                    <a:pt x="272154" y="199765"/>
                  </a:moveTo>
                  <a:cubicBezTo>
                    <a:pt x="258874" y="182691"/>
                    <a:pt x="245594" y="165617"/>
                    <a:pt x="231366" y="148543"/>
                  </a:cubicBezTo>
                  <a:cubicBezTo>
                    <a:pt x="201961" y="119138"/>
                    <a:pt x="166865" y="95424"/>
                    <a:pt x="112798" y="119138"/>
                  </a:cubicBezTo>
                  <a:cubicBezTo>
                    <a:pt x="100467" y="124830"/>
                    <a:pt x="71062" y="134315"/>
                    <a:pt x="62525" y="152337"/>
                  </a:cubicBezTo>
                  <a:cubicBezTo>
                    <a:pt x="62525" y="152337"/>
                    <a:pt x="36914" y="175103"/>
                    <a:pt x="36914" y="175103"/>
                  </a:cubicBezTo>
                  <a:cubicBezTo>
                    <a:pt x="32171" y="179845"/>
                    <a:pt x="17943" y="173205"/>
                    <a:pt x="11303" y="179845"/>
                  </a:cubicBezTo>
                  <a:cubicBezTo>
                    <a:pt x="-4822" y="141903"/>
                    <a:pt x="-79" y="102064"/>
                    <a:pt x="3715" y="61277"/>
                  </a:cubicBezTo>
                  <a:cubicBezTo>
                    <a:pt x="6560" y="46100"/>
                    <a:pt x="30274" y="21438"/>
                    <a:pt x="40708" y="10055"/>
                  </a:cubicBezTo>
                  <a:cubicBezTo>
                    <a:pt x="50194" y="-4173"/>
                    <a:pt x="76753" y="570"/>
                    <a:pt x="117540" y="1518"/>
                  </a:cubicBezTo>
                  <a:cubicBezTo>
                    <a:pt x="134614" y="570"/>
                    <a:pt x="197219" y="-1327"/>
                    <a:pt x="242749" y="4364"/>
                  </a:cubicBezTo>
                  <a:cubicBezTo>
                    <a:pt x="251286" y="5312"/>
                    <a:pt x="272154" y="22386"/>
                    <a:pt x="275948" y="29975"/>
                  </a:cubicBezTo>
                  <a:cubicBezTo>
                    <a:pt x="294919" y="79299"/>
                    <a:pt x="283536" y="131469"/>
                    <a:pt x="285433" y="181742"/>
                  </a:cubicBezTo>
                  <a:cubicBezTo>
                    <a:pt x="286382" y="190279"/>
                    <a:pt x="279742" y="195971"/>
                    <a:pt x="272154" y="1997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84742D-E499-4398-BF1B-94299922C354}"/>
                </a:ext>
              </a:extLst>
            </p:cNvPr>
            <p:cNvSpPr/>
            <p:nvPr/>
          </p:nvSpPr>
          <p:spPr>
            <a:xfrm>
              <a:off x="7122708" y="3538711"/>
              <a:ext cx="86584" cy="20373"/>
            </a:xfrm>
            <a:custGeom>
              <a:avLst/>
              <a:gdLst>
                <a:gd name="connsiteX0" fmla="*/ 170647 w 161253"/>
                <a:gd name="connsiteY0" fmla="*/ 19746 h 37941"/>
                <a:gd name="connsiteX1" fmla="*/ 16033 w 161253"/>
                <a:gd name="connsiteY1" fmla="*/ 34922 h 37941"/>
                <a:gd name="connsiteX2" fmla="*/ 857 w 161253"/>
                <a:gd name="connsiteY2" fmla="*/ 14054 h 37941"/>
                <a:gd name="connsiteX3" fmla="*/ 26467 w 161253"/>
                <a:gd name="connsiteY3" fmla="*/ 1723 h 37941"/>
                <a:gd name="connsiteX4" fmla="*/ 81483 w 161253"/>
                <a:gd name="connsiteY4" fmla="*/ 1723 h 37941"/>
                <a:gd name="connsiteX5" fmla="*/ 170647 w 161253"/>
                <a:gd name="connsiteY5" fmla="*/ 19746 h 3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53" h="37941">
                  <a:moveTo>
                    <a:pt x="170647" y="19746"/>
                  </a:moveTo>
                  <a:cubicBezTo>
                    <a:pt x="118477" y="40614"/>
                    <a:pt x="68204" y="52945"/>
                    <a:pt x="16033" y="34922"/>
                  </a:cubicBezTo>
                  <a:cubicBezTo>
                    <a:pt x="6548" y="32077"/>
                    <a:pt x="-2938" y="26386"/>
                    <a:pt x="857" y="14054"/>
                  </a:cubicBezTo>
                  <a:cubicBezTo>
                    <a:pt x="4651" y="2672"/>
                    <a:pt x="15085" y="-2071"/>
                    <a:pt x="26467" y="1723"/>
                  </a:cubicBezTo>
                  <a:cubicBezTo>
                    <a:pt x="45438" y="7415"/>
                    <a:pt x="62512" y="4569"/>
                    <a:pt x="81483" y="1723"/>
                  </a:cubicBezTo>
                  <a:cubicBezTo>
                    <a:pt x="110888" y="-3019"/>
                    <a:pt x="140293" y="1723"/>
                    <a:pt x="170647" y="19746"/>
                  </a:cubicBezTo>
                  <a:close/>
                </a:path>
              </a:pathLst>
            </a:custGeom>
            <a:solidFill>
              <a:srgbClr val="E2AA74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AC1559-7A79-4DEE-86B0-33B933565430}"/>
                </a:ext>
              </a:extLst>
            </p:cNvPr>
            <p:cNvSpPr/>
            <p:nvPr/>
          </p:nvSpPr>
          <p:spPr>
            <a:xfrm>
              <a:off x="7120900" y="3477501"/>
              <a:ext cx="35652" cy="30559"/>
            </a:xfrm>
            <a:custGeom>
              <a:avLst/>
              <a:gdLst>
                <a:gd name="connsiteX0" fmla="*/ 68724 w 66398"/>
                <a:gd name="connsiteY0" fmla="*/ 0 h 56912"/>
                <a:gd name="connsiteX1" fmla="*/ 26039 w 66398"/>
                <a:gd name="connsiteY1" fmla="*/ 64501 h 56912"/>
                <a:gd name="connsiteX2" fmla="*/ 10863 w 66398"/>
                <a:gd name="connsiteY2" fmla="*/ 38890 h 56912"/>
                <a:gd name="connsiteX3" fmla="*/ 24142 w 66398"/>
                <a:gd name="connsiteY3" fmla="*/ 11383 h 56912"/>
                <a:gd name="connsiteX4" fmla="*/ 68724 w 66398"/>
                <a:gd name="connsiteY4" fmla="*/ 0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98" h="56912">
                  <a:moveTo>
                    <a:pt x="68724" y="0"/>
                  </a:moveTo>
                  <a:cubicBezTo>
                    <a:pt x="52599" y="24662"/>
                    <a:pt x="40268" y="43633"/>
                    <a:pt x="26039" y="64501"/>
                  </a:cubicBezTo>
                  <a:cubicBezTo>
                    <a:pt x="16554" y="56913"/>
                    <a:pt x="12760" y="47427"/>
                    <a:pt x="10863" y="38890"/>
                  </a:cubicBezTo>
                  <a:cubicBezTo>
                    <a:pt x="8966" y="28456"/>
                    <a:pt x="-19491" y="1897"/>
                    <a:pt x="24142" y="11383"/>
                  </a:cubicBezTo>
                  <a:cubicBezTo>
                    <a:pt x="36473" y="13280"/>
                    <a:pt x="49753" y="4743"/>
                    <a:pt x="68724" y="0"/>
                  </a:cubicBezTo>
                  <a:close/>
                </a:path>
              </a:pathLst>
            </a:custGeom>
            <a:solidFill>
              <a:srgbClr val="D9AD7C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598D73-929B-4657-AC95-FE60542F81B0}"/>
                </a:ext>
              </a:extLst>
            </p:cNvPr>
            <p:cNvSpPr/>
            <p:nvPr/>
          </p:nvSpPr>
          <p:spPr>
            <a:xfrm>
              <a:off x="6685609" y="3432311"/>
              <a:ext cx="81491" cy="147702"/>
            </a:xfrm>
            <a:custGeom>
              <a:avLst/>
              <a:gdLst>
                <a:gd name="connsiteX0" fmla="*/ 103496 w 151767"/>
                <a:gd name="connsiteY0" fmla="*/ 2586 h 275078"/>
                <a:gd name="connsiteX1" fmla="*/ 160409 w 151767"/>
                <a:gd name="connsiteY1" fmla="*/ 216958 h 275078"/>
                <a:gd name="connsiteX2" fmla="*/ 153769 w 151767"/>
                <a:gd name="connsiteY2" fmla="*/ 259642 h 275078"/>
                <a:gd name="connsiteX3" fmla="*/ 117725 w 151767"/>
                <a:gd name="connsiteY3" fmla="*/ 276716 h 275078"/>
                <a:gd name="connsiteX4" fmla="*/ 9590 w 151767"/>
                <a:gd name="connsiteY4" fmla="*/ 223597 h 275078"/>
                <a:gd name="connsiteX5" fmla="*/ 105 w 151767"/>
                <a:gd name="connsiteY5" fmla="*/ 210318 h 275078"/>
                <a:gd name="connsiteX6" fmla="*/ 17178 w 151767"/>
                <a:gd name="connsiteY6" fmla="*/ 205575 h 275078"/>
                <a:gd name="connsiteX7" fmla="*/ 107290 w 151767"/>
                <a:gd name="connsiteY7" fmla="*/ 210318 h 275078"/>
                <a:gd name="connsiteX8" fmla="*/ 143335 w 151767"/>
                <a:gd name="connsiteY8" fmla="*/ 163839 h 275078"/>
                <a:gd name="connsiteX9" fmla="*/ 101599 w 151767"/>
                <a:gd name="connsiteY9" fmla="*/ 7328 h 275078"/>
                <a:gd name="connsiteX10" fmla="*/ 103496 w 151767"/>
                <a:gd name="connsiteY10" fmla="*/ 2586 h 27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767" h="275078">
                  <a:moveTo>
                    <a:pt x="103496" y="2586"/>
                  </a:moveTo>
                  <a:cubicBezTo>
                    <a:pt x="120570" y="60447"/>
                    <a:pt x="157564" y="155302"/>
                    <a:pt x="160409" y="216958"/>
                  </a:cubicBezTo>
                  <a:cubicBezTo>
                    <a:pt x="161358" y="232134"/>
                    <a:pt x="159461" y="246362"/>
                    <a:pt x="153769" y="259642"/>
                  </a:cubicBezTo>
                  <a:cubicBezTo>
                    <a:pt x="147129" y="274819"/>
                    <a:pt x="132901" y="279562"/>
                    <a:pt x="117725" y="276716"/>
                  </a:cubicBezTo>
                  <a:cubicBezTo>
                    <a:pt x="76937" y="268179"/>
                    <a:pt x="41841" y="249208"/>
                    <a:pt x="9590" y="223597"/>
                  </a:cubicBezTo>
                  <a:cubicBezTo>
                    <a:pt x="4847" y="219803"/>
                    <a:pt x="-844" y="216009"/>
                    <a:pt x="105" y="210318"/>
                  </a:cubicBezTo>
                  <a:cubicBezTo>
                    <a:pt x="2002" y="201781"/>
                    <a:pt x="11487" y="204626"/>
                    <a:pt x="17178" y="205575"/>
                  </a:cubicBezTo>
                  <a:cubicBezTo>
                    <a:pt x="47532" y="206523"/>
                    <a:pt x="76937" y="210318"/>
                    <a:pt x="107290" y="210318"/>
                  </a:cubicBezTo>
                  <a:cubicBezTo>
                    <a:pt x="139541" y="211266"/>
                    <a:pt x="149975" y="197038"/>
                    <a:pt x="143335" y="163839"/>
                  </a:cubicBezTo>
                  <a:cubicBezTo>
                    <a:pt x="135747" y="124000"/>
                    <a:pt x="109188" y="46219"/>
                    <a:pt x="101599" y="7328"/>
                  </a:cubicBezTo>
                  <a:cubicBezTo>
                    <a:pt x="98754" y="-260"/>
                    <a:pt x="100651" y="-2157"/>
                    <a:pt x="103496" y="2586"/>
                  </a:cubicBezTo>
                  <a:close/>
                </a:path>
              </a:pathLst>
            </a:custGeom>
            <a:solidFill>
              <a:srgbClr val="D0A47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21BF18-B170-4A4B-B1F2-BDF8503D4635}"/>
                </a:ext>
              </a:extLst>
            </p:cNvPr>
            <p:cNvSpPr/>
            <p:nvPr/>
          </p:nvSpPr>
          <p:spPr>
            <a:xfrm>
              <a:off x="6554262" y="3417911"/>
              <a:ext cx="5093" cy="5093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0907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ABE7FE-3C8B-461A-9358-9CE615E054F9}"/>
              </a:ext>
            </a:extLst>
          </p:cNvPr>
          <p:cNvGrpSpPr/>
          <p:nvPr/>
        </p:nvGrpSpPr>
        <p:grpSpPr>
          <a:xfrm>
            <a:off x="9785964" y="1731970"/>
            <a:ext cx="1837466" cy="4261813"/>
            <a:chOff x="9648228" y="2699074"/>
            <a:chExt cx="1585116" cy="367651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B12B2BB-9C65-45A1-9CE0-96C2B5C67007}"/>
                </a:ext>
              </a:extLst>
            </p:cNvPr>
            <p:cNvSpPr/>
            <p:nvPr/>
          </p:nvSpPr>
          <p:spPr>
            <a:xfrm>
              <a:off x="10381353" y="2715881"/>
              <a:ext cx="412546" cy="606086"/>
            </a:xfrm>
            <a:custGeom>
              <a:avLst/>
              <a:gdLst>
                <a:gd name="connsiteX0" fmla="*/ 669502 w 768323"/>
                <a:gd name="connsiteY0" fmla="*/ 787653 h 1128771"/>
                <a:gd name="connsiteX1" fmla="*/ 669502 w 768323"/>
                <a:gd name="connsiteY1" fmla="*/ 787653 h 1128771"/>
                <a:gd name="connsiteX2" fmla="*/ 652428 w 768323"/>
                <a:gd name="connsiteY2" fmla="*/ 672879 h 1128771"/>
                <a:gd name="connsiteX3" fmla="*/ 684679 w 768323"/>
                <a:gd name="connsiteY3" fmla="*/ 599841 h 1128771"/>
                <a:gd name="connsiteX4" fmla="*/ 730209 w 768323"/>
                <a:gd name="connsiteY4" fmla="*/ 407285 h 1128771"/>
                <a:gd name="connsiteX5" fmla="*/ 668554 w 768323"/>
                <a:gd name="connsiteY5" fmla="*/ 163509 h 1128771"/>
                <a:gd name="connsiteX6" fmla="*/ 600258 w 768323"/>
                <a:gd name="connsiteY6" fmla="*/ 103750 h 1128771"/>
                <a:gd name="connsiteX7" fmla="*/ 474101 w 768323"/>
                <a:gd name="connsiteY7" fmla="*/ 17432 h 1128771"/>
                <a:gd name="connsiteX8" fmla="*/ 432365 w 768323"/>
                <a:gd name="connsiteY8" fmla="*/ 11741 h 1128771"/>
                <a:gd name="connsiteX9" fmla="*/ 278700 w 768323"/>
                <a:gd name="connsiteY9" fmla="*/ 11741 h 1128771"/>
                <a:gd name="connsiteX10" fmla="*/ 114602 w 768323"/>
                <a:gd name="connsiteY10" fmla="*/ 57271 h 1128771"/>
                <a:gd name="connsiteX11" fmla="*/ 51049 w 768323"/>
                <a:gd name="connsiteY11" fmla="*/ 112287 h 1128771"/>
                <a:gd name="connsiteX12" fmla="*/ 9313 w 768323"/>
                <a:gd name="connsiteY12" fmla="*/ 192914 h 1128771"/>
                <a:gd name="connsiteX13" fmla="*/ 4570 w 768323"/>
                <a:gd name="connsiteY13" fmla="*/ 265003 h 1128771"/>
                <a:gd name="connsiteX14" fmla="*/ 6467 w 768323"/>
                <a:gd name="connsiteY14" fmla="*/ 414874 h 1128771"/>
                <a:gd name="connsiteX15" fmla="*/ 15004 w 768323"/>
                <a:gd name="connsiteY15" fmla="*/ 456610 h 1128771"/>
                <a:gd name="connsiteX16" fmla="*/ 39666 w 768323"/>
                <a:gd name="connsiteY16" fmla="*/ 491706 h 1128771"/>
                <a:gd name="connsiteX17" fmla="*/ 58637 w 768323"/>
                <a:gd name="connsiteY17" fmla="*/ 538185 h 1128771"/>
                <a:gd name="connsiteX18" fmla="*/ 17850 w 768323"/>
                <a:gd name="connsiteY18" fmla="*/ 652959 h 1128771"/>
                <a:gd name="connsiteX19" fmla="*/ 74762 w 768323"/>
                <a:gd name="connsiteY19" fmla="*/ 675724 h 1128771"/>
                <a:gd name="connsiteX20" fmla="*/ 79505 w 768323"/>
                <a:gd name="connsiteY20" fmla="*/ 685210 h 1128771"/>
                <a:gd name="connsiteX21" fmla="*/ 86145 w 768323"/>
                <a:gd name="connsiteY21" fmla="*/ 722203 h 1128771"/>
                <a:gd name="connsiteX22" fmla="*/ 81402 w 768323"/>
                <a:gd name="connsiteY22" fmla="*/ 751608 h 1128771"/>
                <a:gd name="connsiteX23" fmla="*/ 81402 w 768323"/>
                <a:gd name="connsiteY23" fmla="*/ 751608 h 1128771"/>
                <a:gd name="connsiteX24" fmla="*/ 83300 w 768323"/>
                <a:gd name="connsiteY24" fmla="*/ 748763 h 1128771"/>
                <a:gd name="connsiteX25" fmla="*/ 184794 w 768323"/>
                <a:gd name="connsiteY25" fmla="*/ 774373 h 1128771"/>
                <a:gd name="connsiteX26" fmla="*/ 103219 w 768323"/>
                <a:gd name="connsiteY26" fmla="*/ 802830 h 1128771"/>
                <a:gd name="connsiteX27" fmla="*/ 99425 w 768323"/>
                <a:gd name="connsiteY27" fmla="*/ 800933 h 1128771"/>
                <a:gd name="connsiteX28" fmla="*/ 99425 w 768323"/>
                <a:gd name="connsiteY28" fmla="*/ 800933 h 1128771"/>
                <a:gd name="connsiteX29" fmla="*/ 110807 w 768323"/>
                <a:gd name="connsiteY29" fmla="*/ 830338 h 1128771"/>
                <a:gd name="connsiteX30" fmla="*/ 139264 w 768323"/>
                <a:gd name="connsiteY30" fmla="*/ 933729 h 1128771"/>
                <a:gd name="connsiteX31" fmla="*/ 157286 w 768323"/>
                <a:gd name="connsiteY31" fmla="*/ 940369 h 1128771"/>
                <a:gd name="connsiteX32" fmla="*/ 248347 w 768323"/>
                <a:gd name="connsiteY32" fmla="*/ 954597 h 1128771"/>
                <a:gd name="connsiteX33" fmla="*/ 198074 w 768323"/>
                <a:gd name="connsiteY33" fmla="*/ 1008665 h 1128771"/>
                <a:gd name="connsiteX34" fmla="*/ 270164 w 768323"/>
                <a:gd name="connsiteY34" fmla="*/ 1104468 h 1128771"/>
                <a:gd name="connsiteX35" fmla="*/ 414342 w 768323"/>
                <a:gd name="connsiteY35" fmla="*/ 1131027 h 1128771"/>
                <a:gd name="connsiteX36" fmla="*/ 776688 w 768323"/>
                <a:gd name="connsiteY36" fmla="*/ 947009 h 1128771"/>
                <a:gd name="connsiteX37" fmla="*/ 669502 w 768323"/>
                <a:gd name="connsiteY37" fmla="*/ 787653 h 112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68323" h="1128771">
                  <a:moveTo>
                    <a:pt x="669502" y="787653"/>
                  </a:moveTo>
                  <a:lnTo>
                    <a:pt x="669502" y="787653"/>
                  </a:lnTo>
                  <a:cubicBezTo>
                    <a:pt x="654325" y="760145"/>
                    <a:pt x="644840" y="691850"/>
                    <a:pt x="652428" y="672879"/>
                  </a:cubicBezTo>
                  <a:cubicBezTo>
                    <a:pt x="661914" y="650114"/>
                    <a:pt x="678039" y="621657"/>
                    <a:pt x="684679" y="599841"/>
                  </a:cubicBezTo>
                  <a:cubicBezTo>
                    <a:pt x="698907" y="564744"/>
                    <a:pt x="723569" y="449970"/>
                    <a:pt x="730209" y="407285"/>
                  </a:cubicBezTo>
                  <a:cubicBezTo>
                    <a:pt x="738746" y="320019"/>
                    <a:pt x="715981" y="238444"/>
                    <a:pt x="668554" y="163509"/>
                  </a:cubicBezTo>
                  <a:cubicBezTo>
                    <a:pt x="656222" y="144538"/>
                    <a:pt x="645788" y="124618"/>
                    <a:pt x="600258" y="103750"/>
                  </a:cubicBezTo>
                  <a:cubicBezTo>
                    <a:pt x="585081" y="83831"/>
                    <a:pt x="527220" y="22175"/>
                    <a:pt x="474101" y="17432"/>
                  </a:cubicBezTo>
                  <a:lnTo>
                    <a:pt x="432365" y="11741"/>
                  </a:lnTo>
                  <a:cubicBezTo>
                    <a:pt x="390629" y="-3436"/>
                    <a:pt x="321385" y="-4384"/>
                    <a:pt x="278700" y="11741"/>
                  </a:cubicBezTo>
                  <a:cubicBezTo>
                    <a:pt x="217993" y="26918"/>
                    <a:pt x="174360" y="43043"/>
                    <a:pt x="114602" y="57271"/>
                  </a:cubicBezTo>
                  <a:cubicBezTo>
                    <a:pt x="85197" y="63911"/>
                    <a:pt x="61483" y="80985"/>
                    <a:pt x="51049" y="112287"/>
                  </a:cubicBezTo>
                  <a:cubicBezTo>
                    <a:pt x="42512" y="138846"/>
                    <a:pt x="20695" y="167303"/>
                    <a:pt x="9313" y="192914"/>
                  </a:cubicBezTo>
                  <a:cubicBezTo>
                    <a:pt x="-173" y="196708"/>
                    <a:pt x="6467" y="253621"/>
                    <a:pt x="4570" y="265003"/>
                  </a:cubicBezTo>
                  <a:cubicBezTo>
                    <a:pt x="-5864" y="304842"/>
                    <a:pt x="4570" y="395903"/>
                    <a:pt x="6467" y="414874"/>
                  </a:cubicBezTo>
                  <a:cubicBezTo>
                    <a:pt x="7416" y="429102"/>
                    <a:pt x="11210" y="440485"/>
                    <a:pt x="15004" y="456610"/>
                  </a:cubicBezTo>
                  <a:cubicBezTo>
                    <a:pt x="20695" y="473684"/>
                    <a:pt x="24490" y="477478"/>
                    <a:pt x="39666" y="491706"/>
                  </a:cubicBezTo>
                  <a:cubicBezTo>
                    <a:pt x="44409" y="497397"/>
                    <a:pt x="60534" y="520163"/>
                    <a:pt x="58637" y="538185"/>
                  </a:cubicBezTo>
                  <a:cubicBezTo>
                    <a:pt x="57689" y="543876"/>
                    <a:pt x="15004" y="640628"/>
                    <a:pt x="17850" y="652959"/>
                  </a:cubicBezTo>
                  <a:cubicBezTo>
                    <a:pt x="18798" y="656753"/>
                    <a:pt x="55791" y="673827"/>
                    <a:pt x="74762" y="675724"/>
                  </a:cubicBezTo>
                  <a:cubicBezTo>
                    <a:pt x="77608" y="675724"/>
                    <a:pt x="79505" y="680467"/>
                    <a:pt x="79505" y="685210"/>
                  </a:cubicBezTo>
                  <a:cubicBezTo>
                    <a:pt x="79505" y="687107"/>
                    <a:pt x="88991" y="714615"/>
                    <a:pt x="86145" y="722203"/>
                  </a:cubicBezTo>
                  <a:cubicBezTo>
                    <a:pt x="81402" y="733586"/>
                    <a:pt x="70020" y="736431"/>
                    <a:pt x="81402" y="751608"/>
                  </a:cubicBezTo>
                  <a:cubicBezTo>
                    <a:pt x="81402" y="751608"/>
                    <a:pt x="81402" y="751608"/>
                    <a:pt x="81402" y="751608"/>
                  </a:cubicBezTo>
                  <a:cubicBezTo>
                    <a:pt x="81402" y="750660"/>
                    <a:pt x="82351" y="749711"/>
                    <a:pt x="83300" y="748763"/>
                  </a:cubicBezTo>
                  <a:cubicBezTo>
                    <a:pt x="137367" y="741174"/>
                    <a:pt x="132624" y="752557"/>
                    <a:pt x="184794" y="774373"/>
                  </a:cubicBezTo>
                  <a:cubicBezTo>
                    <a:pt x="148749" y="791447"/>
                    <a:pt x="155389" y="795241"/>
                    <a:pt x="103219" y="802830"/>
                  </a:cubicBezTo>
                  <a:cubicBezTo>
                    <a:pt x="102271" y="802830"/>
                    <a:pt x="100373" y="801881"/>
                    <a:pt x="99425" y="800933"/>
                  </a:cubicBezTo>
                  <a:cubicBezTo>
                    <a:pt x="99425" y="800933"/>
                    <a:pt x="99425" y="800933"/>
                    <a:pt x="99425" y="800933"/>
                  </a:cubicBezTo>
                  <a:cubicBezTo>
                    <a:pt x="87093" y="818007"/>
                    <a:pt x="107013" y="818007"/>
                    <a:pt x="110807" y="830338"/>
                  </a:cubicBezTo>
                  <a:cubicBezTo>
                    <a:pt x="111756" y="839823"/>
                    <a:pt x="127881" y="928038"/>
                    <a:pt x="139264" y="933729"/>
                  </a:cubicBezTo>
                  <a:cubicBezTo>
                    <a:pt x="144955" y="936575"/>
                    <a:pt x="150646" y="939421"/>
                    <a:pt x="157286" y="940369"/>
                  </a:cubicBezTo>
                  <a:cubicBezTo>
                    <a:pt x="179103" y="943215"/>
                    <a:pt x="228427" y="943215"/>
                    <a:pt x="248347" y="954597"/>
                  </a:cubicBezTo>
                  <a:cubicBezTo>
                    <a:pt x="265421" y="967877"/>
                    <a:pt x="231273" y="995385"/>
                    <a:pt x="198074" y="1008665"/>
                  </a:cubicBezTo>
                  <a:cubicBezTo>
                    <a:pt x="198074" y="1012459"/>
                    <a:pt x="254038" y="1094982"/>
                    <a:pt x="270164" y="1104468"/>
                  </a:cubicBezTo>
                  <a:cubicBezTo>
                    <a:pt x="302414" y="1119645"/>
                    <a:pt x="379247" y="1131976"/>
                    <a:pt x="414342" y="1131027"/>
                  </a:cubicBezTo>
                  <a:cubicBezTo>
                    <a:pt x="455130" y="1130079"/>
                    <a:pt x="752974" y="1108262"/>
                    <a:pt x="776688" y="947009"/>
                  </a:cubicBezTo>
                  <a:cubicBezTo>
                    <a:pt x="737798" y="915707"/>
                    <a:pt x="679936" y="812315"/>
                    <a:pt x="669502" y="787653"/>
                  </a:cubicBezTo>
                  <a:close/>
                </a:path>
              </a:pathLst>
            </a:custGeom>
            <a:solidFill>
              <a:srgbClr val="FDC095"/>
            </a:solidFill>
            <a:ln w="948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BE4EF0-EB78-45B2-827C-2B1559796C75}"/>
                </a:ext>
              </a:extLst>
            </p:cNvPr>
            <p:cNvSpPr/>
            <p:nvPr/>
          </p:nvSpPr>
          <p:spPr>
            <a:xfrm>
              <a:off x="10485670" y="2944247"/>
              <a:ext cx="35652" cy="30559"/>
            </a:xfrm>
            <a:custGeom>
              <a:avLst/>
              <a:gdLst>
                <a:gd name="connsiteX0" fmla="*/ 66399 w 66398"/>
                <a:gd name="connsiteY0" fmla="*/ 29405 h 56912"/>
                <a:gd name="connsiteX1" fmla="*/ 33199 w 66398"/>
                <a:gd name="connsiteY1" fmla="*/ 58810 h 56912"/>
                <a:gd name="connsiteX2" fmla="*/ 0 w 66398"/>
                <a:gd name="connsiteY2" fmla="*/ 29405 h 56912"/>
                <a:gd name="connsiteX3" fmla="*/ 33199 w 66398"/>
                <a:gd name="connsiteY3" fmla="*/ 0 h 56912"/>
                <a:gd name="connsiteX4" fmla="*/ 66399 w 66398"/>
                <a:gd name="connsiteY4" fmla="*/ 29405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98" h="56912">
                  <a:moveTo>
                    <a:pt x="66399" y="29405"/>
                  </a:moveTo>
                  <a:cubicBezTo>
                    <a:pt x="66399" y="45645"/>
                    <a:pt x="51535" y="58810"/>
                    <a:pt x="33199" y="58810"/>
                  </a:cubicBezTo>
                  <a:cubicBezTo>
                    <a:pt x="14864" y="58810"/>
                    <a:pt x="0" y="45645"/>
                    <a:pt x="0" y="29405"/>
                  </a:cubicBezTo>
                  <a:cubicBezTo>
                    <a:pt x="0" y="13165"/>
                    <a:pt x="14864" y="0"/>
                    <a:pt x="33199" y="0"/>
                  </a:cubicBezTo>
                  <a:cubicBezTo>
                    <a:pt x="51535" y="0"/>
                    <a:pt x="66399" y="13165"/>
                    <a:pt x="66399" y="29405"/>
                  </a:cubicBezTo>
                  <a:close/>
                </a:path>
              </a:pathLst>
            </a:custGeom>
            <a:solidFill>
              <a:srgbClr val="F2F2F2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F1B7C3-B7D0-4F7C-88E6-C1D5639367A0}"/>
                </a:ext>
              </a:extLst>
            </p:cNvPr>
            <p:cNvSpPr/>
            <p:nvPr/>
          </p:nvSpPr>
          <p:spPr>
            <a:xfrm>
              <a:off x="9933484" y="6086631"/>
              <a:ext cx="443105" cy="213913"/>
            </a:xfrm>
            <a:custGeom>
              <a:avLst/>
              <a:gdLst>
                <a:gd name="connsiteX0" fmla="*/ 295161 w 825236"/>
                <a:gd name="connsiteY0" fmla="*/ 55192 h 398390"/>
                <a:gd name="connsiteX1" fmla="*/ 334052 w 825236"/>
                <a:gd name="connsiteY1" fmla="*/ 9661 h 398390"/>
                <a:gd name="connsiteX2" fmla="*/ 355869 w 825236"/>
                <a:gd name="connsiteY2" fmla="*/ 176 h 398390"/>
                <a:gd name="connsiteX3" fmla="*/ 754259 w 825236"/>
                <a:gd name="connsiteY3" fmla="*/ 49501 h 398390"/>
                <a:gd name="connsiteX4" fmla="*/ 781767 w 825236"/>
                <a:gd name="connsiteY4" fmla="*/ 77009 h 398390"/>
                <a:gd name="connsiteX5" fmla="*/ 818760 w 825236"/>
                <a:gd name="connsiteY5" fmla="*/ 232570 h 398390"/>
                <a:gd name="connsiteX6" fmla="*/ 826348 w 825236"/>
                <a:gd name="connsiteY6" fmla="*/ 294226 h 398390"/>
                <a:gd name="connsiteX7" fmla="*/ 778921 w 825236"/>
                <a:gd name="connsiteY7" fmla="*/ 327425 h 398390"/>
                <a:gd name="connsiteX8" fmla="*/ 474437 w 825236"/>
                <a:gd name="connsiteY8" fmla="*/ 356830 h 398390"/>
                <a:gd name="connsiteX9" fmla="*/ 132960 w 825236"/>
                <a:gd name="connsiteY9" fmla="*/ 404258 h 398390"/>
                <a:gd name="connsiteX10" fmla="*/ 41899 w 825236"/>
                <a:gd name="connsiteY10" fmla="*/ 390978 h 398390"/>
                <a:gd name="connsiteX11" fmla="*/ 163 w 825236"/>
                <a:gd name="connsiteY11" fmla="*/ 300866 h 398390"/>
                <a:gd name="connsiteX12" fmla="*/ 163 w 825236"/>
                <a:gd name="connsiteY12" fmla="*/ 300866 h 398390"/>
                <a:gd name="connsiteX13" fmla="*/ 22929 w 825236"/>
                <a:gd name="connsiteY13" fmla="*/ 263873 h 398390"/>
                <a:gd name="connsiteX14" fmla="*/ 72253 w 825236"/>
                <a:gd name="connsiteY14" fmla="*/ 245850 h 398390"/>
                <a:gd name="connsiteX15" fmla="*/ 167107 w 825236"/>
                <a:gd name="connsiteY15" fmla="*/ 199371 h 398390"/>
                <a:gd name="connsiteX16" fmla="*/ 237300 w 825236"/>
                <a:gd name="connsiteY16" fmla="*/ 127282 h 398390"/>
                <a:gd name="connsiteX17" fmla="*/ 295161 w 825236"/>
                <a:gd name="connsiteY17" fmla="*/ 55192 h 39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5236" h="398390">
                  <a:moveTo>
                    <a:pt x="295161" y="55192"/>
                  </a:moveTo>
                  <a:cubicBezTo>
                    <a:pt x="310338" y="41912"/>
                    <a:pt x="321721" y="25787"/>
                    <a:pt x="334052" y="9661"/>
                  </a:cubicBezTo>
                  <a:cubicBezTo>
                    <a:pt x="339743" y="2073"/>
                    <a:pt x="345435" y="-772"/>
                    <a:pt x="355869" y="176"/>
                  </a:cubicBezTo>
                  <a:cubicBezTo>
                    <a:pt x="488665" y="17250"/>
                    <a:pt x="621462" y="34324"/>
                    <a:pt x="754259" y="49501"/>
                  </a:cubicBezTo>
                  <a:cubicBezTo>
                    <a:pt x="774178" y="51398"/>
                    <a:pt x="777024" y="62780"/>
                    <a:pt x="781767" y="77009"/>
                  </a:cubicBezTo>
                  <a:cubicBezTo>
                    <a:pt x="794098" y="129179"/>
                    <a:pt x="810223" y="180400"/>
                    <a:pt x="818760" y="232570"/>
                  </a:cubicBezTo>
                  <a:cubicBezTo>
                    <a:pt x="823502" y="257233"/>
                    <a:pt x="821605" y="272409"/>
                    <a:pt x="826348" y="294226"/>
                  </a:cubicBezTo>
                  <a:cubicBezTo>
                    <a:pt x="828245" y="316043"/>
                    <a:pt x="792201" y="323631"/>
                    <a:pt x="778921" y="327425"/>
                  </a:cubicBezTo>
                  <a:cubicBezTo>
                    <a:pt x="715368" y="343550"/>
                    <a:pt x="500048" y="355881"/>
                    <a:pt x="474437" y="356830"/>
                  </a:cubicBezTo>
                  <a:cubicBezTo>
                    <a:pt x="408987" y="360624"/>
                    <a:pt x="198410" y="405206"/>
                    <a:pt x="132960" y="404258"/>
                  </a:cubicBezTo>
                  <a:cubicBezTo>
                    <a:pt x="107349" y="404258"/>
                    <a:pt x="76995" y="404258"/>
                    <a:pt x="41899" y="390978"/>
                  </a:cubicBezTo>
                  <a:cubicBezTo>
                    <a:pt x="1111" y="372956"/>
                    <a:pt x="-785" y="337859"/>
                    <a:pt x="163" y="300866"/>
                  </a:cubicBezTo>
                  <a:lnTo>
                    <a:pt x="163" y="300866"/>
                  </a:lnTo>
                  <a:cubicBezTo>
                    <a:pt x="3958" y="287586"/>
                    <a:pt x="9649" y="272409"/>
                    <a:pt x="22929" y="263873"/>
                  </a:cubicBezTo>
                  <a:cubicBezTo>
                    <a:pt x="36208" y="252490"/>
                    <a:pt x="58024" y="246798"/>
                    <a:pt x="72253" y="245850"/>
                  </a:cubicBezTo>
                  <a:cubicBezTo>
                    <a:pt x="110194" y="243953"/>
                    <a:pt x="140548" y="225931"/>
                    <a:pt x="167107" y="199371"/>
                  </a:cubicBezTo>
                  <a:cubicBezTo>
                    <a:pt x="168056" y="197474"/>
                    <a:pt x="218329" y="152893"/>
                    <a:pt x="237300" y="127282"/>
                  </a:cubicBezTo>
                  <a:cubicBezTo>
                    <a:pt x="244888" y="118744"/>
                    <a:pt x="278088" y="76060"/>
                    <a:pt x="295161" y="55192"/>
                  </a:cubicBezTo>
                  <a:close/>
                </a:path>
              </a:pathLst>
            </a:custGeom>
            <a:solidFill>
              <a:schemeClr val="accent6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B27147-88A0-4E6F-A1A4-BACC00B83AD4}"/>
                </a:ext>
              </a:extLst>
            </p:cNvPr>
            <p:cNvSpPr/>
            <p:nvPr/>
          </p:nvSpPr>
          <p:spPr>
            <a:xfrm>
              <a:off x="10871732" y="6090369"/>
              <a:ext cx="269937" cy="285217"/>
            </a:xfrm>
            <a:custGeom>
              <a:avLst/>
              <a:gdLst>
                <a:gd name="connsiteX0" fmla="*/ 498936 w 502730"/>
                <a:gd name="connsiteY0" fmla="*/ 220865 h 531186"/>
                <a:gd name="connsiteX1" fmla="*/ 434435 w 502730"/>
                <a:gd name="connsiteY1" fmla="*/ 352713 h 531186"/>
                <a:gd name="connsiteX2" fmla="*/ 402184 w 502730"/>
                <a:gd name="connsiteY2" fmla="*/ 422906 h 531186"/>
                <a:gd name="connsiteX3" fmla="*/ 321557 w 502730"/>
                <a:gd name="connsiteY3" fmla="*/ 509223 h 531186"/>
                <a:gd name="connsiteX4" fmla="*/ 244725 w 502730"/>
                <a:gd name="connsiteY4" fmla="*/ 529143 h 531186"/>
                <a:gd name="connsiteX5" fmla="*/ 53118 w 502730"/>
                <a:gd name="connsiteY5" fmla="*/ 537680 h 531186"/>
                <a:gd name="connsiteX6" fmla="*/ 28456 w 502730"/>
                <a:gd name="connsiteY6" fmla="*/ 527246 h 531186"/>
                <a:gd name="connsiteX7" fmla="*/ 0 w 502730"/>
                <a:gd name="connsiteY7" fmla="*/ 472230 h 531186"/>
                <a:gd name="connsiteX8" fmla="*/ 12331 w 502730"/>
                <a:gd name="connsiteY8" fmla="*/ 409626 h 531186"/>
                <a:gd name="connsiteX9" fmla="*/ 62604 w 502730"/>
                <a:gd name="connsiteY9" fmla="*/ 277778 h 531186"/>
                <a:gd name="connsiteX10" fmla="*/ 115723 w 502730"/>
                <a:gd name="connsiteY10" fmla="*/ 130753 h 531186"/>
                <a:gd name="connsiteX11" fmla="*/ 185915 w 502730"/>
                <a:gd name="connsiteY11" fmla="*/ 65303 h 531186"/>
                <a:gd name="connsiteX12" fmla="*/ 427795 w 502730"/>
                <a:gd name="connsiteY12" fmla="*/ 1750 h 531186"/>
                <a:gd name="connsiteX13" fmla="*/ 458148 w 502730"/>
                <a:gd name="connsiteY13" fmla="*/ 12184 h 531186"/>
                <a:gd name="connsiteX14" fmla="*/ 493245 w 502730"/>
                <a:gd name="connsiteY14" fmla="*/ 77634 h 531186"/>
                <a:gd name="connsiteX15" fmla="*/ 498936 w 502730"/>
                <a:gd name="connsiteY15" fmla="*/ 220865 h 53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730" h="531186">
                  <a:moveTo>
                    <a:pt x="498936" y="220865"/>
                  </a:moveTo>
                  <a:cubicBezTo>
                    <a:pt x="497039" y="236990"/>
                    <a:pt x="448663" y="322359"/>
                    <a:pt x="434435" y="352713"/>
                  </a:cubicBezTo>
                  <a:cubicBezTo>
                    <a:pt x="426846" y="365993"/>
                    <a:pt x="406927" y="410574"/>
                    <a:pt x="402184" y="422906"/>
                  </a:cubicBezTo>
                  <a:cubicBezTo>
                    <a:pt x="387007" y="462744"/>
                    <a:pt x="361396" y="493098"/>
                    <a:pt x="321557" y="509223"/>
                  </a:cubicBezTo>
                  <a:cubicBezTo>
                    <a:pt x="297844" y="522503"/>
                    <a:pt x="270336" y="523452"/>
                    <a:pt x="244725" y="529143"/>
                  </a:cubicBezTo>
                  <a:cubicBezTo>
                    <a:pt x="225754" y="532937"/>
                    <a:pt x="80627" y="542423"/>
                    <a:pt x="53118" y="537680"/>
                  </a:cubicBezTo>
                  <a:cubicBezTo>
                    <a:pt x="44582" y="535783"/>
                    <a:pt x="36045" y="532937"/>
                    <a:pt x="28456" y="527246"/>
                  </a:cubicBezTo>
                  <a:cubicBezTo>
                    <a:pt x="7588" y="514915"/>
                    <a:pt x="0" y="495944"/>
                    <a:pt x="0" y="472230"/>
                  </a:cubicBezTo>
                  <a:cubicBezTo>
                    <a:pt x="0" y="450413"/>
                    <a:pt x="3794" y="429545"/>
                    <a:pt x="12331" y="409626"/>
                  </a:cubicBezTo>
                  <a:cubicBezTo>
                    <a:pt x="12331" y="409626"/>
                    <a:pt x="42685" y="321411"/>
                    <a:pt x="62604" y="277778"/>
                  </a:cubicBezTo>
                  <a:cubicBezTo>
                    <a:pt x="73038" y="257858"/>
                    <a:pt x="115723" y="132650"/>
                    <a:pt x="115723" y="130753"/>
                  </a:cubicBezTo>
                  <a:cubicBezTo>
                    <a:pt x="119517" y="87120"/>
                    <a:pt x="147025" y="73840"/>
                    <a:pt x="185915" y="65303"/>
                  </a:cubicBezTo>
                  <a:cubicBezTo>
                    <a:pt x="267491" y="47281"/>
                    <a:pt x="347168" y="23567"/>
                    <a:pt x="427795" y="1750"/>
                  </a:cubicBezTo>
                  <a:cubicBezTo>
                    <a:pt x="441075" y="-2044"/>
                    <a:pt x="451508" y="-147"/>
                    <a:pt x="458148" y="12184"/>
                  </a:cubicBezTo>
                  <a:cubicBezTo>
                    <a:pt x="461943" y="14081"/>
                    <a:pt x="484708" y="58663"/>
                    <a:pt x="493245" y="77634"/>
                  </a:cubicBezTo>
                  <a:cubicBezTo>
                    <a:pt x="516959" y="124113"/>
                    <a:pt x="516010" y="172489"/>
                    <a:pt x="498936" y="220865"/>
                  </a:cubicBezTo>
                  <a:close/>
                </a:path>
              </a:pathLst>
            </a:custGeom>
            <a:solidFill>
              <a:schemeClr val="accent6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C9323D-168F-41D6-B5FD-6BBF736C5375}"/>
                </a:ext>
              </a:extLst>
            </p:cNvPr>
            <p:cNvSpPr/>
            <p:nvPr/>
          </p:nvSpPr>
          <p:spPr>
            <a:xfrm>
              <a:off x="9648228" y="3274982"/>
              <a:ext cx="269937" cy="478757"/>
            </a:xfrm>
            <a:custGeom>
              <a:avLst/>
              <a:gdLst>
                <a:gd name="connsiteX0" fmla="*/ 504865 w 502730"/>
                <a:gd name="connsiteY0" fmla="*/ 482458 h 891634"/>
                <a:gd name="connsiteX1" fmla="*/ 427084 w 502730"/>
                <a:gd name="connsiteY1" fmla="*/ 392346 h 891634"/>
                <a:gd name="connsiteX2" fmla="*/ 95092 w 502730"/>
                <a:gd name="connsiteY2" fmla="*/ 10082 h 891634"/>
                <a:gd name="connsiteX3" fmla="*/ 62841 w 502730"/>
                <a:gd name="connsiteY3" fmla="*/ 9133 h 891634"/>
                <a:gd name="connsiteX4" fmla="*/ 15414 w 502730"/>
                <a:gd name="connsiteY4" fmla="*/ 62252 h 891634"/>
                <a:gd name="connsiteX5" fmla="*/ 14465 w 502730"/>
                <a:gd name="connsiteY5" fmla="*/ 109679 h 891634"/>
                <a:gd name="connsiteX6" fmla="*/ 88452 w 502730"/>
                <a:gd name="connsiteY6" fmla="*/ 182717 h 891634"/>
                <a:gd name="connsiteX7" fmla="*/ 93195 w 502730"/>
                <a:gd name="connsiteY7" fmla="*/ 202637 h 891634"/>
                <a:gd name="connsiteX8" fmla="*/ 97937 w 502730"/>
                <a:gd name="connsiteY8" fmla="*/ 226350 h 891634"/>
                <a:gd name="connsiteX9" fmla="*/ 189947 w 502730"/>
                <a:gd name="connsiteY9" fmla="*/ 335433 h 891634"/>
                <a:gd name="connsiteX10" fmla="*/ 190895 w 502730"/>
                <a:gd name="connsiteY10" fmla="*/ 406575 h 891634"/>
                <a:gd name="connsiteX11" fmla="*/ 197535 w 502730"/>
                <a:gd name="connsiteY11" fmla="*/ 481510 h 891634"/>
                <a:gd name="connsiteX12" fmla="*/ 219351 w 502730"/>
                <a:gd name="connsiteY12" fmla="*/ 493841 h 891634"/>
                <a:gd name="connsiteX13" fmla="*/ 235477 w 502730"/>
                <a:gd name="connsiteY13" fmla="*/ 510915 h 891634"/>
                <a:gd name="connsiteX14" fmla="*/ 283853 w 502730"/>
                <a:gd name="connsiteY14" fmla="*/ 542217 h 891634"/>
                <a:gd name="connsiteX15" fmla="*/ 211763 w 502730"/>
                <a:gd name="connsiteY15" fmla="*/ 740463 h 891634"/>
                <a:gd name="connsiteX16" fmla="*/ 212712 w 502730"/>
                <a:gd name="connsiteY16" fmla="*/ 808759 h 891634"/>
                <a:gd name="connsiteX17" fmla="*/ 244014 w 502730"/>
                <a:gd name="connsiteY17" fmla="*/ 846701 h 891634"/>
                <a:gd name="connsiteX18" fmla="*/ 354045 w 502730"/>
                <a:gd name="connsiteY18" fmla="*/ 887488 h 891634"/>
                <a:gd name="connsiteX19" fmla="*/ 358788 w 502730"/>
                <a:gd name="connsiteY19" fmla="*/ 886540 h 891634"/>
                <a:gd name="connsiteX20" fmla="*/ 389142 w 502730"/>
                <a:gd name="connsiteY20" fmla="*/ 856186 h 891634"/>
                <a:gd name="connsiteX21" fmla="*/ 402422 w 502730"/>
                <a:gd name="connsiteY21" fmla="*/ 777457 h 891634"/>
                <a:gd name="connsiteX22" fmla="*/ 481151 w 502730"/>
                <a:gd name="connsiteY22" fmla="*/ 566879 h 891634"/>
                <a:gd name="connsiteX23" fmla="*/ 510556 w 502730"/>
                <a:gd name="connsiteY23" fmla="*/ 503326 h 891634"/>
                <a:gd name="connsiteX24" fmla="*/ 504865 w 502730"/>
                <a:gd name="connsiteY24" fmla="*/ 482458 h 89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730" h="891634">
                  <a:moveTo>
                    <a:pt x="504865" y="482458"/>
                  </a:moveTo>
                  <a:cubicBezTo>
                    <a:pt x="477356" y="454002"/>
                    <a:pt x="453643" y="421751"/>
                    <a:pt x="427084" y="392346"/>
                  </a:cubicBezTo>
                  <a:cubicBezTo>
                    <a:pt x="370171" y="327845"/>
                    <a:pt x="99835" y="18619"/>
                    <a:pt x="95092" y="10082"/>
                  </a:cubicBezTo>
                  <a:cubicBezTo>
                    <a:pt x="84658" y="-4147"/>
                    <a:pt x="74224" y="-2249"/>
                    <a:pt x="62841" y="9133"/>
                  </a:cubicBezTo>
                  <a:cubicBezTo>
                    <a:pt x="45767" y="25258"/>
                    <a:pt x="33436" y="47075"/>
                    <a:pt x="15414" y="62252"/>
                  </a:cubicBezTo>
                  <a:cubicBezTo>
                    <a:pt x="-5454" y="80274"/>
                    <a:pt x="-4506" y="87863"/>
                    <a:pt x="14465" y="109679"/>
                  </a:cubicBezTo>
                  <a:cubicBezTo>
                    <a:pt x="24899" y="120113"/>
                    <a:pt x="74224" y="168489"/>
                    <a:pt x="88452" y="182717"/>
                  </a:cubicBezTo>
                  <a:cubicBezTo>
                    <a:pt x="94144" y="188409"/>
                    <a:pt x="101732" y="194100"/>
                    <a:pt x="93195" y="202637"/>
                  </a:cubicBezTo>
                  <a:cubicBezTo>
                    <a:pt x="86555" y="212122"/>
                    <a:pt x="93195" y="218762"/>
                    <a:pt x="97937" y="226350"/>
                  </a:cubicBezTo>
                  <a:cubicBezTo>
                    <a:pt x="110268" y="243424"/>
                    <a:pt x="174770" y="318360"/>
                    <a:pt x="189947" y="335433"/>
                  </a:cubicBezTo>
                  <a:cubicBezTo>
                    <a:pt x="221249" y="370530"/>
                    <a:pt x="222197" y="369581"/>
                    <a:pt x="190895" y="406575"/>
                  </a:cubicBezTo>
                  <a:cubicBezTo>
                    <a:pt x="157696" y="444516"/>
                    <a:pt x="158645" y="447362"/>
                    <a:pt x="197535" y="481510"/>
                  </a:cubicBezTo>
                  <a:cubicBezTo>
                    <a:pt x="200380" y="483407"/>
                    <a:pt x="211763" y="492892"/>
                    <a:pt x="219351" y="493841"/>
                  </a:cubicBezTo>
                  <a:cubicBezTo>
                    <a:pt x="222197" y="492892"/>
                    <a:pt x="233580" y="509018"/>
                    <a:pt x="235477" y="510915"/>
                  </a:cubicBezTo>
                  <a:cubicBezTo>
                    <a:pt x="260139" y="528937"/>
                    <a:pt x="260139" y="528937"/>
                    <a:pt x="283853" y="542217"/>
                  </a:cubicBezTo>
                  <a:lnTo>
                    <a:pt x="211763" y="740463"/>
                  </a:lnTo>
                  <a:cubicBezTo>
                    <a:pt x="187101" y="762280"/>
                    <a:pt x="191844" y="783148"/>
                    <a:pt x="212712" y="808759"/>
                  </a:cubicBezTo>
                  <a:cubicBezTo>
                    <a:pt x="223146" y="821090"/>
                    <a:pt x="233580" y="833421"/>
                    <a:pt x="244014" y="846701"/>
                  </a:cubicBezTo>
                  <a:cubicBezTo>
                    <a:pt x="286699" y="899819"/>
                    <a:pt x="286699" y="899819"/>
                    <a:pt x="354045" y="887488"/>
                  </a:cubicBezTo>
                  <a:cubicBezTo>
                    <a:pt x="355942" y="887488"/>
                    <a:pt x="356891" y="886540"/>
                    <a:pt x="358788" y="886540"/>
                  </a:cubicBezTo>
                  <a:cubicBezTo>
                    <a:pt x="372068" y="886540"/>
                    <a:pt x="387244" y="869466"/>
                    <a:pt x="389142" y="856186"/>
                  </a:cubicBezTo>
                  <a:cubicBezTo>
                    <a:pt x="393884" y="829627"/>
                    <a:pt x="397679" y="804016"/>
                    <a:pt x="402422" y="777457"/>
                  </a:cubicBezTo>
                  <a:cubicBezTo>
                    <a:pt x="404318" y="774611"/>
                    <a:pt x="481151" y="566879"/>
                    <a:pt x="481151" y="566879"/>
                  </a:cubicBezTo>
                  <a:cubicBezTo>
                    <a:pt x="501070" y="550754"/>
                    <a:pt x="504865" y="526092"/>
                    <a:pt x="510556" y="503326"/>
                  </a:cubicBezTo>
                  <a:cubicBezTo>
                    <a:pt x="513401" y="495738"/>
                    <a:pt x="510556" y="487201"/>
                    <a:pt x="504865" y="482458"/>
                  </a:cubicBezTo>
                  <a:close/>
                </a:path>
              </a:pathLst>
            </a:custGeom>
            <a:solidFill>
              <a:srgbClr val="050301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F04FDE-C044-482C-B076-5925623EA735}"/>
                </a:ext>
              </a:extLst>
            </p:cNvPr>
            <p:cNvSpPr/>
            <p:nvPr/>
          </p:nvSpPr>
          <p:spPr>
            <a:xfrm>
              <a:off x="9706336" y="3519905"/>
              <a:ext cx="646831" cy="575527"/>
            </a:xfrm>
            <a:custGeom>
              <a:avLst/>
              <a:gdLst>
                <a:gd name="connsiteX0" fmla="*/ 1204807 w 1204655"/>
                <a:gd name="connsiteY0" fmla="*/ 462648 h 1071858"/>
                <a:gd name="connsiteX1" fmla="*/ 856689 w 1204655"/>
                <a:gd name="connsiteY1" fmla="*/ 323211 h 1071858"/>
                <a:gd name="connsiteX2" fmla="*/ 733378 w 1204655"/>
                <a:gd name="connsiteY2" fmla="*/ 628644 h 1071858"/>
                <a:gd name="connsiteX3" fmla="*/ 509521 w 1204655"/>
                <a:gd name="connsiteY3" fmla="*/ 489207 h 1071858"/>
                <a:gd name="connsiteX4" fmla="*/ 452608 w 1204655"/>
                <a:gd name="connsiteY4" fmla="*/ 432294 h 1071858"/>
                <a:gd name="connsiteX5" fmla="*/ 437431 w 1204655"/>
                <a:gd name="connsiteY5" fmla="*/ 392455 h 1071858"/>
                <a:gd name="connsiteX6" fmla="*/ 439328 w 1204655"/>
                <a:gd name="connsiteY6" fmla="*/ 280527 h 1071858"/>
                <a:gd name="connsiteX7" fmla="*/ 435534 w 1204655"/>
                <a:gd name="connsiteY7" fmla="*/ 211283 h 1071858"/>
                <a:gd name="connsiteX8" fmla="*/ 415615 w 1204655"/>
                <a:gd name="connsiteY8" fmla="*/ 144884 h 1071858"/>
                <a:gd name="connsiteX9" fmla="*/ 378621 w 1204655"/>
                <a:gd name="connsiteY9" fmla="*/ 107891 h 1071858"/>
                <a:gd name="connsiteX10" fmla="*/ 262898 w 1204655"/>
                <a:gd name="connsiteY10" fmla="*/ 26316 h 1071858"/>
                <a:gd name="connsiteX11" fmla="*/ 131050 w 1204655"/>
                <a:gd name="connsiteY11" fmla="*/ 15882 h 1071858"/>
                <a:gd name="connsiteX12" fmla="*/ 111131 w 1204655"/>
                <a:gd name="connsiteY12" fmla="*/ 46235 h 1071858"/>
                <a:gd name="connsiteX13" fmla="*/ 67498 w 1204655"/>
                <a:gd name="connsiteY13" fmla="*/ 79435 h 1071858"/>
                <a:gd name="connsiteX14" fmla="*/ 55167 w 1204655"/>
                <a:gd name="connsiteY14" fmla="*/ 123068 h 1071858"/>
                <a:gd name="connsiteX15" fmla="*/ 31453 w 1204655"/>
                <a:gd name="connsiteY15" fmla="*/ 150576 h 1071858"/>
                <a:gd name="connsiteX16" fmla="*/ 31453 w 1204655"/>
                <a:gd name="connsiteY16" fmla="*/ 193260 h 1071858"/>
                <a:gd name="connsiteX17" fmla="*/ 9636 w 1204655"/>
                <a:gd name="connsiteY17" fmla="*/ 216974 h 1071858"/>
                <a:gd name="connsiteX18" fmla="*/ 20070 w 1204655"/>
                <a:gd name="connsiteY18" fmla="*/ 260607 h 1071858"/>
                <a:gd name="connsiteX19" fmla="*/ 1099 w 1204655"/>
                <a:gd name="connsiteY19" fmla="*/ 302343 h 1071858"/>
                <a:gd name="connsiteX20" fmla="*/ 90263 w 1204655"/>
                <a:gd name="connsiteY20" fmla="*/ 441780 h 1071858"/>
                <a:gd name="connsiteX21" fmla="*/ 232545 w 1204655"/>
                <a:gd name="connsiteY21" fmla="*/ 521458 h 1071858"/>
                <a:gd name="connsiteX22" fmla="*/ 259104 w 1204655"/>
                <a:gd name="connsiteY22" fmla="*/ 536635 h 1071858"/>
                <a:gd name="connsiteX23" fmla="*/ 305583 w 1204655"/>
                <a:gd name="connsiteY23" fmla="*/ 582165 h 1071858"/>
                <a:gd name="connsiteX24" fmla="*/ 673620 w 1204655"/>
                <a:gd name="connsiteY24" fmla="*/ 1015651 h 1071858"/>
                <a:gd name="connsiteX25" fmla="*/ 857638 w 1204655"/>
                <a:gd name="connsiteY25" fmla="*/ 1068770 h 1071858"/>
                <a:gd name="connsiteX26" fmla="*/ 980949 w 1204655"/>
                <a:gd name="connsiteY26" fmla="*/ 969172 h 1071858"/>
                <a:gd name="connsiteX27" fmla="*/ 1179196 w 1204655"/>
                <a:gd name="connsiteY27" fmla="*/ 555605 h 1071858"/>
                <a:gd name="connsiteX28" fmla="*/ 1204807 w 1204655"/>
                <a:gd name="connsiteY28" fmla="*/ 462648 h 1071858"/>
                <a:gd name="connsiteX29" fmla="*/ 303686 w 1204655"/>
                <a:gd name="connsiteY29" fmla="*/ 227408 h 1071858"/>
                <a:gd name="connsiteX30" fmla="*/ 272384 w 1204655"/>
                <a:gd name="connsiteY30" fmla="*/ 399095 h 1071858"/>
                <a:gd name="connsiteX31" fmla="*/ 251516 w 1204655"/>
                <a:gd name="connsiteY31" fmla="*/ 419963 h 1071858"/>
                <a:gd name="connsiteX32" fmla="*/ 246773 w 1204655"/>
                <a:gd name="connsiteY32" fmla="*/ 420912 h 1071858"/>
                <a:gd name="connsiteX33" fmla="*/ 136741 w 1204655"/>
                <a:gd name="connsiteY33" fmla="*/ 380124 h 1071858"/>
                <a:gd name="connsiteX34" fmla="*/ 105439 w 1204655"/>
                <a:gd name="connsiteY34" fmla="*/ 342182 h 1071858"/>
                <a:gd name="connsiteX35" fmla="*/ 111131 w 1204655"/>
                <a:gd name="connsiteY35" fmla="*/ 288115 h 1071858"/>
                <a:gd name="connsiteX36" fmla="*/ 137690 w 1204655"/>
                <a:gd name="connsiteY36" fmla="*/ 286218 h 1071858"/>
                <a:gd name="connsiteX37" fmla="*/ 178478 w 1204655"/>
                <a:gd name="connsiteY37" fmla="*/ 259659 h 1071858"/>
                <a:gd name="connsiteX38" fmla="*/ 187014 w 1204655"/>
                <a:gd name="connsiteY38" fmla="*/ 234996 h 1071858"/>
                <a:gd name="connsiteX39" fmla="*/ 221162 w 1204655"/>
                <a:gd name="connsiteY39" fmla="*/ 232151 h 1071858"/>
                <a:gd name="connsiteX40" fmla="*/ 249619 w 1204655"/>
                <a:gd name="connsiteY40" fmla="*/ 210334 h 1071858"/>
                <a:gd name="connsiteX41" fmla="*/ 255310 w 1204655"/>
                <a:gd name="connsiteY41" fmla="*/ 177135 h 1071858"/>
                <a:gd name="connsiteX42" fmla="*/ 272384 w 1204655"/>
                <a:gd name="connsiteY42" fmla="*/ 156267 h 1071858"/>
                <a:gd name="connsiteX43" fmla="*/ 292304 w 1204655"/>
                <a:gd name="connsiteY43" fmla="*/ 170495 h 1071858"/>
                <a:gd name="connsiteX44" fmla="*/ 303686 w 1204655"/>
                <a:gd name="connsiteY44" fmla="*/ 227408 h 107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04655" h="1071858">
                  <a:moveTo>
                    <a:pt x="1204807" y="462648"/>
                  </a:moveTo>
                  <a:cubicBezTo>
                    <a:pt x="1026479" y="379176"/>
                    <a:pt x="1046399" y="445574"/>
                    <a:pt x="856689" y="323211"/>
                  </a:cubicBezTo>
                  <a:cubicBezTo>
                    <a:pt x="850049" y="327006"/>
                    <a:pt x="776063" y="547069"/>
                    <a:pt x="733378" y="628644"/>
                  </a:cubicBezTo>
                  <a:cubicBezTo>
                    <a:pt x="724841" y="645718"/>
                    <a:pt x="515212" y="494898"/>
                    <a:pt x="509521" y="489207"/>
                  </a:cubicBezTo>
                  <a:cubicBezTo>
                    <a:pt x="496241" y="479722"/>
                    <a:pt x="460197" y="446522"/>
                    <a:pt x="452608" y="432294"/>
                  </a:cubicBezTo>
                  <a:cubicBezTo>
                    <a:pt x="446917" y="420912"/>
                    <a:pt x="442174" y="406684"/>
                    <a:pt x="437431" y="392455"/>
                  </a:cubicBezTo>
                  <a:cubicBezTo>
                    <a:pt x="427946" y="365896"/>
                    <a:pt x="436483" y="305189"/>
                    <a:pt x="439328" y="280527"/>
                  </a:cubicBezTo>
                  <a:cubicBezTo>
                    <a:pt x="442174" y="256813"/>
                    <a:pt x="439328" y="234048"/>
                    <a:pt x="435534" y="211283"/>
                  </a:cubicBezTo>
                  <a:cubicBezTo>
                    <a:pt x="435534" y="207488"/>
                    <a:pt x="426997" y="162907"/>
                    <a:pt x="415615" y="144884"/>
                  </a:cubicBezTo>
                  <a:cubicBezTo>
                    <a:pt x="408975" y="136347"/>
                    <a:pt x="386209" y="113582"/>
                    <a:pt x="378621" y="107891"/>
                  </a:cubicBezTo>
                  <a:cubicBezTo>
                    <a:pt x="336885" y="77537"/>
                    <a:pt x="303686" y="45287"/>
                    <a:pt x="262898" y="26316"/>
                  </a:cubicBezTo>
                  <a:cubicBezTo>
                    <a:pt x="208831" y="2602"/>
                    <a:pt x="157610" y="-13523"/>
                    <a:pt x="131050" y="15882"/>
                  </a:cubicBezTo>
                  <a:cubicBezTo>
                    <a:pt x="122513" y="23470"/>
                    <a:pt x="120616" y="39596"/>
                    <a:pt x="111131" y="46235"/>
                  </a:cubicBezTo>
                  <a:cubicBezTo>
                    <a:pt x="102594" y="54772"/>
                    <a:pt x="76983" y="66155"/>
                    <a:pt x="67498" y="79435"/>
                  </a:cubicBezTo>
                  <a:cubicBezTo>
                    <a:pt x="59909" y="87971"/>
                    <a:pt x="60858" y="115479"/>
                    <a:pt x="55167" y="123068"/>
                  </a:cubicBezTo>
                  <a:cubicBezTo>
                    <a:pt x="52321" y="127811"/>
                    <a:pt x="33350" y="144884"/>
                    <a:pt x="31453" y="150576"/>
                  </a:cubicBezTo>
                  <a:cubicBezTo>
                    <a:pt x="21967" y="174289"/>
                    <a:pt x="35247" y="185672"/>
                    <a:pt x="31453" y="193260"/>
                  </a:cubicBezTo>
                  <a:cubicBezTo>
                    <a:pt x="30504" y="197054"/>
                    <a:pt x="12482" y="210334"/>
                    <a:pt x="9636" y="216974"/>
                  </a:cubicBezTo>
                  <a:cubicBezTo>
                    <a:pt x="2048" y="235945"/>
                    <a:pt x="19122" y="252070"/>
                    <a:pt x="20070" y="260607"/>
                  </a:cubicBezTo>
                  <a:cubicBezTo>
                    <a:pt x="20070" y="264401"/>
                    <a:pt x="-5541" y="267247"/>
                    <a:pt x="1099" y="302343"/>
                  </a:cubicBezTo>
                  <a:cubicBezTo>
                    <a:pt x="11533" y="341234"/>
                    <a:pt x="62755" y="413323"/>
                    <a:pt x="90263" y="441780"/>
                  </a:cubicBezTo>
                  <a:cubicBezTo>
                    <a:pt x="99748" y="454111"/>
                    <a:pt x="219265" y="512921"/>
                    <a:pt x="232545" y="521458"/>
                  </a:cubicBezTo>
                  <a:cubicBezTo>
                    <a:pt x="238236" y="525252"/>
                    <a:pt x="258155" y="534737"/>
                    <a:pt x="259104" y="536635"/>
                  </a:cubicBezTo>
                  <a:cubicBezTo>
                    <a:pt x="281869" y="559400"/>
                    <a:pt x="301789" y="577422"/>
                    <a:pt x="305583" y="582165"/>
                  </a:cubicBezTo>
                  <a:cubicBezTo>
                    <a:pt x="324554" y="605879"/>
                    <a:pt x="666980" y="1013754"/>
                    <a:pt x="673620" y="1015651"/>
                  </a:cubicBezTo>
                  <a:cubicBezTo>
                    <a:pt x="713458" y="1049799"/>
                    <a:pt x="820645" y="1095329"/>
                    <a:pt x="857638" y="1068770"/>
                  </a:cubicBezTo>
                  <a:cubicBezTo>
                    <a:pt x="887991" y="1057387"/>
                    <a:pt x="946801" y="1029879"/>
                    <a:pt x="980949" y="969172"/>
                  </a:cubicBezTo>
                  <a:cubicBezTo>
                    <a:pt x="980949" y="969172"/>
                    <a:pt x="1162122" y="680814"/>
                    <a:pt x="1179196" y="555605"/>
                  </a:cubicBezTo>
                  <a:cubicBezTo>
                    <a:pt x="1186784" y="523355"/>
                    <a:pt x="1201960" y="477825"/>
                    <a:pt x="1204807" y="462648"/>
                  </a:cubicBezTo>
                  <a:close/>
                  <a:moveTo>
                    <a:pt x="303686" y="227408"/>
                  </a:moveTo>
                  <a:cubicBezTo>
                    <a:pt x="292304" y="284321"/>
                    <a:pt x="281869" y="342182"/>
                    <a:pt x="272384" y="399095"/>
                  </a:cubicBezTo>
                  <a:cubicBezTo>
                    <a:pt x="270487" y="412375"/>
                    <a:pt x="265744" y="419963"/>
                    <a:pt x="251516" y="419963"/>
                  </a:cubicBezTo>
                  <a:cubicBezTo>
                    <a:pt x="249619" y="419963"/>
                    <a:pt x="248670" y="420912"/>
                    <a:pt x="246773" y="420912"/>
                  </a:cubicBezTo>
                  <a:cubicBezTo>
                    <a:pt x="179426" y="433243"/>
                    <a:pt x="179426" y="433243"/>
                    <a:pt x="136741" y="380124"/>
                  </a:cubicBezTo>
                  <a:cubicBezTo>
                    <a:pt x="126308" y="367793"/>
                    <a:pt x="115873" y="355462"/>
                    <a:pt x="105439" y="342182"/>
                  </a:cubicBezTo>
                  <a:cubicBezTo>
                    <a:pt x="83623" y="315623"/>
                    <a:pt x="84571" y="309932"/>
                    <a:pt x="111131" y="288115"/>
                  </a:cubicBezTo>
                  <a:cubicBezTo>
                    <a:pt x="119668" y="279578"/>
                    <a:pt x="128205" y="283372"/>
                    <a:pt x="137690" y="286218"/>
                  </a:cubicBezTo>
                  <a:cubicBezTo>
                    <a:pt x="166147" y="292858"/>
                    <a:pt x="174683" y="288115"/>
                    <a:pt x="178478" y="259659"/>
                  </a:cubicBezTo>
                  <a:cubicBezTo>
                    <a:pt x="179426" y="251122"/>
                    <a:pt x="180375" y="242585"/>
                    <a:pt x="187014" y="234996"/>
                  </a:cubicBezTo>
                  <a:cubicBezTo>
                    <a:pt x="197449" y="222665"/>
                    <a:pt x="209780" y="232151"/>
                    <a:pt x="221162" y="232151"/>
                  </a:cubicBezTo>
                  <a:cubicBezTo>
                    <a:pt x="237288" y="232151"/>
                    <a:pt x="247722" y="228356"/>
                    <a:pt x="249619" y="210334"/>
                  </a:cubicBezTo>
                  <a:cubicBezTo>
                    <a:pt x="250567" y="198952"/>
                    <a:pt x="253413" y="187569"/>
                    <a:pt x="255310" y="177135"/>
                  </a:cubicBezTo>
                  <a:cubicBezTo>
                    <a:pt x="257207" y="166701"/>
                    <a:pt x="261950" y="158164"/>
                    <a:pt x="272384" y="156267"/>
                  </a:cubicBezTo>
                  <a:cubicBezTo>
                    <a:pt x="282818" y="153421"/>
                    <a:pt x="288509" y="161958"/>
                    <a:pt x="292304" y="170495"/>
                  </a:cubicBezTo>
                  <a:cubicBezTo>
                    <a:pt x="309377" y="186620"/>
                    <a:pt x="308429" y="205591"/>
                    <a:pt x="303686" y="227408"/>
                  </a:cubicBezTo>
                  <a:close/>
                </a:path>
              </a:pathLst>
            </a:custGeom>
            <a:solidFill>
              <a:srgbClr val="FDC09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E395EF-07DA-403D-980B-EACF7E6ECDEA}"/>
                </a:ext>
              </a:extLst>
            </p:cNvPr>
            <p:cNvSpPr/>
            <p:nvPr/>
          </p:nvSpPr>
          <p:spPr>
            <a:xfrm>
              <a:off x="10111763" y="4430954"/>
              <a:ext cx="1039004" cy="1736767"/>
            </a:xfrm>
            <a:custGeom>
              <a:avLst/>
              <a:gdLst>
                <a:gd name="connsiteX0" fmla="*/ 666010 w 1935037"/>
                <a:gd name="connsiteY0" fmla="*/ 1642858 h 3234547"/>
                <a:gd name="connsiteX1" fmla="*/ 513293 w 1935037"/>
                <a:gd name="connsiteY1" fmla="*/ 2867433 h 3234547"/>
                <a:gd name="connsiteX2" fmla="*/ 448792 w 1935037"/>
                <a:gd name="connsiteY2" fmla="*/ 3161482 h 3234547"/>
                <a:gd name="connsiteX3" fmla="*/ 248649 w 1935037"/>
                <a:gd name="connsiteY3" fmla="*/ 3119747 h 3234547"/>
                <a:gd name="connsiteX4" fmla="*/ 1078 w 1935037"/>
                <a:gd name="connsiteY4" fmla="*/ 3094136 h 3234547"/>
                <a:gd name="connsiteX5" fmla="*/ 113955 w 1935037"/>
                <a:gd name="connsiteY5" fmla="*/ 2768784 h 3234547"/>
                <a:gd name="connsiteX6" fmla="*/ 143360 w 1935037"/>
                <a:gd name="connsiteY6" fmla="*/ 2211986 h 3234547"/>
                <a:gd name="connsiteX7" fmla="*/ 261928 w 1935037"/>
                <a:gd name="connsiteY7" fmla="*/ 746480 h 3234547"/>
                <a:gd name="connsiteX8" fmla="*/ 286591 w 1935037"/>
                <a:gd name="connsiteY8" fmla="*/ 323428 h 3234547"/>
                <a:gd name="connsiteX9" fmla="*/ 298922 w 1935037"/>
                <a:gd name="connsiteY9" fmla="*/ 111901 h 3234547"/>
                <a:gd name="connsiteX10" fmla="*/ 383343 w 1935037"/>
                <a:gd name="connsiteY10" fmla="*/ 922 h 3234547"/>
                <a:gd name="connsiteX11" fmla="*/ 952472 w 1935037"/>
                <a:gd name="connsiteY11" fmla="*/ 17047 h 3234547"/>
                <a:gd name="connsiteX12" fmla="*/ 1604123 w 1935037"/>
                <a:gd name="connsiteY12" fmla="*/ 922 h 3234547"/>
                <a:gd name="connsiteX13" fmla="*/ 1673368 w 1935037"/>
                <a:gd name="connsiteY13" fmla="*/ 369907 h 3234547"/>
                <a:gd name="connsiteX14" fmla="*/ 1880151 w 1935037"/>
                <a:gd name="connsiteY14" fmla="*/ 2706180 h 3234547"/>
                <a:gd name="connsiteX15" fmla="*/ 1926630 w 1935037"/>
                <a:gd name="connsiteY15" fmla="*/ 3004972 h 3234547"/>
                <a:gd name="connsiteX16" fmla="*/ 1936115 w 1935037"/>
                <a:gd name="connsiteY16" fmla="*/ 3166225 h 3234547"/>
                <a:gd name="connsiteX17" fmla="*/ 1733126 w 1935037"/>
                <a:gd name="connsiteY17" fmla="*/ 3239264 h 3234547"/>
                <a:gd name="connsiteX18" fmla="*/ 1494092 w 1935037"/>
                <a:gd name="connsiteY18" fmla="*/ 3201322 h 3234547"/>
                <a:gd name="connsiteX19" fmla="*/ 1457098 w 1935037"/>
                <a:gd name="connsiteY19" fmla="*/ 2764990 h 3234547"/>
                <a:gd name="connsiteX20" fmla="*/ 952472 w 1935037"/>
                <a:gd name="connsiteY20" fmla="*/ 615580 h 3234547"/>
                <a:gd name="connsiteX21" fmla="*/ 666010 w 1935037"/>
                <a:gd name="connsiteY21" fmla="*/ 1642858 h 323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35037" h="3234547">
                  <a:moveTo>
                    <a:pt x="666010" y="1642858"/>
                  </a:moveTo>
                  <a:cubicBezTo>
                    <a:pt x="654627" y="1734867"/>
                    <a:pt x="552184" y="2806726"/>
                    <a:pt x="513293" y="2867433"/>
                  </a:cubicBezTo>
                  <a:cubicBezTo>
                    <a:pt x="536059" y="2955648"/>
                    <a:pt x="448792" y="3161482"/>
                    <a:pt x="448792" y="3161482"/>
                  </a:cubicBezTo>
                  <a:cubicBezTo>
                    <a:pt x="448792" y="3161482"/>
                    <a:pt x="384291" y="3151049"/>
                    <a:pt x="248649" y="3119747"/>
                  </a:cubicBezTo>
                  <a:cubicBezTo>
                    <a:pt x="165177" y="3100776"/>
                    <a:pt x="96881" y="3121643"/>
                    <a:pt x="1078" y="3094136"/>
                  </a:cubicBezTo>
                  <a:cubicBezTo>
                    <a:pt x="-10304" y="2996436"/>
                    <a:pt x="71270" y="2858896"/>
                    <a:pt x="113955" y="2768784"/>
                  </a:cubicBezTo>
                  <a:cubicBezTo>
                    <a:pt x="205015" y="2576228"/>
                    <a:pt x="129132" y="2458609"/>
                    <a:pt x="143360" y="2211986"/>
                  </a:cubicBezTo>
                  <a:cubicBezTo>
                    <a:pt x="143360" y="1642858"/>
                    <a:pt x="228729" y="1314660"/>
                    <a:pt x="261928" y="746480"/>
                  </a:cubicBezTo>
                  <a:cubicBezTo>
                    <a:pt x="270465" y="605146"/>
                    <a:pt x="279003" y="464761"/>
                    <a:pt x="286591" y="323428"/>
                  </a:cubicBezTo>
                  <a:cubicBezTo>
                    <a:pt x="290385" y="256081"/>
                    <a:pt x="284694" y="177351"/>
                    <a:pt x="298922" y="111901"/>
                  </a:cubicBezTo>
                  <a:cubicBezTo>
                    <a:pt x="318841" y="22738"/>
                    <a:pt x="292282" y="-5718"/>
                    <a:pt x="383343" y="922"/>
                  </a:cubicBezTo>
                  <a:cubicBezTo>
                    <a:pt x="694466" y="23687"/>
                    <a:pt x="666958" y="23687"/>
                    <a:pt x="952472" y="17047"/>
                  </a:cubicBezTo>
                  <a:cubicBezTo>
                    <a:pt x="1047326" y="14201"/>
                    <a:pt x="1495040" y="3767"/>
                    <a:pt x="1604123" y="922"/>
                  </a:cubicBezTo>
                  <a:cubicBezTo>
                    <a:pt x="1640169" y="125181"/>
                    <a:pt x="1662933" y="255132"/>
                    <a:pt x="1673368" y="369907"/>
                  </a:cubicBezTo>
                  <a:cubicBezTo>
                    <a:pt x="1742612" y="1148664"/>
                    <a:pt x="1811856" y="1927422"/>
                    <a:pt x="1880151" y="2706180"/>
                  </a:cubicBezTo>
                  <a:cubicBezTo>
                    <a:pt x="1894379" y="2868382"/>
                    <a:pt x="1912401" y="2841822"/>
                    <a:pt x="1926630" y="3004972"/>
                  </a:cubicBezTo>
                  <a:cubicBezTo>
                    <a:pt x="1930424" y="3048606"/>
                    <a:pt x="1955086" y="3127335"/>
                    <a:pt x="1936115" y="3166225"/>
                  </a:cubicBezTo>
                  <a:cubicBezTo>
                    <a:pt x="1908608" y="3223138"/>
                    <a:pt x="1794782" y="3248749"/>
                    <a:pt x="1733126" y="3239264"/>
                  </a:cubicBezTo>
                  <a:cubicBezTo>
                    <a:pt x="1671471" y="3229778"/>
                    <a:pt x="1496938" y="3264874"/>
                    <a:pt x="1494092" y="3201322"/>
                  </a:cubicBezTo>
                  <a:cubicBezTo>
                    <a:pt x="1487452" y="3052399"/>
                    <a:pt x="1472276" y="2930986"/>
                    <a:pt x="1457098" y="2764990"/>
                  </a:cubicBezTo>
                  <a:cubicBezTo>
                    <a:pt x="1389752" y="2010894"/>
                    <a:pt x="1222808" y="1323197"/>
                    <a:pt x="952472" y="615580"/>
                  </a:cubicBezTo>
                  <a:cubicBezTo>
                    <a:pt x="760865" y="1222651"/>
                    <a:pt x="714386" y="1265336"/>
                    <a:pt x="666010" y="1642858"/>
                  </a:cubicBezTo>
                  <a:close/>
                </a:path>
              </a:pathLst>
            </a:custGeom>
            <a:solidFill>
              <a:schemeClr val="accent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B859B1-DD39-4697-936E-8BCBD397F9D3}"/>
                </a:ext>
              </a:extLst>
            </p:cNvPr>
            <p:cNvSpPr/>
            <p:nvPr/>
          </p:nvSpPr>
          <p:spPr>
            <a:xfrm>
              <a:off x="10158180" y="3222333"/>
              <a:ext cx="1013538" cy="1227451"/>
            </a:xfrm>
            <a:custGeom>
              <a:avLst/>
              <a:gdLst>
                <a:gd name="connsiteX0" fmla="*/ 1530008 w 1887609"/>
                <a:gd name="connsiteY0" fmla="*/ 2269875 h 2286000"/>
                <a:gd name="connsiteX1" fmla="*/ 757890 w 1887609"/>
                <a:gd name="connsiteY1" fmla="*/ 2288846 h 2286000"/>
                <a:gd name="connsiteX2" fmla="*/ 211527 w 1887609"/>
                <a:gd name="connsiteY2" fmla="*/ 2264183 h 2286000"/>
                <a:gd name="connsiteX3" fmla="*/ 243777 w 1887609"/>
                <a:gd name="connsiteY3" fmla="*/ 1979619 h 2286000"/>
                <a:gd name="connsiteX4" fmla="*/ 311124 w 1887609"/>
                <a:gd name="connsiteY4" fmla="*/ 1561310 h 2286000"/>
                <a:gd name="connsiteX5" fmla="*/ 282668 w 1887609"/>
                <a:gd name="connsiteY5" fmla="*/ 1007358 h 2286000"/>
                <a:gd name="connsiteX6" fmla="*/ 0 w 1887609"/>
                <a:gd name="connsiteY6" fmla="*/ 897326 h 2286000"/>
                <a:gd name="connsiteX7" fmla="*/ 192556 w 1887609"/>
                <a:gd name="connsiteY7" fmla="*/ 293101 h 2286000"/>
                <a:gd name="connsiteX8" fmla="*/ 622248 w 1887609"/>
                <a:gd name="connsiteY8" fmla="*/ 62604 h 2286000"/>
                <a:gd name="connsiteX9" fmla="*/ 1026329 w 1887609"/>
                <a:gd name="connsiteY9" fmla="*/ 134694 h 2286000"/>
                <a:gd name="connsiteX10" fmla="*/ 1189479 w 1887609"/>
                <a:gd name="connsiteY10" fmla="*/ 0 h 2286000"/>
                <a:gd name="connsiteX11" fmla="*/ 1725409 w 1887609"/>
                <a:gd name="connsiteY11" fmla="*/ 239034 h 2286000"/>
                <a:gd name="connsiteX12" fmla="*/ 1877176 w 1887609"/>
                <a:gd name="connsiteY12" fmla="*/ 846105 h 2286000"/>
                <a:gd name="connsiteX13" fmla="*/ 1543287 w 1887609"/>
                <a:gd name="connsiteY13" fmla="*/ 1024432 h 2286000"/>
                <a:gd name="connsiteX14" fmla="*/ 1530008 w 1887609"/>
                <a:gd name="connsiteY14" fmla="*/ 2269875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7609" h="2286000">
                  <a:moveTo>
                    <a:pt x="1530008" y="2269875"/>
                  </a:moveTo>
                  <a:cubicBezTo>
                    <a:pt x="1492066" y="2269875"/>
                    <a:pt x="757890" y="2288846"/>
                    <a:pt x="757890" y="2288846"/>
                  </a:cubicBezTo>
                  <a:cubicBezTo>
                    <a:pt x="672521" y="2293589"/>
                    <a:pt x="305432" y="2277463"/>
                    <a:pt x="211527" y="2264183"/>
                  </a:cubicBezTo>
                  <a:cubicBezTo>
                    <a:pt x="219115" y="2179763"/>
                    <a:pt x="238086" y="2039378"/>
                    <a:pt x="243777" y="1979619"/>
                  </a:cubicBezTo>
                  <a:cubicBezTo>
                    <a:pt x="261800" y="1794652"/>
                    <a:pt x="294050" y="1746276"/>
                    <a:pt x="311124" y="1561310"/>
                  </a:cubicBezTo>
                  <a:cubicBezTo>
                    <a:pt x="326301" y="1394365"/>
                    <a:pt x="263697" y="1242598"/>
                    <a:pt x="282668" y="1007358"/>
                  </a:cubicBezTo>
                  <a:cubicBezTo>
                    <a:pt x="90112" y="917246"/>
                    <a:pt x="151768" y="1004512"/>
                    <a:pt x="0" y="897326"/>
                  </a:cubicBezTo>
                  <a:cubicBezTo>
                    <a:pt x="43634" y="590945"/>
                    <a:pt x="113826" y="332940"/>
                    <a:pt x="192556" y="293101"/>
                  </a:cubicBezTo>
                  <a:cubicBezTo>
                    <a:pt x="271285" y="253262"/>
                    <a:pt x="542569" y="97700"/>
                    <a:pt x="622248" y="62604"/>
                  </a:cubicBezTo>
                  <a:cubicBezTo>
                    <a:pt x="697183" y="215320"/>
                    <a:pt x="863178" y="180224"/>
                    <a:pt x="1026329" y="134694"/>
                  </a:cubicBezTo>
                  <a:cubicBezTo>
                    <a:pt x="1093676" y="115723"/>
                    <a:pt x="1167663" y="58810"/>
                    <a:pt x="1189479" y="0"/>
                  </a:cubicBezTo>
                  <a:cubicBezTo>
                    <a:pt x="1300459" y="20868"/>
                    <a:pt x="1643834" y="165996"/>
                    <a:pt x="1725409" y="239034"/>
                  </a:cubicBezTo>
                  <a:cubicBezTo>
                    <a:pt x="1792755" y="324403"/>
                    <a:pt x="1938832" y="825237"/>
                    <a:pt x="1877176" y="846105"/>
                  </a:cubicBezTo>
                  <a:cubicBezTo>
                    <a:pt x="1829749" y="862230"/>
                    <a:pt x="1554670" y="912503"/>
                    <a:pt x="1543287" y="1024432"/>
                  </a:cubicBezTo>
                  <a:cubicBezTo>
                    <a:pt x="1532854" y="1120235"/>
                    <a:pt x="1544236" y="2154152"/>
                    <a:pt x="1530008" y="2269875"/>
                  </a:cubicBezTo>
                  <a:close/>
                </a:path>
              </a:pathLst>
            </a:custGeom>
            <a:solidFill>
              <a:schemeClr val="accent3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612607-6AA9-4515-8503-97E994135562}"/>
                </a:ext>
              </a:extLst>
            </p:cNvPr>
            <p:cNvSpPr/>
            <p:nvPr/>
          </p:nvSpPr>
          <p:spPr>
            <a:xfrm>
              <a:off x="10973593" y="3668494"/>
              <a:ext cx="259751" cy="1074656"/>
            </a:xfrm>
            <a:custGeom>
              <a:avLst/>
              <a:gdLst>
                <a:gd name="connsiteX0" fmla="*/ 339582 w 483759"/>
                <a:gd name="connsiteY0" fmla="*/ 0 h 2001435"/>
                <a:gd name="connsiteX1" fmla="*/ 491350 w 483759"/>
                <a:gd name="connsiteY1" fmla="*/ 1386777 h 2001435"/>
                <a:gd name="connsiteX2" fmla="*/ 492298 w 483759"/>
                <a:gd name="connsiteY2" fmla="*/ 1723511 h 2001435"/>
                <a:gd name="connsiteX3" fmla="*/ 453408 w 483759"/>
                <a:gd name="connsiteY3" fmla="*/ 1875279 h 2001435"/>
                <a:gd name="connsiteX4" fmla="*/ 442974 w 483759"/>
                <a:gd name="connsiteY4" fmla="*/ 1894250 h 2001435"/>
                <a:gd name="connsiteX5" fmla="*/ 442974 w 483759"/>
                <a:gd name="connsiteY5" fmla="*/ 1894250 h 2001435"/>
                <a:gd name="connsiteX6" fmla="*/ 394598 w 483759"/>
                <a:gd name="connsiteY6" fmla="*/ 1955905 h 2001435"/>
                <a:gd name="connsiteX7" fmla="*/ 354759 w 483759"/>
                <a:gd name="connsiteY7" fmla="*/ 1962545 h 2001435"/>
                <a:gd name="connsiteX8" fmla="*/ 312074 w 483759"/>
                <a:gd name="connsiteY8" fmla="*/ 1999539 h 2001435"/>
                <a:gd name="connsiteX9" fmla="*/ 276978 w 483759"/>
                <a:gd name="connsiteY9" fmla="*/ 1991002 h 2001435"/>
                <a:gd name="connsiteX10" fmla="*/ 246625 w 483759"/>
                <a:gd name="connsiteY10" fmla="*/ 2009973 h 2001435"/>
                <a:gd name="connsiteX11" fmla="*/ 206786 w 483759"/>
                <a:gd name="connsiteY11" fmla="*/ 2002384 h 2001435"/>
                <a:gd name="connsiteX12" fmla="*/ 161256 w 483759"/>
                <a:gd name="connsiteY12" fmla="*/ 1984362 h 2001435"/>
                <a:gd name="connsiteX13" fmla="*/ 132799 w 483759"/>
                <a:gd name="connsiteY13" fmla="*/ 1917015 h 2001435"/>
                <a:gd name="connsiteX14" fmla="*/ 195403 w 483759"/>
                <a:gd name="connsiteY14" fmla="*/ 1813623 h 2001435"/>
                <a:gd name="connsiteX15" fmla="*/ 204888 w 483759"/>
                <a:gd name="connsiteY15" fmla="*/ 1770939 h 2001435"/>
                <a:gd name="connsiteX16" fmla="*/ 173587 w 483759"/>
                <a:gd name="connsiteY16" fmla="*/ 1807932 h 2001435"/>
                <a:gd name="connsiteX17" fmla="*/ 134696 w 483759"/>
                <a:gd name="connsiteY17" fmla="*/ 1850617 h 2001435"/>
                <a:gd name="connsiteX18" fmla="*/ 102445 w 483759"/>
                <a:gd name="connsiteY18" fmla="*/ 1867691 h 2001435"/>
                <a:gd name="connsiteX19" fmla="*/ 98651 w 483759"/>
                <a:gd name="connsiteY19" fmla="*/ 1829749 h 2001435"/>
                <a:gd name="connsiteX20" fmla="*/ 156513 w 483759"/>
                <a:gd name="connsiteY20" fmla="*/ 1659958 h 2001435"/>
                <a:gd name="connsiteX21" fmla="*/ 259904 w 483759"/>
                <a:gd name="connsiteY21" fmla="*/ 1495860 h 2001435"/>
                <a:gd name="connsiteX22" fmla="*/ 283618 w 483759"/>
                <a:gd name="connsiteY22" fmla="*/ 1365909 h 2001435"/>
                <a:gd name="connsiteX23" fmla="*/ 210580 w 483759"/>
                <a:gd name="connsiteY23" fmla="*/ 1101264 h 2001435"/>
                <a:gd name="connsiteX24" fmla="*/ 131850 w 483759"/>
                <a:gd name="connsiteY24" fmla="*/ 781603 h 2001435"/>
                <a:gd name="connsiteX25" fmla="*/ 130902 w 483759"/>
                <a:gd name="connsiteY25" fmla="*/ 620350 h 2001435"/>
                <a:gd name="connsiteX26" fmla="*/ 90114 w 483759"/>
                <a:gd name="connsiteY26" fmla="*/ 352860 h 2001435"/>
                <a:gd name="connsiteX27" fmla="*/ 26562 w 483759"/>
                <a:gd name="connsiteY27" fmla="*/ 201092 h 2001435"/>
                <a:gd name="connsiteX28" fmla="*/ 2 w 483759"/>
                <a:gd name="connsiteY28" fmla="*/ 119517 h 2001435"/>
                <a:gd name="connsiteX29" fmla="*/ 339582 w 483759"/>
                <a:gd name="connsiteY29" fmla="*/ 0 h 200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83759" h="2001435">
                  <a:moveTo>
                    <a:pt x="339582" y="0"/>
                  </a:moveTo>
                  <a:cubicBezTo>
                    <a:pt x="350016" y="52170"/>
                    <a:pt x="493247" y="1355475"/>
                    <a:pt x="491350" y="1386777"/>
                  </a:cubicBezTo>
                  <a:cubicBezTo>
                    <a:pt x="491350" y="1400056"/>
                    <a:pt x="494196" y="1675135"/>
                    <a:pt x="492298" y="1723511"/>
                  </a:cubicBezTo>
                  <a:cubicBezTo>
                    <a:pt x="492298" y="1732048"/>
                    <a:pt x="460048" y="1872433"/>
                    <a:pt x="453408" y="1875279"/>
                  </a:cubicBezTo>
                  <a:cubicBezTo>
                    <a:pt x="453408" y="1876227"/>
                    <a:pt x="448665" y="1891404"/>
                    <a:pt x="442974" y="1894250"/>
                  </a:cubicBezTo>
                  <a:lnTo>
                    <a:pt x="442974" y="1894250"/>
                  </a:lnTo>
                  <a:cubicBezTo>
                    <a:pt x="432540" y="1915118"/>
                    <a:pt x="417363" y="1949265"/>
                    <a:pt x="394598" y="1955905"/>
                  </a:cubicBezTo>
                  <a:cubicBezTo>
                    <a:pt x="381319" y="1964442"/>
                    <a:pt x="368039" y="1954957"/>
                    <a:pt x="354759" y="1962545"/>
                  </a:cubicBezTo>
                  <a:cubicBezTo>
                    <a:pt x="342428" y="1972979"/>
                    <a:pt x="329149" y="1997641"/>
                    <a:pt x="312074" y="1999539"/>
                  </a:cubicBezTo>
                  <a:cubicBezTo>
                    <a:pt x="299743" y="1999539"/>
                    <a:pt x="289309" y="1992899"/>
                    <a:pt x="276978" y="1991002"/>
                  </a:cubicBezTo>
                  <a:cubicBezTo>
                    <a:pt x="271287" y="1996693"/>
                    <a:pt x="252316" y="2005230"/>
                    <a:pt x="246625" y="2009973"/>
                  </a:cubicBezTo>
                  <a:cubicBezTo>
                    <a:pt x="235242" y="2011870"/>
                    <a:pt x="218168" y="2001436"/>
                    <a:pt x="206786" y="2002384"/>
                  </a:cubicBezTo>
                  <a:cubicBezTo>
                    <a:pt x="190660" y="2004281"/>
                    <a:pt x="177381" y="1989105"/>
                    <a:pt x="161256" y="1984362"/>
                  </a:cubicBezTo>
                  <a:cubicBezTo>
                    <a:pt x="116674" y="1971082"/>
                    <a:pt x="119519" y="1965391"/>
                    <a:pt x="132799" y="1917015"/>
                  </a:cubicBezTo>
                  <a:cubicBezTo>
                    <a:pt x="143233" y="1881919"/>
                    <a:pt x="178329" y="1845874"/>
                    <a:pt x="195403" y="1813623"/>
                  </a:cubicBezTo>
                  <a:cubicBezTo>
                    <a:pt x="199197" y="1807932"/>
                    <a:pt x="205837" y="1779475"/>
                    <a:pt x="204888" y="1770939"/>
                  </a:cubicBezTo>
                  <a:cubicBezTo>
                    <a:pt x="198249" y="1770939"/>
                    <a:pt x="176432" y="1804138"/>
                    <a:pt x="173587" y="1807932"/>
                  </a:cubicBezTo>
                  <a:cubicBezTo>
                    <a:pt x="163153" y="1825006"/>
                    <a:pt x="147976" y="1837337"/>
                    <a:pt x="134696" y="1850617"/>
                  </a:cubicBezTo>
                  <a:cubicBezTo>
                    <a:pt x="125211" y="1860102"/>
                    <a:pt x="113828" y="1873382"/>
                    <a:pt x="102445" y="1867691"/>
                  </a:cubicBezTo>
                  <a:cubicBezTo>
                    <a:pt x="89166" y="1860102"/>
                    <a:pt x="95806" y="1843028"/>
                    <a:pt x="98651" y="1829749"/>
                  </a:cubicBezTo>
                  <a:cubicBezTo>
                    <a:pt x="110034" y="1770939"/>
                    <a:pt x="132799" y="1714974"/>
                    <a:pt x="156513" y="1659958"/>
                  </a:cubicBezTo>
                  <a:cubicBezTo>
                    <a:pt x="182124" y="1600200"/>
                    <a:pt x="217220" y="1546133"/>
                    <a:pt x="259904" y="1495860"/>
                  </a:cubicBezTo>
                  <a:cubicBezTo>
                    <a:pt x="292155" y="1457918"/>
                    <a:pt x="292155" y="1411439"/>
                    <a:pt x="283618" y="1365909"/>
                  </a:cubicBezTo>
                  <a:cubicBezTo>
                    <a:pt x="267493" y="1275797"/>
                    <a:pt x="236190" y="1189479"/>
                    <a:pt x="210580" y="1101264"/>
                  </a:cubicBezTo>
                  <a:cubicBezTo>
                    <a:pt x="179278" y="995975"/>
                    <a:pt x="142285" y="891635"/>
                    <a:pt x="131850" y="781603"/>
                  </a:cubicBezTo>
                  <a:cubicBezTo>
                    <a:pt x="127107" y="728485"/>
                    <a:pt x="129954" y="674417"/>
                    <a:pt x="130902" y="620350"/>
                  </a:cubicBezTo>
                  <a:cubicBezTo>
                    <a:pt x="132799" y="528341"/>
                    <a:pt x="118571" y="439178"/>
                    <a:pt x="90114" y="352860"/>
                  </a:cubicBezTo>
                  <a:cubicBezTo>
                    <a:pt x="69246" y="288358"/>
                    <a:pt x="54070" y="263696"/>
                    <a:pt x="26562" y="201092"/>
                  </a:cubicBezTo>
                  <a:cubicBezTo>
                    <a:pt x="18973" y="184967"/>
                    <a:pt x="8539" y="149871"/>
                    <a:pt x="2" y="119517"/>
                  </a:cubicBezTo>
                  <a:cubicBezTo>
                    <a:pt x="-946" y="122363"/>
                    <a:pt x="277927" y="10434"/>
                    <a:pt x="339582" y="0"/>
                  </a:cubicBezTo>
                  <a:close/>
                </a:path>
              </a:pathLst>
            </a:custGeom>
            <a:solidFill>
              <a:srgbClr val="FDC09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0F974D7-062F-4D67-B7A0-E6CA7B93A9DE}"/>
                </a:ext>
              </a:extLst>
            </p:cNvPr>
            <p:cNvSpPr/>
            <p:nvPr/>
          </p:nvSpPr>
          <p:spPr>
            <a:xfrm>
              <a:off x="10376498" y="2699074"/>
              <a:ext cx="407453" cy="376894"/>
            </a:xfrm>
            <a:custGeom>
              <a:avLst/>
              <a:gdLst>
                <a:gd name="connsiteX0" fmla="*/ 170122 w 758838"/>
                <a:gd name="connsiteY0" fmla="*/ 202399 h 701925"/>
                <a:gd name="connsiteX1" fmla="*/ 75268 w 758838"/>
                <a:gd name="connsiteY1" fmla="*/ 266900 h 701925"/>
                <a:gd name="connsiteX2" fmla="*/ 13612 w 758838"/>
                <a:gd name="connsiteY2" fmla="*/ 296305 h 701925"/>
                <a:gd name="connsiteX3" fmla="*/ 3178 w 758838"/>
                <a:gd name="connsiteY3" fmla="*/ 192914 h 701925"/>
                <a:gd name="connsiteX4" fmla="*/ 46811 w 758838"/>
                <a:gd name="connsiteY4" fmla="*/ 112287 h 701925"/>
                <a:gd name="connsiteX5" fmla="*/ 113210 w 758838"/>
                <a:gd name="connsiteY5" fmla="*/ 57271 h 701925"/>
                <a:gd name="connsiteX6" fmla="*/ 284897 w 758838"/>
                <a:gd name="connsiteY6" fmla="*/ 11741 h 701925"/>
                <a:gd name="connsiteX7" fmla="*/ 445201 w 758838"/>
                <a:gd name="connsiteY7" fmla="*/ 11741 h 701925"/>
                <a:gd name="connsiteX8" fmla="*/ 488834 w 758838"/>
                <a:gd name="connsiteY8" fmla="*/ 17432 h 701925"/>
                <a:gd name="connsiteX9" fmla="*/ 620683 w 758838"/>
                <a:gd name="connsiteY9" fmla="*/ 103750 h 701925"/>
                <a:gd name="connsiteX10" fmla="*/ 692772 w 758838"/>
                <a:gd name="connsiteY10" fmla="*/ 163509 h 701925"/>
                <a:gd name="connsiteX11" fmla="*/ 757273 w 758838"/>
                <a:gd name="connsiteY11" fmla="*/ 407285 h 701925"/>
                <a:gd name="connsiteX12" fmla="*/ 709846 w 758838"/>
                <a:gd name="connsiteY12" fmla="*/ 599841 h 701925"/>
                <a:gd name="connsiteX13" fmla="*/ 664316 w 758838"/>
                <a:gd name="connsiteY13" fmla="*/ 710821 h 701925"/>
                <a:gd name="connsiteX14" fmla="*/ 661470 w 758838"/>
                <a:gd name="connsiteY14" fmla="*/ 697541 h 701925"/>
                <a:gd name="connsiteX15" fmla="*/ 668110 w 758838"/>
                <a:gd name="connsiteY15" fmla="*/ 627348 h 701925"/>
                <a:gd name="connsiteX16" fmla="*/ 695618 w 758838"/>
                <a:gd name="connsiteY16" fmla="*/ 502140 h 701925"/>
                <a:gd name="connsiteX17" fmla="*/ 636808 w 758838"/>
                <a:gd name="connsiteY17" fmla="*/ 432896 h 701925"/>
                <a:gd name="connsiteX18" fmla="*/ 636808 w 758838"/>
                <a:gd name="connsiteY18" fmla="*/ 432896 h 701925"/>
                <a:gd name="connsiteX19" fmla="*/ 554284 w 758838"/>
                <a:gd name="connsiteY19" fmla="*/ 457558 h 701925"/>
                <a:gd name="connsiteX20" fmla="*/ 499268 w 758838"/>
                <a:gd name="connsiteY20" fmla="*/ 509729 h 701925"/>
                <a:gd name="connsiteX21" fmla="*/ 465121 w 758838"/>
                <a:gd name="connsiteY21" fmla="*/ 493603 h 701925"/>
                <a:gd name="connsiteX22" fmla="*/ 453738 w 758838"/>
                <a:gd name="connsiteY22" fmla="*/ 447124 h 701925"/>
                <a:gd name="connsiteX23" fmla="*/ 412950 w 758838"/>
                <a:gd name="connsiteY23" fmla="*/ 315276 h 701925"/>
                <a:gd name="connsiteX24" fmla="*/ 367420 w 758838"/>
                <a:gd name="connsiteY24" fmla="*/ 233701 h 701925"/>
                <a:gd name="connsiteX25" fmla="*/ 284897 w 758838"/>
                <a:gd name="connsiteY25" fmla="*/ 199553 h 701925"/>
                <a:gd name="connsiteX26" fmla="*/ 170122 w 758838"/>
                <a:gd name="connsiteY26" fmla="*/ 202399 h 70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58838" h="701925">
                  <a:moveTo>
                    <a:pt x="170122" y="202399"/>
                  </a:moveTo>
                  <a:cubicBezTo>
                    <a:pt x="138820" y="207142"/>
                    <a:pt x="86650" y="274489"/>
                    <a:pt x="75268" y="266900"/>
                  </a:cubicBezTo>
                  <a:cubicBezTo>
                    <a:pt x="47760" y="248878"/>
                    <a:pt x="29737" y="278283"/>
                    <a:pt x="13612" y="296305"/>
                  </a:cubicBezTo>
                  <a:cubicBezTo>
                    <a:pt x="7920" y="276386"/>
                    <a:pt x="-6308" y="196708"/>
                    <a:pt x="3178" y="192914"/>
                  </a:cubicBezTo>
                  <a:cubicBezTo>
                    <a:pt x="14560" y="167303"/>
                    <a:pt x="38274" y="138846"/>
                    <a:pt x="46811" y="112287"/>
                  </a:cubicBezTo>
                  <a:cubicBezTo>
                    <a:pt x="57245" y="80985"/>
                    <a:pt x="81907" y="64860"/>
                    <a:pt x="113210" y="57271"/>
                  </a:cubicBezTo>
                  <a:cubicBezTo>
                    <a:pt x="176762" y="43043"/>
                    <a:pt x="221344" y="25969"/>
                    <a:pt x="284897" y="11741"/>
                  </a:cubicBezTo>
                  <a:cubicBezTo>
                    <a:pt x="329478" y="-4384"/>
                    <a:pt x="400619" y="-3436"/>
                    <a:pt x="445201" y="11741"/>
                  </a:cubicBezTo>
                  <a:lnTo>
                    <a:pt x="488834" y="17432"/>
                  </a:lnTo>
                  <a:cubicBezTo>
                    <a:pt x="544799" y="21226"/>
                    <a:pt x="605506" y="83831"/>
                    <a:pt x="620683" y="103750"/>
                  </a:cubicBezTo>
                  <a:cubicBezTo>
                    <a:pt x="668110" y="124618"/>
                    <a:pt x="679492" y="143589"/>
                    <a:pt x="692772" y="163509"/>
                  </a:cubicBezTo>
                  <a:cubicBezTo>
                    <a:pt x="742097" y="237495"/>
                    <a:pt x="766759" y="320019"/>
                    <a:pt x="757273" y="407285"/>
                  </a:cubicBezTo>
                  <a:cubicBezTo>
                    <a:pt x="750633" y="449970"/>
                    <a:pt x="725023" y="564744"/>
                    <a:pt x="709846" y="599841"/>
                  </a:cubicBezTo>
                  <a:cubicBezTo>
                    <a:pt x="698463" y="636834"/>
                    <a:pt x="675698" y="672879"/>
                    <a:pt x="664316" y="710821"/>
                  </a:cubicBezTo>
                  <a:cubicBezTo>
                    <a:pt x="662418" y="707975"/>
                    <a:pt x="662418" y="700387"/>
                    <a:pt x="661470" y="697541"/>
                  </a:cubicBezTo>
                  <a:cubicBezTo>
                    <a:pt x="658625" y="661496"/>
                    <a:pt x="625425" y="655805"/>
                    <a:pt x="668110" y="627348"/>
                  </a:cubicBezTo>
                  <a:cubicBezTo>
                    <a:pt x="685184" y="615966"/>
                    <a:pt x="699412" y="511626"/>
                    <a:pt x="695618" y="502140"/>
                  </a:cubicBezTo>
                  <a:cubicBezTo>
                    <a:pt x="690875" y="467044"/>
                    <a:pt x="669058" y="446176"/>
                    <a:pt x="636808" y="432896"/>
                  </a:cubicBezTo>
                  <a:lnTo>
                    <a:pt x="636808" y="432896"/>
                  </a:lnTo>
                  <a:cubicBezTo>
                    <a:pt x="609300" y="419617"/>
                    <a:pt x="559027" y="454713"/>
                    <a:pt x="554284" y="457558"/>
                  </a:cubicBezTo>
                  <a:cubicBezTo>
                    <a:pt x="544799" y="467992"/>
                    <a:pt x="510651" y="504986"/>
                    <a:pt x="499268" y="509729"/>
                  </a:cubicBezTo>
                  <a:cubicBezTo>
                    <a:pt x="482194" y="515420"/>
                    <a:pt x="467018" y="519214"/>
                    <a:pt x="465121" y="493603"/>
                  </a:cubicBezTo>
                  <a:cubicBezTo>
                    <a:pt x="464172" y="478426"/>
                    <a:pt x="457532" y="463250"/>
                    <a:pt x="453738" y="447124"/>
                  </a:cubicBezTo>
                  <a:cubicBezTo>
                    <a:pt x="450892" y="437639"/>
                    <a:pt x="424333" y="340887"/>
                    <a:pt x="412950" y="315276"/>
                  </a:cubicBezTo>
                  <a:cubicBezTo>
                    <a:pt x="405362" y="295357"/>
                    <a:pt x="375957" y="240341"/>
                    <a:pt x="367420" y="233701"/>
                  </a:cubicBezTo>
                  <a:cubicBezTo>
                    <a:pt x="338015" y="207142"/>
                    <a:pt x="284897" y="199553"/>
                    <a:pt x="284897" y="199553"/>
                  </a:cubicBezTo>
                  <a:cubicBezTo>
                    <a:pt x="255492" y="189119"/>
                    <a:pt x="199527" y="200502"/>
                    <a:pt x="170122" y="202399"/>
                  </a:cubicBezTo>
                  <a:close/>
                </a:path>
              </a:pathLst>
            </a:custGeom>
            <a:solidFill>
              <a:srgbClr val="040200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7E70FD-2147-470F-B0C0-91EC9015AC39}"/>
                </a:ext>
              </a:extLst>
            </p:cNvPr>
            <p:cNvSpPr/>
            <p:nvPr/>
          </p:nvSpPr>
          <p:spPr>
            <a:xfrm>
              <a:off x="10465807" y="3189228"/>
              <a:ext cx="157888" cy="66211"/>
            </a:xfrm>
            <a:custGeom>
              <a:avLst/>
              <a:gdLst>
                <a:gd name="connsiteX0" fmla="*/ 0 w 294049"/>
                <a:gd name="connsiteY0" fmla="*/ 57861 h 123311"/>
                <a:gd name="connsiteX1" fmla="*/ 0 w 294049"/>
                <a:gd name="connsiteY1" fmla="*/ 53119 h 123311"/>
                <a:gd name="connsiteX2" fmla="*/ 178327 w 294049"/>
                <a:gd name="connsiteY2" fmla="*/ 36045 h 123311"/>
                <a:gd name="connsiteX3" fmla="*/ 294050 w 294049"/>
                <a:gd name="connsiteY3" fmla="*/ 0 h 123311"/>
                <a:gd name="connsiteX4" fmla="*/ 230497 w 294049"/>
                <a:gd name="connsiteY4" fmla="*/ 108134 h 123311"/>
                <a:gd name="connsiteX5" fmla="*/ 163150 w 294049"/>
                <a:gd name="connsiteY5" fmla="*/ 116671 h 123311"/>
                <a:gd name="connsiteX6" fmla="*/ 114774 w 294049"/>
                <a:gd name="connsiteY6" fmla="*/ 80627 h 123311"/>
                <a:gd name="connsiteX7" fmla="*/ 92958 w 294049"/>
                <a:gd name="connsiteY7" fmla="*/ 73038 h 123311"/>
                <a:gd name="connsiteX8" fmla="*/ 83472 w 294049"/>
                <a:gd name="connsiteY8" fmla="*/ 67347 h 123311"/>
                <a:gd name="connsiteX9" fmla="*/ 81575 w 294049"/>
                <a:gd name="connsiteY9" fmla="*/ 67347 h 123311"/>
                <a:gd name="connsiteX10" fmla="*/ 79678 w 294049"/>
                <a:gd name="connsiteY10" fmla="*/ 67347 h 123311"/>
                <a:gd name="connsiteX11" fmla="*/ 30354 w 294049"/>
                <a:gd name="connsiteY11" fmla="*/ 63553 h 123311"/>
                <a:gd name="connsiteX12" fmla="*/ 0 w 294049"/>
                <a:gd name="connsiteY12" fmla="*/ 57861 h 12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049" h="123311">
                  <a:moveTo>
                    <a:pt x="0" y="57861"/>
                  </a:moveTo>
                  <a:cubicBezTo>
                    <a:pt x="0" y="55964"/>
                    <a:pt x="0" y="55016"/>
                    <a:pt x="0" y="53119"/>
                  </a:cubicBezTo>
                  <a:cubicBezTo>
                    <a:pt x="59758" y="51222"/>
                    <a:pt x="118568" y="40788"/>
                    <a:pt x="178327" y="36045"/>
                  </a:cubicBezTo>
                  <a:cubicBezTo>
                    <a:pt x="220063" y="33199"/>
                    <a:pt x="258953" y="25611"/>
                    <a:pt x="294050" y="0"/>
                  </a:cubicBezTo>
                  <a:cubicBezTo>
                    <a:pt x="278873" y="40788"/>
                    <a:pt x="258953" y="76832"/>
                    <a:pt x="230497" y="108134"/>
                  </a:cubicBezTo>
                  <a:cubicBezTo>
                    <a:pt x="210578" y="130900"/>
                    <a:pt x="188761" y="132797"/>
                    <a:pt x="163150" y="116671"/>
                  </a:cubicBezTo>
                  <a:cubicBezTo>
                    <a:pt x="146077" y="106237"/>
                    <a:pt x="129951" y="92958"/>
                    <a:pt x="114774" y="80627"/>
                  </a:cubicBezTo>
                  <a:cubicBezTo>
                    <a:pt x="108135" y="74935"/>
                    <a:pt x="102443" y="71141"/>
                    <a:pt x="92958" y="73038"/>
                  </a:cubicBezTo>
                  <a:cubicBezTo>
                    <a:pt x="90112" y="71141"/>
                    <a:pt x="87267" y="69244"/>
                    <a:pt x="83472" y="67347"/>
                  </a:cubicBezTo>
                  <a:lnTo>
                    <a:pt x="81575" y="67347"/>
                  </a:lnTo>
                  <a:lnTo>
                    <a:pt x="79678" y="67347"/>
                  </a:lnTo>
                  <a:cubicBezTo>
                    <a:pt x="63553" y="61656"/>
                    <a:pt x="46479" y="68295"/>
                    <a:pt x="30354" y="63553"/>
                  </a:cubicBezTo>
                  <a:cubicBezTo>
                    <a:pt x="19919" y="60707"/>
                    <a:pt x="8537" y="65450"/>
                    <a:pt x="0" y="57861"/>
                  </a:cubicBezTo>
                  <a:close/>
                </a:path>
              </a:pathLst>
            </a:custGeom>
            <a:solidFill>
              <a:srgbClr val="E2A37A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BCF1C4-7D8C-4564-8F68-D4DD6F3C7513}"/>
                </a:ext>
              </a:extLst>
            </p:cNvPr>
            <p:cNvSpPr/>
            <p:nvPr/>
          </p:nvSpPr>
          <p:spPr>
            <a:xfrm>
              <a:off x="10491423" y="2944094"/>
              <a:ext cx="20373" cy="30559"/>
            </a:xfrm>
            <a:custGeom>
              <a:avLst/>
              <a:gdLst>
                <a:gd name="connsiteX0" fmla="*/ 1618 w 37941"/>
                <a:gd name="connsiteY0" fmla="*/ 11668 h 56912"/>
                <a:gd name="connsiteX1" fmla="*/ 31972 w 37941"/>
                <a:gd name="connsiteY1" fmla="*/ 2183 h 56912"/>
                <a:gd name="connsiteX2" fmla="*/ 43354 w 37941"/>
                <a:gd name="connsiteY2" fmla="*/ 45816 h 56912"/>
                <a:gd name="connsiteX3" fmla="*/ 9207 w 37941"/>
                <a:gd name="connsiteY3" fmla="*/ 48662 h 56912"/>
                <a:gd name="connsiteX4" fmla="*/ 1618 w 37941"/>
                <a:gd name="connsiteY4" fmla="*/ 11668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1" h="56912">
                  <a:moveTo>
                    <a:pt x="1618" y="11668"/>
                  </a:moveTo>
                  <a:cubicBezTo>
                    <a:pt x="8258" y="-1611"/>
                    <a:pt x="19640" y="-1611"/>
                    <a:pt x="31972" y="2183"/>
                  </a:cubicBezTo>
                  <a:cubicBezTo>
                    <a:pt x="40509" y="15463"/>
                    <a:pt x="49046" y="28742"/>
                    <a:pt x="43354" y="45816"/>
                  </a:cubicBezTo>
                  <a:cubicBezTo>
                    <a:pt x="33869" y="62890"/>
                    <a:pt x="22486" y="63838"/>
                    <a:pt x="9207" y="48662"/>
                  </a:cubicBezTo>
                  <a:cubicBezTo>
                    <a:pt x="3516" y="37279"/>
                    <a:pt x="-3124" y="24948"/>
                    <a:pt x="1618" y="11668"/>
                  </a:cubicBezTo>
                  <a:close/>
                </a:path>
              </a:pathLst>
            </a:custGeom>
            <a:solidFill>
              <a:srgbClr val="0D0B0D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3E709D-38E7-49BE-9189-4EDD58266877}"/>
                </a:ext>
              </a:extLst>
            </p:cNvPr>
            <p:cNvSpPr/>
            <p:nvPr/>
          </p:nvSpPr>
          <p:spPr>
            <a:xfrm>
              <a:off x="10479049" y="2916896"/>
              <a:ext cx="45838" cy="15279"/>
            </a:xfrm>
            <a:custGeom>
              <a:avLst/>
              <a:gdLst>
                <a:gd name="connsiteX0" fmla="*/ 62604 w 85369"/>
                <a:gd name="connsiteY0" fmla="*/ 3510 h 28456"/>
                <a:gd name="connsiteX1" fmla="*/ 93906 w 85369"/>
                <a:gd name="connsiteY1" fmla="*/ 12047 h 28456"/>
                <a:gd name="connsiteX2" fmla="*/ 0 w 85369"/>
                <a:gd name="connsiteY2" fmla="*/ 31966 h 28456"/>
                <a:gd name="connsiteX3" fmla="*/ 26560 w 85369"/>
                <a:gd name="connsiteY3" fmla="*/ 4458 h 28456"/>
                <a:gd name="connsiteX4" fmla="*/ 62604 w 85369"/>
                <a:gd name="connsiteY4" fmla="*/ 3510 h 2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9" h="28456">
                  <a:moveTo>
                    <a:pt x="62604" y="3510"/>
                  </a:moveTo>
                  <a:cubicBezTo>
                    <a:pt x="71141" y="7304"/>
                    <a:pt x="80627" y="6355"/>
                    <a:pt x="93906" y="12047"/>
                  </a:cubicBezTo>
                  <a:cubicBezTo>
                    <a:pt x="64502" y="17738"/>
                    <a:pt x="26560" y="27223"/>
                    <a:pt x="0" y="31966"/>
                  </a:cubicBezTo>
                  <a:cubicBezTo>
                    <a:pt x="6640" y="15841"/>
                    <a:pt x="15177" y="12047"/>
                    <a:pt x="26560" y="4458"/>
                  </a:cubicBezTo>
                  <a:cubicBezTo>
                    <a:pt x="33199" y="-284"/>
                    <a:pt x="56913" y="-2181"/>
                    <a:pt x="62604" y="3510"/>
                  </a:cubicBezTo>
                  <a:close/>
                </a:path>
              </a:pathLst>
            </a:custGeom>
            <a:solidFill>
              <a:srgbClr val="180E08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46C974-E394-4DF0-AAF1-25F0A13917B4}"/>
                </a:ext>
              </a:extLst>
            </p:cNvPr>
            <p:cNvSpPr/>
            <p:nvPr/>
          </p:nvSpPr>
          <p:spPr>
            <a:xfrm>
              <a:off x="10397050" y="2930880"/>
              <a:ext cx="35652" cy="10186"/>
            </a:xfrm>
            <a:custGeom>
              <a:avLst/>
              <a:gdLst>
                <a:gd name="connsiteX0" fmla="*/ 53118 w 66398"/>
                <a:gd name="connsiteY0" fmla="*/ 19203 h 18970"/>
                <a:gd name="connsiteX1" fmla="*/ 0 w 66398"/>
                <a:gd name="connsiteY1" fmla="*/ 25843 h 18970"/>
                <a:gd name="connsiteX2" fmla="*/ 73987 w 66398"/>
                <a:gd name="connsiteY2" fmla="*/ 15409 h 18970"/>
                <a:gd name="connsiteX3" fmla="*/ 53118 w 66398"/>
                <a:gd name="connsiteY3" fmla="*/ 19203 h 1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8" h="18970">
                  <a:moveTo>
                    <a:pt x="53118" y="19203"/>
                  </a:moveTo>
                  <a:cubicBezTo>
                    <a:pt x="35096" y="22049"/>
                    <a:pt x="19919" y="22997"/>
                    <a:pt x="0" y="25843"/>
                  </a:cubicBezTo>
                  <a:cubicBezTo>
                    <a:pt x="21816" y="-4511"/>
                    <a:pt x="56913" y="-8305"/>
                    <a:pt x="73987" y="15409"/>
                  </a:cubicBezTo>
                  <a:cubicBezTo>
                    <a:pt x="65450" y="19203"/>
                    <a:pt x="59758" y="18255"/>
                    <a:pt x="53118" y="19203"/>
                  </a:cubicBezTo>
                  <a:close/>
                </a:path>
              </a:pathLst>
            </a:custGeom>
            <a:solidFill>
              <a:srgbClr val="190D0C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48D63D-391B-4463-90F7-3C4BC03F179F}"/>
                </a:ext>
              </a:extLst>
            </p:cNvPr>
            <p:cNvSpPr/>
            <p:nvPr/>
          </p:nvSpPr>
          <p:spPr>
            <a:xfrm>
              <a:off x="10399087" y="2951887"/>
              <a:ext cx="35652" cy="30559"/>
            </a:xfrm>
            <a:custGeom>
              <a:avLst/>
              <a:gdLst>
                <a:gd name="connsiteX0" fmla="*/ 66399 w 66398"/>
                <a:gd name="connsiteY0" fmla="*/ 29405 h 56912"/>
                <a:gd name="connsiteX1" fmla="*/ 33199 w 66398"/>
                <a:gd name="connsiteY1" fmla="*/ 58810 h 56912"/>
                <a:gd name="connsiteX2" fmla="*/ 0 w 66398"/>
                <a:gd name="connsiteY2" fmla="*/ 29405 h 56912"/>
                <a:gd name="connsiteX3" fmla="*/ 33199 w 66398"/>
                <a:gd name="connsiteY3" fmla="*/ 0 h 56912"/>
                <a:gd name="connsiteX4" fmla="*/ 66399 w 66398"/>
                <a:gd name="connsiteY4" fmla="*/ 29405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98" h="56912">
                  <a:moveTo>
                    <a:pt x="66399" y="29405"/>
                  </a:moveTo>
                  <a:cubicBezTo>
                    <a:pt x="66399" y="45645"/>
                    <a:pt x="51535" y="58810"/>
                    <a:pt x="33199" y="58810"/>
                  </a:cubicBezTo>
                  <a:cubicBezTo>
                    <a:pt x="14864" y="58810"/>
                    <a:pt x="0" y="45645"/>
                    <a:pt x="0" y="29405"/>
                  </a:cubicBezTo>
                  <a:cubicBezTo>
                    <a:pt x="0" y="13165"/>
                    <a:pt x="14864" y="0"/>
                    <a:pt x="33199" y="0"/>
                  </a:cubicBezTo>
                  <a:cubicBezTo>
                    <a:pt x="51535" y="0"/>
                    <a:pt x="66399" y="13165"/>
                    <a:pt x="66399" y="29405"/>
                  </a:cubicBezTo>
                  <a:close/>
                </a:path>
              </a:pathLst>
            </a:custGeom>
            <a:solidFill>
              <a:srgbClr val="F2F2F2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38C016-86FA-4CE6-B718-28E4585FCAD3}"/>
                </a:ext>
              </a:extLst>
            </p:cNvPr>
            <p:cNvSpPr/>
            <p:nvPr/>
          </p:nvSpPr>
          <p:spPr>
            <a:xfrm>
              <a:off x="10404839" y="2951733"/>
              <a:ext cx="20373" cy="30559"/>
            </a:xfrm>
            <a:custGeom>
              <a:avLst/>
              <a:gdLst>
                <a:gd name="connsiteX0" fmla="*/ 1618 w 37941"/>
                <a:gd name="connsiteY0" fmla="*/ 11668 h 56912"/>
                <a:gd name="connsiteX1" fmla="*/ 31972 w 37941"/>
                <a:gd name="connsiteY1" fmla="*/ 2183 h 56912"/>
                <a:gd name="connsiteX2" fmla="*/ 43354 w 37941"/>
                <a:gd name="connsiteY2" fmla="*/ 45816 h 56912"/>
                <a:gd name="connsiteX3" fmla="*/ 9207 w 37941"/>
                <a:gd name="connsiteY3" fmla="*/ 48662 h 56912"/>
                <a:gd name="connsiteX4" fmla="*/ 1618 w 37941"/>
                <a:gd name="connsiteY4" fmla="*/ 11668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1" h="56912">
                  <a:moveTo>
                    <a:pt x="1618" y="11668"/>
                  </a:moveTo>
                  <a:cubicBezTo>
                    <a:pt x="8258" y="-1611"/>
                    <a:pt x="19640" y="-1611"/>
                    <a:pt x="31972" y="2183"/>
                  </a:cubicBezTo>
                  <a:cubicBezTo>
                    <a:pt x="40509" y="15463"/>
                    <a:pt x="49046" y="28742"/>
                    <a:pt x="43354" y="45816"/>
                  </a:cubicBezTo>
                  <a:cubicBezTo>
                    <a:pt x="33869" y="62890"/>
                    <a:pt x="22486" y="63838"/>
                    <a:pt x="9207" y="48662"/>
                  </a:cubicBezTo>
                  <a:cubicBezTo>
                    <a:pt x="3516" y="37279"/>
                    <a:pt x="-3124" y="24948"/>
                    <a:pt x="1618" y="11668"/>
                  </a:cubicBezTo>
                  <a:close/>
                </a:path>
              </a:pathLst>
            </a:custGeom>
            <a:solidFill>
              <a:srgbClr val="0D0B0D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Block Arc 37">
            <a:extLst>
              <a:ext uri="{FF2B5EF4-FFF2-40B4-BE49-F238E27FC236}">
                <a16:creationId xmlns:a16="http://schemas.microsoft.com/office/drawing/2014/main" id="{6004D898-69DF-4ACB-AAF5-12D8C4EEC972}"/>
              </a:ext>
            </a:extLst>
          </p:cNvPr>
          <p:cNvSpPr/>
          <p:nvPr/>
        </p:nvSpPr>
        <p:spPr>
          <a:xfrm rot="16200000">
            <a:off x="838072" y="1922266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740E00-B29E-435D-9DE1-D5CD21C9E1A7}"/>
              </a:ext>
            </a:extLst>
          </p:cNvPr>
          <p:cNvSpPr txBox="1"/>
          <p:nvPr/>
        </p:nvSpPr>
        <p:spPr>
          <a:xfrm>
            <a:off x="1903871" y="2102740"/>
            <a:ext cx="4552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“ </a:t>
            </a:r>
            <a:r>
              <a:rPr lang="en-US" sz="28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EternalBlue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 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เป็นการเจาะช่องโหว่ของ 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Microsoft 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ที่ชื่อว่า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 MS17-010</a:t>
            </a:r>
            <a:endParaRPr lang="th-TH" sz="2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ctr"/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 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โดยแฮกเกอร์สามารถสแกนเพื่อเข้าถึงพอร์ต </a:t>
            </a:r>
          </a:p>
          <a:p>
            <a:pPr algn="ctr"/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SMB </a:t>
            </a:r>
            <a:r>
              <a:rPr lang="th-TH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ผ่านอินเตอร์เน็ต หากพบช่องโหว่แฮกเกอร์จะสามารถโจมตีเป้าหมายได้ </a:t>
            </a:r>
            <a:r>
              <a:rPr lang="en-US" sz="2800" dirty="0">
                <a:latin typeface="CordiaUPC" panose="020B0304020202020204" pitchFamily="34" charset="-34"/>
                <a:cs typeface="CordiaUPC" panose="020B0304020202020204" pitchFamily="34" charset="-34"/>
              </a:rPr>
              <a:t>”</a:t>
            </a:r>
          </a:p>
          <a:p>
            <a:pPr algn="ctr"/>
            <a:r>
              <a:rPr lang="th-TH" sz="2800" u="sng" dirty="0">
                <a:latin typeface="CordiaUPC" panose="020B0304020202020204" pitchFamily="34" charset="-34"/>
                <a:cs typeface="CordiaUPC" panose="020B0304020202020204" pitchFamily="34" charset="-34"/>
              </a:rPr>
              <a:t>นี่เป็นเหตุผลที่ทำไมอยู่ดีๆ </a:t>
            </a:r>
            <a:r>
              <a:rPr lang="en-US" sz="2800" u="sng" dirty="0">
                <a:solidFill>
                  <a:srgbClr val="FF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WannaCry</a:t>
            </a:r>
            <a:r>
              <a:rPr lang="en-US" sz="2800" u="sng" dirty="0">
                <a:latin typeface="CordiaUPC" panose="020B0304020202020204" pitchFamily="34" charset="-34"/>
                <a:cs typeface="CordiaUPC" panose="020B0304020202020204" pitchFamily="34" charset="-34"/>
              </a:rPr>
              <a:t> </a:t>
            </a:r>
            <a:r>
              <a:rPr lang="th-TH" sz="2800" u="sng" dirty="0">
                <a:latin typeface="CordiaUPC" panose="020B0304020202020204" pitchFamily="34" charset="-34"/>
                <a:cs typeface="CordiaUPC" panose="020B0304020202020204" pitchFamily="34" charset="-34"/>
              </a:rPr>
              <a:t>ถึงระบาดได้อย่างรวดเร็ว</a:t>
            </a:r>
            <a:endParaRPr lang="en-US" altLang="ko-KR" sz="2800" u="sng" dirty="0">
              <a:solidFill>
                <a:schemeClr val="tx1">
                  <a:lumMod val="75000"/>
                  <a:lumOff val="25000"/>
                </a:schemeClr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68" name="Graphic 66">
            <a:extLst>
              <a:ext uri="{FF2B5EF4-FFF2-40B4-BE49-F238E27FC236}">
                <a16:creationId xmlns:a16="http://schemas.microsoft.com/office/drawing/2014/main" id="{25466454-448F-454D-82AC-D1E2ED4F2200}"/>
              </a:ext>
            </a:extLst>
          </p:cNvPr>
          <p:cNvSpPr/>
          <p:nvPr/>
        </p:nvSpPr>
        <p:spPr>
          <a:xfrm>
            <a:off x="1304142" y="2399563"/>
            <a:ext cx="470378" cy="320899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8" grpId="0" animBg="1"/>
      <p:bldP spid="41" grpId="0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GET TO KNOW IT !</a:t>
            </a:r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18403A56-9CFD-4C0A-82BE-24CB29EC640C}"/>
              </a:ext>
            </a:extLst>
          </p:cNvPr>
          <p:cNvSpPr/>
          <p:nvPr/>
        </p:nvSpPr>
        <p:spPr>
          <a:xfrm>
            <a:off x="6503377" y="2918942"/>
            <a:ext cx="5688623" cy="3169311"/>
          </a:xfrm>
          <a:custGeom>
            <a:avLst/>
            <a:gdLst>
              <a:gd name="connsiteX0" fmla="*/ 12074923 w 12087225"/>
              <a:gd name="connsiteY0" fmla="*/ 3720594 h 6734175"/>
              <a:gd name="connsiteX1" fmla="*/ 11187193 w 12087225"/>
              <a:gd name="connsiteY1" fmla="*/ 3472944 h 6734175"/>
              <a:gd name="connsiteX2" fmla="*/ 10943353 w 12087225"/>
              <a:gd name="connsiteY2" fmla="*/ 3362454 h 6734175"/>
              <a:gd name="connsiteX3" fmla="*/ 9379348 w 12087225"/>
              <a:gd name="connsiteY3" fmla="*/ 2000379 h 6734175"/>
              <a:gd name="connsiteX4" fmla="*/ 9323151 w 12087225"/>
              <a:gd name="connsiteY4" fmla="*/ 1963231 h 6734175"/>
              <a:gd name="connsiteX5" fmla="*/ 9380301 w 12087225"/>
              <a:gd name="connsiteY5" fmla="*/ 1940371 h 6734175"/>
              <a:gd name="connsiteX6" fmla="*/ 9459358 w 12087225"/>
              <a:gd name="connsiteY6" fmla="*/ 1839406 h 6734175"/>
              <a:gd name="connsiteX7" fmla="*/ 9462216 w 12087225"/>
              <a:gd name="connsiteY7" fmla="*/ 1793686 h 6734175"/>
              <a:gd name="connsiteX8" fmla="*/ 9409828 w 12087225"/>
              <a:gd name="connsiteY8" fmla="*/ 1666051 h 6734175"/>
              <a:gd name="connsiteX9" fmla="*/ 9259333 w 12087225"/>
              <a:gd name="connsiteY9" fmla="*/ 1620331 h 6734175"/>
              <a:gd name="connsiteX10" fmla="*/ 8611633 w 12087225"/>
              <a:gd name="connsiteY10" fmla="*/ 973584 h 6734175"/>
              <a:gd name="connsiteX11" fmla="*/ 8611633 w 12087225"/>
              <a:gd name="connsiteY11" fmla="*/ 906909 h 6734175"/>
              <a:gd name="connsiteX12" fmla="*/ 8644018 w 12087225"/>
              <a:gd name="connsiteY12" fmla="*/ 844044 h 6734175"/>
              <a:gd name="connsiteX13" fmla="*/ 8740220 w 12087225"/>
              <a:gd name="connsiteY13" fmla="*/ 643066 h 6734175"/>
              <a:gd name="connsiteX14" fmla="*/ 8782131 w 12087225"/>
              <a:gd name="connsiteY14" fmla="*/ 459234 h 6734175"/>
              <a:gd name="connsiteX15" fmla="*/ 8708788 w 12087225"/>
              <a:gd name="connsiteY15" fmla="*/ 331599 h 6734175"/>
              <a:gd name="connsiteX16" fmla="*/ 8559245 w 12087225"/>
              <a:gd name="connsiteY16" fmla="*/ 338266 h 6734175"/>
              <a:gd name="connsiteX17" fmla="*/ 8452566 w 12087225"/>
              <a:gd name="connsiteY17" fmla="*/ 383034 h 6734175"/>
              <a:gd name="connsiteX18" fmla="*/ 8287783 w 12087225"/>
              <a:gd name="connsiteY18" fmla="*/ 386844 h 6734175"/>
              <a:gd name="connsiteX19" fmla="*/ 8257304 w 12087225"/>
              <a:gd name="connsiteY19" fmla="*/ 370651 h 6734175"/>
              <a:gd name="connsiteX20" fmla="*/ 8142051 w 12087225"/>
              <a:gd name="connsiteY20" fmla="*/ 263971 h 6734175"/>
              <a:gd name="connsiteX21" fmla="*/ 7830583 w 12087225"/>
              <a:gd name="connsiteY21" fmla="*/ 191581 h 6734175"/>
              <a:gd name="connsiteX22" fmla="*/ 7774386 w 12087225"/>
              <a:gd name="connsiteY22" fmla="*/ 184914 h 6734175"/>
              <a:gd name="connsiteX23" fmla="*/ 7728666 w 12087225"/>
              <a:gd name="connsiteY23" fmla="*/ 153481 h 6734175"/>
              <a:gd name="connsiteX24" fmla="*/ 7712474 w 12087225"/>
              <a:gd name="connsiteY24" fmla="*/ 106809 h 6734175"/>
              <a:gd name="connsiteX25" fmla="*/ 7661991 w 12087225"/>
              <a:gd name="connsiteY25" fmla="*/ 28704 h 6734175"/>
              <a:gd name="connsiteX26" fmla="*/ 7546738 w 12087225"/>
              <a:gd name="connsiteY26" fmla="*/ 30609 h 6734175"/>
              <a:gd name="connsiteX27" fmla="*/ 7502924 w 12087225"/>
              <a:gd name="connsiteY27" fmla="*/ 161101 h 6734175"/>
              <a:gd name="connsiteX28" fmla="*/ 7481968 w 12087225"/>
              <a:gd name="connsiteY28" fmla="*/ 191581 h 6734175"/>
              <a:gd name="connsiteX29" fmla="*/ 6344683 w 12087225"/>
              <a:gd name="connsiteY29" fmla="*/ 221109 h 6734175"/>
              <a:gd name="connsiteX30" fmla="*/ 6279913 w 12087225"/>
              <a:gd name="connsiteY30" fmla="*/ 208726 h 6734175"/>
              <a:gd name="connsiteX31" fmla="*/ 6114179 w 12087225"/>
              <a:gd name="connsiteY31" fmla="*/ 197296 h 6734175"/>
              <a:gd name="connsiteX32" fmla="*/ 6042741 w 12087225"/>
              <a:gd name="connsiteY32" fmla="*/ 218251 h 6734175"/>
              <a:gd name="connsiteX33" fmla="*/ 5417901 w 12087225"/>
              <a:gd name="connsiteY33" fmla="*/ 209679 h 6734175"/>
              <a:gd name="connsiteX34" fmla="*/ 5386468 w 12087225"/>
              <a:gd name="connsiteY34" fmla="*/ 207774 h 6734175"/>
              <a:gd name="connsiteX35" fmla="*/ 5335986 w 12087225"/>
              <a:gd name="connsiteY35" fmla="*/ 227776 h 6734175"/>
              <a:gd name="connsiteX36" fmla="*/ 5315983 w 12087225"/>
              <a:gd name="connsiteY36" fmla="*/ 287784 h 6734175"/>
              <a:gd name="connsiteX37" fmla="*/ 5275026 w 12087225"/>
              <a:gd name="connsiteY37" fmla="*/ 322074 h 6734175"/>
              <a:gd name="connsiteX38" fmla="*/ 1100218 w 12087225"/>
              <a:gd name="connsiteY38" fmla="*/ 305881 h 6734175"/>
              <a:gd name="connsiteX39" fmla="*/ 1025923 w 12087225"/>
              <a:gd name="connsiteY39" fmla="*/ 253494 h 6734175"/>
              <a:gd name="connsiteX40" fmla="*/ 923053 w 12087225"/>
              <a:gd name="connsiteY40" fmla="*/ 189676 h 6734175"/>
              <a:gd name="connsiteX41" fmla="*/ 889716 w 12087225"/>
              <a:gd name="connsiteY41" fmla="*/ 171579 h 6734175"/>
              <a:gd name="connsiteX42" fmla="*/ 853521 w 12087225"/>
              <a:gd name="connsiteY42" fmla="*/ 99189 h 6734175"/>
              <a:gd name="connsiteX43" fmla="*/ 794466 w 12087225"/>
              <a:gd name="connsiteY43" fmla="*/ 50611 h 6734175"/>
              <a:gd name="connsiteX44" fmla="*/ 375366 w 12087225"/>
              <a:gd name="connsiteY44" fmla="*/ 187771 h 6734175"/>
              <a:gd name="connsiteX45" fmla="*/ 319168 w 12087225"/>
              <a:gd name="connsiteY45" fmla="*/ 264924 h 6734175"/>
              <a:gd name="connsiteX46" fmla="*/ 272496 w 12087225"/>
              <a:gd name="connsiteY46" fmla="*/ 306834 h 6734175"/>
              <a:gd name="connsiteX47" fmla="*/ 82948 w 12087225"/>
              <a:gd name="connsiteY47" fmla="*/ 306834 h 6734175"/>
              <a:gd name="connsiteX48" fmla="*/ 81 w 12087225"/>
              <a:gd name="connsiteY48" fmla="*/ 380176 h 6734175"/>
              <a:gd name="connsiteX49" fmla="*/ 15321 w 12087225"/>
              <a:gd name="connsiteY49" fmla="*/ 872619 h 6734175"/>
              <a:gd name="connsiteX50" fmla="*/ 71518 w 12087225"/>
              <a:gd name="connsiteY50" fmla="*/ 939294 h 6734175"/>
              <a:gd name="connsiteX51" fmla="*/ 205821 w 12087225"/>
              <a:gd name="connsiteY51" fmla="*/ 974536 h 6734175"/>
              <a:gd name="connsiteX52" fmla="*/ 233443 w 12087225"/>
              <a:gd name="connsiteY52" fmla="*/ 1425069 h 6734175"/>
              <a:gd name="connsiteX53" fmla="*/ 262971 w 12087225"/>
              <a:gd name="connsiteY53" fmla="*/ 1786066 h 6734175"/>
              <a:gd name="connsiteX54" fmla="*/ 303928 w 12087225"/>
              <a:gd name="connsiteY54" fmla="*/ 1826071 h 6734175"/>
              <a:gd name="connsiteX55" fmla="*/ 1037353 w 12087225"/>
              <a:gd name="connsiteY55" fmla="*/ 1849884 h 6734175"/>
              <a:gd name="connsiteX56" fmla="*/ 1084026 w 12087225"/>
              <a:gd name="connsiteY56" fmla="*/ 1894651 h 6734175"/>
              <a:gd name="connsiteX57" fmla="*/ 1084026 w 12087225"/>
              <a:gd name="connsiteY57" fmla="*/ 1933704 h 6734175"/>
              <a:gd name="connsiteX58" fmla="*/ 1156416 w 12087225"/>
              <a:gd name="connsiteY58" fmla="*/ 2002284 h 6734175"/>
              <a:gd name="connsiteX59" fmla="*/ 2962356 w 12087225"/>
              <a:gd name="connsiteY59" fmla="*/ 1987996 h 6734175"/>
              <a:gd name="connsiteX60" fmla="*/ 3855801 w 12087225"/>
              <a:gd name="connsiteY60" fmla="*/ 2228979 h 6734175"/>
              <a:gd name="connsiteX61" fmla="*/ 4049158 w 12087225"/>
              <a:gd name="connsiteY61" fmla="*/ 2689036 h 6734175"/>
              <a:gd name="connsiteX62" fmla="*/ 4085353 w 12087225"/>
              <a:gd name="connsiteY62" fmla="*/ 3157666 h 6734175"/>
              <a:gd name="connsiteX63" fmla="*/ 4103451 w 12087225"/>
              <a:gd name="connsiteY63" fmla="*/ 3254821 h 6734175"/>
              <a:gd name="connsiteX64" fmla="*/ 4125358 w 12087225"/>
              <a:gd name="connsiteY64" fmla="*/ 3280539 h 6734175"/>
              <a:gd name="connsiteX65" fmla="*/ 4271091 w 12087225"/>
              <a:gd name="connsiteY65" fmla="*/ 3352929 h 6734175"/>
              <a:gd name="connsiteX66" fmla="*/ 5123579 w 12087225"/>
              <a:gd name="connsiteY66" fmla="*/ 3529141 h 6734175"/>
              <a:gd name="connsiteX67" fmla="*/ 5775088 w 12087225"/>
              <a:gd name="connsiteY67" fmla="*/ 3454846 h 6734175"/>
              <a:gd name="connsiteX68" fmla="*/ 5707461 w 12087225"/>
              <a:gd name="connsiteY68" fmla="*/ 3883471 h 6734175"/>
              <a:gd name="connsiteX69" fmla="*/ 6061791 w 12087225"/>
              <a:gd name="connsiteY69" fmla="*/ 4173984 h 6734175"/>
              <a:gd name="connsiteX70" fmla="*/ 6082746 w 12087225"/>
              <a:gd name="connsiteY70" fmla="*/ 4225419 h 6734175"/>
              <a:gd name="connsiteX71" fmla="*/ 5966541 w 12087225"/>
              <a:gd name="connsiteY71" fmla="*/ 4775964 h 6734175"/>
              <a:gd name="connsiteX72" fmla="*/ 6484701 w 12087225"/>
              <a:gd name="connsiteY72" fmla="*/ 4999801 h 6734175"/>
              <a:gd name="connsiteX73" fmla="*/ 6480891 w 12087225"/>
              <a:gd name="connsiteY73" fmla="*/ 5006469 h 6734175"/>
              <a:gd name="connsiteX74" fmla="*/ 6246576 w 12087225"/>
              <a:gd name="connsiteY74" fmla="*/ 5376039 h 6734175"/>
              <a:gd name="connsiteX75" fmla="*/ 6416121 w 12087225"/>
              <a:gd name="connsiteY75" fmla="*/ 5702746 h 6734175"/>
              <a:gd name="connsiteX76" fmla="*/ 6829506 w 12087225"/>
              <a:gd name="connsiteY76" fmla="*/ 5749419 h 6734175"/>
              <a:gd name="connsiteX77" fmla="*/ 6859033 w 12087225"/>
              <a:gd name="connsiteY77" fmla="*/ 5774184 h 6734175"/>
              <a:gd name="connsiteX78" fmla="*/ 6817124 w 12087225"/>
              <a:gd name="connsiteY78" fmla="*/ 6244719 h 6734175"/>
              <a:gd name="connsiteX79" fmla="*/ 7721999 w 12087225"/>
              <a:gd name="connsiteY79" fmla="*/ 6225669 h 6734175"/>
              <a:gd name="connsiteX80" fmla="*/ 8112524 w 12087225"/>
              <a:gd name="connsiteY80" fmla="*/ 6206619 h 6734175"/>
              <a:gd name="connsiteX81" fmla="*/ 8910718 w 12087225"/>
              <a:gd name="connsiteY81" fmla="*/ 6323776 h 6734175"/>
              <a:gd name="connsiteX82" fmla="*/ 9466026 w 12087225"/>
              <a:gd name="connsiteY82" fmla="*/ 6330444 h 6734175"/>
              <a:gd name="connsiteX83" fmla="*/ 9765110 w 12087225"/>
              <a:gd name="connsiteY83" fmla="*/ 6265674 h 6734175"/>
              <a:gd name="connsiteX84" fmla="*/ 10207070 w 12087225"/>
              <a:gd name="connsiteY84" fmla="*/ 6274246 h 6734175"/>
              <a:gd name="connsiteX85" fmla="*/ 11822510 w 12087225"/>
              <a:gd name="connsiteY85" fmla="*/ 6671439 h 6734175"/>
              <a:gd name="connsiteX86" fmla="*/ 12075876 w 12087225"/>
              <a:gd name="connsiteY86" fmla="*/ 6695251 h 6734175"/>
              <a:gd name="connsiteX87" fmla="*/ 12074923 w 12087225"/>
              <a:gd name="connsiteY87" fmla="*/ 3720594 h 6734175"/>
              <a:gd name="connsiteX88" fmla="*/ 6191331 w 12087225"/>
              <a:gd name="connsiteY88" fmla="*/ 3040509 h 6734175"/>
              <a:gd name="connsiteX89" fmla="*/ 6001783 w 12087225"/>
              <a:gd name="connsiteY89" fmla="*/ 3198624 h 6734175"/>
              <a:gd name="connsiteX90" fmla="*/ 5636976 w 12087225"/>
              <a:gd name="connsiteY90" fmla="*/ 3326259 h 6734175"/>
              <a:gd name="connsiteX91" fmla="*/ 4854021 w 12087225"/>
              <a:gd name="connsiteY91" fmla="*/ 3336736 h 6734175"/>
              <a:gd name="connsiteX92" fmla="*/ 4346338 w 12087225"/>
              <a:gd name="connsiteY92" fmla="*/ 3099564 h 6734175"/>
              <a:gd name="connsiteX93" fmla="*/ 4218703 w 12087225"/>
              <a:gd name="connsiteY93" fmla="*/ 2633791 h 6734175"/>
              <a:gd name="connsiteX94" fmla="*/ 4805443 w 12087225"/>
              <a:gd name="connsiteY94" fmla="*/ 2189926 h 6734175"/>
              <a:gd name="connsiteX95" fmla="*/ 4805443 w 12087225"/>
              <a:gd name="connsiteY95" fmla="*/ 2189926 h 6734175"/>
              <a:gd name="connsiteX96" fmla="*/ 4534934 w 12087225"/>
              <a:gd name="connsiteY96" fmla="*/ 2487106 h 6734175"/>
              <a:gd name="connsiteX97" fmla="*/ 4637803 w 12087225"/>
              <a:gd name="connsiteY97" fmla="*/ 2887156 h 6734175"/>
              <a:gd name="connsiteX98" fmla="*/ 4852116 w 12087225"/>
              <a:gd name="connsiteY98" fmla="*/ 3016696 h 6734175"/>
              <a:gd name="connsiteX99" fmla="*/ 4854021 w 12087225"/>
              <a:gd name="connsiteY99" fmla="*/ 3022411 h 6734175"/>
              <a:gd name="connsiteX100" fmla="*/ 4764486 w 12087225"/>
              <a:gd name="connsiteY100" fmla="*/ 3123376 h 6734175"/>
              <a:gd name="connsiteX101" fmla="*/ 4916886 w 12087225"/>
              <a:gd name="connsiteY101" fmla="*/ 3190051 h 6734175"/>
              <a:gd name="connsiteX102" fmla="*/ 5303601 w 12087225"/>
              <a:gd name="connsiteY102" fmla="*/ 2949069 h 6734175"/>
              <a:gd name="connsiteX103" fmla="*/ 5554108 w 12087225"/>
              <a:gd name="connsiteY103" fmla="*/ 2907159 h 6734175"/>
              <a:gd name="connsiteX104" fmla="*/ 6055124 w 12087225"/>
              <a:gd name="connsiteY104" fmla="*/ 2902396 h 6734175"/>
              <a:gd name="connsiteX105" fmla="*/ 6242766 w 12087225"/>
              <a:gd name="connsiteY105" fmla="*/ 2930971 h 6734175"/>
              <a:gd name="connsiteX106" fmla="*/ 6191331 w 12087225"/>
              <a:gd name="connsiteY106" fmla="*/ 3040509 h 6734175"/>
              <a:gd name="connsiteX107" fmla="*/ 8551626 w 12087225"/>
              <a:gd name="connsiteY107" fmla="*/ 470664 h 6734175"/>
              <a:gd name="connsiteX108" fmla="*/ 8630683 w 12087225"/>
              <a:gd name="connsiteY108" fmla="*/ 391606 h 6734175"/>
              <a:gd name="connsiteX109" fmla="*/ 8709741 w 12087225"/>
              <a:gd name="connsiteY109" fmla="*/ 470664 h 6734175"/>
              <a:gd name="connsiteX110" fmla="*/ 8630683 w 12087225"/>
              <a:gd name="connsiteY110" fmla="*/ 549721 h 6734175"/>
              <a:gd name="connsiteX111" fmla="*/ 8551626 w 12087225"/>
              <a:gd name="connsiteY111" fmla="*/ 470664 h 67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087225" h="6734175">
                <a:moveTo>
                  <a:pt x="12074923" y="3720594"/>
                </a:moveTo>
                <a:cubicBezTo>
                  <a:pt x="12074923" y="3629154"/>
                  <a:pt x="11282443" y="3501519"/>
                  <a:pt x="11187193" y="3472944"/>
                </a:cubicBezTo>
                <a:cubicBezTo>
                  <a:pt x="11102420" y="3447226"/>
                  <a:pt x="11018601" y="3409126"/>
                  <a:pt x="10943353" y="3362454"/>
                </a:cubicBezTo>
                <a:cubicBezTo>
                  <a:pt x="10699514" y="3209101"/>
                  <a:pt x="9411733" y="2028001"/>
                  <a:pt x="9379348" y="2000379"/>
                </a:cubicBezTo>
                <a:cubicBezTo>
                  <a:pt x="9364108" y="1987996"/>
                  <a:pt x="9346963" y="1978471"/>
                  <a:pt x="9323151" y="1963231"/>
                </a:cubicBezTo>
                <a:cubicBezTo>
                  <a:pt x="9346963" y="1953706"/>
                  <a:pt x="9363156" y="1944181"/>
                  <a:pt x="9380301" y="1940371"/>
                </a:cubicBezTo>
                <a:cubicBezTo>
                  <a:pt x="9444118" y="1925131"/>
                  <a:pt x="9459358" y="1905129"/>
                  <a:pt x="9459358" y="1839406"/>
                </a:cubicBezTo>
                <a:cubicBezTo>
                  <a:pt x="9459358" y="1824166"/>
                  <a:pt x="9461263" y="1808926"/>
                  <a:pt x="9462216" y="1793686"/>
                </a:cubicBezTo>
                <a:cubicBezTo>
                  <a:pt x="9465073" y="1743204"/>
                  <a:pt x="9454595" y="1690816"/>
                  <a:pt x="9409828" y="1666051"/>
                </a:cubicBezTo>
                <a:cubicBezTo>
                  <a:pt x="9365061" y="1641286"/>
                  <a:pt x="9309816" y="1622236"/>
                  <a:pt x="9259333" y="1620331"/>
                </a:cubicBezTo>
                <a:cubicBezTo>
                  <a:pt x="8893573" y="1607949"/>
                  <a:pt x="8725933" y="1269811"/>
                  <a:pt x="8611633" y="973584"/>
                </a:cubicBezTo>
                <a:cubicBezTo>
                  <a:pt x="8602108" y="949771"/>
                  <a:pt x="8599251" y="928816"/>
                  <a:pt x="8611633" y="906909"/>
                </a:cubicBezTo>
                <a:cubicBezTo>
                  <a:pt x="8623063" y="885954"/>
                  <a:pt x="8633541" y="864999"/>
                  <a:pt x="8644018" y="844044"/>
                </a:cubicBezTo>
                <a:cubicBezTo>
                  <a:pt x="8676403" y="777369"/>
                  <a:pt x="8707836" y="709741"/>
                  <a:pt x="8740220" y="643066"/>
                </a:cubicBezTo>
                <a:cubicBezTo>
                  <a:pt x="8769748" y="584964"/>
                  <a:pt x="8787845" y="524004"/>
                  <a:pt x="8782131" y="459234"/>
                </a:cubicBezTo>
                <a:cubicBezTo>
                  <a:pt x="8777368" y="406846"/>
                  <a:pt x="8767843" y="356364"/>
                  <a:pt x="8708788" y="331599"/>
                </a:cubicBezTo>
                <a:cubicBezTo>
                  <a:pt x="8656401" y="309691"/>
                  <a:pt x="8607823" y="322074"/>
                  <a:pt x="8559245" y="338266"/>
                </a:cubicBezTo>
                <a:cubicBezTo>
                  <a:pt x="8523051" y="350649"/>
                  <a:pt x="8489713" y="377319"/>
                  <a:pt x="8452566" y="383034"/>
                </a:cubicBezTo>
                <a:cubicBezTo>
                  <a:pt x="8398273" y="391606"/>
                  <a:pt x="8343029" y="387796"/>
                  <a:pt x="8287783" y="386844"/>
                </a:cubicBezTo>
                <a:cubicBezTo>
                  <a:pt x="8277306" y="386844"/>
                  <a:pt x="8265876" y="378271"/>
                  <a:pt x="8257304" y="370651"/>
                </a:cubicBezTo>
                <a:cubicBezTo>
                  <a:pt x="8218251" y="335409"/>
                  <a:pt x="8181104" y="298261"/>
                  <a:pt x="8142051" y="263971"/>
                </a:cubicBezTo>
                <a:cubicBezTo>
                  <a:pt x="8062041" y="195391"/>
                  <a:pt x="7932501" y="201106"/>
                  <a:pt x="7830583" y="191581"/>
                </a:cubicBezTo>
                <a:cubicBezTo>
                  <a:pt x="7811533" y="189676"/>
                  <a:pt x="7793436" y="184914"/>
                  <a:pt x="7774386" y="184914"/>
                </a:cubicBezTo>
                <a:cubicBezTo>
                  <a:pt x="7751526" y="184914"/>
                  <a:pt x="7735333" y="177294"/>
                  <a:pt x="7728666" y="153481"/>
                </a:cubicBezTo>
                <a:cubicBezTo>
                  <a:pt x="7724856" y="137289"/>
                  <a:pt x="7720093" y="121096"/>
                  <a:pt x="7712474" y="106809"/>
                </a:cubicBezTo>
                <a:cubicBezTo>
                  <a:pt x="7697233" y="79186"/>
                  <a:pt x="7684851" y="48706"/>
                  <a:pt x="7661991" y="28704"/>
                </a:cubicBezTo>
                <a:cubicBezTo>
                  <a:pt x="7618176" y="-10349"/>
                  <a:pt x="7565788" y="-9396"/>
                  <a:pt x="7546738" y="30609"/>
                </a:cubicBezTo>
                <a:cubicBezTo>
                  <a:pt x="7526736" y="71566"/>
                  <a:pt x="7518163" y="118239"/>
                  <a:pt x="7502924" y="161101"/>
                </a:cubicBezTo>
                <a:cubicBezTo>
                  <a:pt x="7499113" y="172531"/>
                  <a:pt x="7490541" y="189676"/>
                  <a:pt x="7481968" y="191581"/>
                </a:cubicBezTo>
                <a:cubicBezTo>
                  <a:pt x="7427676" y="200154"/>
                  <a:pt x="6353256" y="217299"/>
                  <a:pt x="6344683" y="221109"/>
                </a:cubicBezTo>
                <a:cubicBezTo>
                  <a:pt x="6319918" y="230634"/>
                  <a:pt x="6299916" y="225871"/>
                  <a:pt x="6279913" y="208726"/>
                </a:cubicBezTo>
                <a:cubicBezTo>
                  <a:pt x="6248481" y="182056"/>
                  <a:pt x="6141801" y="172531"/>
                  <a:pt x="6114179" y="197296"/>
                </a:cubicBezTo>
                <a:cubicBezTo>
                  <a:pt x="6091318" y="218251"/>
                  <a:pt x="6068458" y="219204"/>
                  <a:pt x="6042741" y="218251"/>
                </a:cubicBezTo>
                <a:cubicBezTo>
                  <a:pt x="5969399" y="215394"/>
                  <a:pt x="5552204" y="209679"/>
                  <a:pt x="5417901" y="209679"/>
                </a:cubicBezTo>
                <a:cubicBezTo>
                  <a:pt x="5407424" y="209679"/>
                  <a:pt x="5395041" y="211584"/>
                  <a:pt x="5386468" y="207774"/>
                </a:cubicBezTo>
                <a:cubicBezTo>
                  <a:pt x="5361704" y="196344"/>
                  <a:pt x="5346463" y="211584"/>
                  <a:pt x="5335986" y="227776"/>
                </a:cubicBezTo>
                <a:cubicBezTo>
                  <a:pt x="5325508" y="245874"/>
                  <a:pt x="5316936" y="267781"/>
                  <a:pt x="5315983" y="287784"/>
                </a:cubicBezTo>
                <a:cubicBezTo>
                  <a:pt x="5315031" y="318264"/>
                  <a:pt x="5300743" y="322074"/>
                  <a:pt x="5275026" y="322074"/>
                </a:cubicBezTo>
                <a:cubicBezTo>
                  <a:pt x="5175966" y="321121"/>
                  <a:pt x="1185943" y="305881"/>
                  <a:pt x="1100218" y="305881"/>
                </a:cubicBezTo>
                <a:cubicBezTo>
                  <a:pt x="1044021" y="305881"/>
                  <a:pt x="1044973" y="305881"/>
                  <a:pt x="1025923" y="253494"/>
                </a:cubicBezTo>
                <a:cubicBezTo>
                  <a:pt x="1006873" y="201106"/>
                  <a:pt x="980203" y="172531"/>
                  <a:pt x="923053" y="189676"/>
                </a:cubicBezTo>
                <a:cubicBezTo>
                  <a:pt x="914481" y="192534"/>
                  <a:pt x="896383" y="181104"/>
                  <a:pt x="889716" y="171579"/>
                </a:cubicBezTo>
                <a:cubicBezTo>
                  <a:pt x="875428" y="148719"/>
                  <a:pt x="869713" y="120144"/>
                  <a:pt x="853521" y="99189"/>
                </a:cubicBezTo>
                <a:cubicBezTo>
                  <a:pt x="838281" y="79186"/>
                  <a:pt x="816373" y="53469"/>
                  <a:pt x="794466" y="50611"/>
                </a:cubicBezTo>
                <a:cubicBezTo>
                  <a:pt x="692548" y="37276"/>
                  <a:pt x="421086" y="167769"/>
                  <a:pt x="375366" y="187771"/>
                </a:cubicBezTo>
                <a:cubicBezTo>
                  <a:pt x="339171" y="203011"/>
                  <a:pt x="320121" y="229681"/>
                  <a:pt x="319168" y="264924"/>
                </a:cubicBezTo>
                <a:cubicBezTo>
                  <a:pt x="318216" y="299214"/>
                  <a:pt x="303928" y="306834"/>
                  <a:pt x="272496" y="306834"/>
                </a:cubicBezTo>
                <a:cubicBezTo>
                  <a:pt x="209631" y="304929"/>
                  <a:pt x="145813" y="305881"/>
                  <a:pt x="82948" y="306834"/>
                </a:cubicBezTo>
                <a:cubicBezTo>
                  <a:pt x="31513" y="305881"/>
                  <a:pt x="81" y="333504"/>
                  <a:pt x="81" y="380176"/>
                </a:cubicBezTo>
                <a:cubicBezTo>
                  <a:pt x="-872" y="478284"/>
                  <a:pt x="6748" y="806896"/>
                  <a:pt x="15321" y="872619"/>
                </a:cubicBezTo>
                <a:cubicBezTo>
                  <a:pt x="19131" y="903099"/>
                  <a:pt x="35323" y="930721"/>
                  <a:pt x="71518" y="939294"/>
                </a:cubicBezTo>
                <a:cubicBezTo>
                  <a:pt x="115333" y="949771"/>
                  <a:pt x="159148" y="962154"/>
                  <a:pt x="205821" y="974536"/>
                </a:cubicBezTo>
                <a:cubicBezTo>
                  <a:pt x="205821" y="980251"/>
                  <a:pt x="206773" y="1284099"/>
                  <a:pt x="233443" y="1425069"/>
                </a:cubicBezTo>
                <a:cubicBezTo>
                  <a:pt x="242968" y="1475551"/>
                  <a:pt x="254398" y="1720344"/>
                  <a:pt x="262971" y="1786066"/>
                </a:cubicBezTo>
                <a:cubicBezTo>
                  <a:pt x="266781" y="1812736"/>
                  <a:pt x="281068" y="1824166"/>
                  <a:pt x="303928" y="1826071"/>
                </a:cubicBezTo>
                <a:cubicBezTo>
                  <a:pt x="335361" y="1829881"/>
                  <a:pt x="976393" y="1851789"/>
                  <a:pt x="1037353" y="1849884"/>
                </a:cubicBezTo>
                <a:cubicBezTo>
                  <a:pt x="1070691" y="1848931"/>
                  <a:pt x="1082121" y="1867029"/>
                  <a:pt x="1084026" y="1894651"/>
                </a:cubicBezTo>
                <a:cubicBezTo>
                  <a:pt x="1084978" y="1907986"/>
                  <a:pt x="1084026" y="1921321"/>
                  <a:pt x="1084026" y="1933704"/>
                </a:cubicBezTo>
                <a:cubicBezTo>
                  <a:pt x="1086883" y="1982281"/>
                  <a:pt x="1107838" y="2002284"/>
                  <a:pt x="1156416" y="2002284"/>
                </a:cubicBezTo>
                <a:cubicBezTo>
                  <a:pt x="1760301" y="2002284"/>
                  <a:pt x="2359423" y="1987996"/>
                  <a:pt x="2962356" y="1987996"/>
                </a:cubicBezTo>
                <a:cubicBezTo>
                  <a:pt x="3264298" y="1987996"/>
                  <a:pt x="3651013" y="1964184"/>
                  <a:pt x="3855801" y="2228979"/>
                </a:cubicBezTo>
                <a:cubicBezTo>
                  <a:pt x="3884376" y="2265174"/>
                  <a:pt x="4030108" y="2384236"/>
                  <a:pt x="4049158" y="2689036"/>
                </a:cubicBezTo>
                <a:cubicBezTo>
                  <a:pt x="4055826" y="2791906"/>
                  <a:pt x="4082496" y="3103374"/>
                  <a:pt x="4085353" y="3157666"/>
                </a:cubicBezTo>
                <a:cubicBezTo>
                  <a:pt x="4087258" y="3190051"/>
                  <a:pt x="4094878" y="3223389"/>
                  <a:pt x="4103451" y="3254821"/>
                </a:cubicBezTo>
                <a:cubicBezTo>
                  <a:pt x="4106308" y="3265299"/>
                  <a:pt x="4115833" y="3276729"/>
                  <a:pt x="4125358" y="3280539"/>
                </a:cubicBezTo>
                <a:cubicBezTo>
                  <a:pt x="4166316" y="3298636"/>
                  <a:pt x="4228228" y="3340546"/>
                  <a:pt x="4271091" y="3352929"/>
                </a:cubicBezTo>
                <a:cubicBezTo>
                  <a:pt x="4556841" y="3434844"/>
                  <a:pt x="4783536" y="3522474"/>
                  <a:pt x="5123579" y="3529141"/>
                </a:cubicBezTo>
                <a:cubicBezTo>
                  <a:pt x="5346463" y="3533904"/>
                  <a:pt x="5545536" y="3488184"/>
                  <a:pt x="5775088" y="3454846"/>
                </a:cubicBezTo>
                <a:cubicBezTo>
                  <a:pt x="5773183" y="3479611"/>
                  <a:pt x="5676981" y="3689161"/>
                  <a:pt x="5707461" y="3883471"/>
                </a:cubicBezTo>
                <a:cubicBezTo>
                  <a:pt x="5734131" y="4054921"/>
                  <a:pt x="5980829" y="4155886"/>
                  <a:pt x="6061791" y="4173984"/>
                </a:cubicBezTo>
                <a:cubicBezTo>
                  <a:pt x="6101796" y="4182556"/>
                  <a:pt x="6102749" y="4191129"/>
                  <a:pt x="6082746" y="4225419"/>
                </a:cubicBezTo>
                <a:cubicBezTo>
                  <a:pt x="6076079" y="4236849"/>
                  <a:pt x="5890341" y="4580701"/>
                  <a:pt x="5966541" y="4775964"/>
                </a:cubicBezTo>
                <a:cubicBezTo>
                  <a:pt x="6026549" y="4931221"/>
                  <a:pt x="6334206" y="4993134"/>
                  <a:pt x="6484701" y="4999801"/>
                </a:cubicBezTo>
                <a:cubicBezTo>
                  <a:pt x="6483749" y="5001707"/>
                  <a:pt x="6481843" y="5004564"/>
                  <a:pt x="6480891" y="5006469"/>
                </a:cubicBezTo>
                <a:cubicBezTo>
                  <a:pt x="6386593" y="5166489"/>
                  <a:pt x="6231336" y="5182682"/>
                  <a:pt x="6246576" y="5376039"/>
                </a:cubicBezTo>
                <a:cubicBezTo>
                  <a:pt x="6258958" y="5536059"/>
                  <a:pt x="6399929" y="5694174"/>
                  <a:pt x="6416121" y="5702746"/>
                </a:cubicBezTo>
                <a:cubicBezTo>
                  <a:pt x="6486606" y="5740846"/>
                  <a:pt x="6749496" y="5763707"/>
                  <a:pt x="6829506" y="5749419"/>
                </a:cubicBezTo>
                <a:cubicBezTo>
                  <a:pt x="6849508" y="5745609"/>
                  <a:pt x="6869511" y="5757991"/>
                  <a:pt x="6859033" y="5774184"/>
                </a:cubicBezTo>
                <a:cubicBezTo>
                  <a:pt x="6839983" y="5805616"/>
                  <a:pt x="6668533" y="6045646"/>
                  <a:pt x="6817124" y="6244719"/>
                </a:cubicBezTo>
                <a:cubicBezTo>
                  <a:pt x="7017149" y="6511419"/>
                  <a:pt x="7522926" y="6241862"/>
                  <a:pt x="7721999" y="6225669"/>
                </a:cubicBezTo>
                <a:cubicBezTo>
                  <a:pt x="7855349" y="6216144"/>
                  <a:pt x="7980126" y="6185664"/>
                  <a:pt x="8112524" y="6206619"/>
                </a:cubicBezTo>
                <a:cubicBezTo>
                  <a:pt x="8177293" y="6217096"/>
                  <a:pt x="8679261" y="6286629"/>
                  <a:pt x="8910718" y="6323776"/>
                </a:cubicBezTo>
                <a:cubicBezTo>
                  <a:pt x="9082168" y="6351399"/>
                  <a:pt x="9296481" y="6378069"/>
                  <a:pt x="9466026" y="6330444"/>
                </a:cubicBezTo>
                <a:cubicBezTo>
                  <a:pt x="9553656" y="6305679"/>
                  <a:pt x="9754633" y="6265674"/>
                  <a:pt x="9765110" y="6265674"/>
                </a:cubicBezTo>
                <a:cubicBezTo>
                  <a:pt x="9912748" y="6268532"/>
                  <a:pt x="10060385" y="6268532"/>
                  <a:pt x="10207070" y="6274246"/>
                </a:cubicBezTo>
                <a:cubicBezTo>
                  <a:pt x="10409953" y="6281866"/>
                  <a:pt x="11705353" y="6629529"/>
                  <a:pt x="11822510" y="6671439"/>
                </a:cubicBezTo>
                <a:cubicBezTo>
                  <a:pt x="11899664" y="6700014"/>
                  <a:pt x="12046348" y="6802884"/>
                  <a:pt x="12075876" y="6695251"/>
                </a:cubicBezTo>
                <a:cubicBezTo>
                  <a:pt x="12104451" y="6588571"/>
                  <a:pt x="12074923" y="3926334"/>
                  <a:pt x="12074923" y="3720594"/>
                </a:cubicBezTo>
                <a:close/>
                <a:moveTo>
                  <a:pt x="6191331" y="3040509"/>
                </a:moveTo>
                <a:cubicBezTo>
                  <a:pt x="6141801" y="3110994"/>
                  <a:pt x="6078936" y="3161476"/>
                  <a:pt x="6001783" y="3198624"/>
                </a:cubicBezTo>
                <a:cubicBezTo>
                  <a:pt x="5885579" y="3254821"/>
                  <a:pt x="5762706" y="3297684"/>
                  <a:pt x="5636976" y="3326259"/>
                </a:cubicBezTo>
                <a:cubicBezTo>
                  <a:pt x="5380754" y="3385314"/>
                  <a:pt x="5111196" y="3390076"/>
                  <a:pt x="4854021" y="3336736"/>
                </a:cubicBezTo>
                <a:cubicBezTo>
                  <a:pt x="4664474" y="3296731"/>
                  <a:pt x="4475878" y="3254821"/>
                  <a:pt x="4346338" y="3099564"/>
                </a:cubicBezTo>
                <a:cubicBezTo>
                  <a:pt x="4240611" y="2971929"/>
                  <a:pt x="4187271" y="2797621"/>
                  <a:pt x="4218703" y="2633791"/>
                </a:cubicBezTo>
                <a:cubicBezTo>
                  <a:pt x="4269186" y="2374711"/>
                  <a:pt x="4536838" y="2152779"/>
                  <a:pt x="4805443" y="2189926"/>
                </a:cubicBezTo>
                <a:cubicBezTo>
                  <a:pt x="4805443" y="2189926"/>
                  <a:pt x="4805443" y="2189926"/>
                  <a:pt x="4805443" y="2189926"/>
                </a:cubicBezTo>
                <a:cubicBezTo>
                  <a:pt x="4673046" y="2261364"/>
                  <a:pt x="4565413" y="2339469"/>
                  <a:pt x="4534934" y="2487106"/>
                </a:cubicBezTo>
                <a:cubicBezTo>
                  <a:pt x="4508263" y="2616646"/>
                  <a:pt x="4538743" y="2789049"/>
                  <a:pt x="4637803" y="2887156"/>
                </a:cubicBezTo>
                <a:cubicBezTo>
                  <a:pt x="4670188" y="2919541"/>
                  <a:pt x="4805443" y="3019554"/>
                  <a:pt x="4852116" y="3016696"/>
                </a:cubicBezTo>
                <a:cubicBezTo>
                  <a:pt x="4854974" y="3016696"/>
                  <a:pt x="4855926" y="3019554"/>
                  <a:pt x="4854021" y="3022411"/>
                </a:cubicBezTo>
                <a:cubicBezTo>
                  <a:pt x="4829256" y="3051939"/>
                  <a:pt x="4802586" y="3074799"/>
                  <a:pt x="4764486" y="3123376"/>
                </a:cubicBezTo>
                <a:cubicBezTo>
                  <a:pt x="4744484" y="3149094"/>
                  <a:pt x="4892121" y="3210054"/>
                  <a:pt x="4916886" y="3190051"/>
                </a:cubicBezTo>
                <a:cubicBezTo>
                  <a:pt x="5107386" y="3037651"/>
                  <a:pt x="5139771" y="2990026"/>
                  <a:pt x="5303601" y="2949069"/>
                </a:cubicBezTo>
                <a:cubicBezTo>
                  <a:pt x="5385516" y="2929066"/>
                  <a:pt x="5470288" y="2916684"/>
                  <a:pt x="5554108" y="2907159"/>
                </a:cubicBezTo>
                <a:cubicBezTo>
                  <a:pt x="5719843" y="2887156"/>
                  <a:pt x="5888436" y="2886204"/>
                  <a:pt x="6055124" y="2902396"/>
                </a:cubicBezTo>
                <a:cubicBezTo>
                  <a:pt x="6086556" y="2905254"/>
                  <a:pt x="6224668" y="2905254"/>
                  <a:pt x="6242766" y="2930971"/>
                </a:cubicBezTo>
                <a:cubicBezTo>
                  <a:pt x="6259911" y="2955736"/>
                  <a:pt x="6208476" y="3016696"/>
                  <a:pt x="6191331" y="3040509"/>
                </a:cubicBezTo>
                <a:close/>
                <a:moveTo>
                  <a:pt x="8551626" y="470664"/>
                </a:moveTo>
                <a:cubicBezTo>
                  <a:pt x="8551626" y="426849"/>
                  <a:pt x="8586868" y="391606"/>
                  <a:pt x="8630683" y="391606"/>
                </a:cubicBezTo>
                <a:cubicBezTo>
                  <a:pt x="8674498" y="391606"/>
                  <a:pt x="8709741" y="426849"/>
                  <a:pt x="8709741" y="470664"/>
                </a:cubicBezTo>
                <a:cubicBezTo>
                  <a:pt x="8709741" y="514479"/>
                  <a:pt x="8674498" y="549721"/>
                  <a:pt x="8630683" y="549721"/>
                </a:cubicBezTo>
                <a:cubicBezTo>
                  <a:pt x="8586868" y="550674"/>
                  <a:pt x="8551626" y="514479"/>
                  <a:pt x="8551626" y="47066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2E9D09-037D-4DCF-A262-B30754F1CDD6}"/>
              </a:ext>
            </a:extLst>
          </p:cNvPr>
          <p:cNvGrpSpPr/>
          <p:nvPr/>
        </p:nvGrpSpPr>
        <p:grpSpPr>
          <a:xfrm>
            <a:off x="6541195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3FE616-9B79-4F33-9635-F47D988E5325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379E1D-7CEB-430F-8251-E03D3778A007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EE96F6-AA59-45C3-B1B7-52E26F58836B}"/>
              </a:ext>
            </a:extLst>
          </p:cNvPr>
          <p:cNvGrpSpPr/>
          <p:nvPr/>
        </p:nvGrpSpPr>
        <p:grpSpPr>
          <a:xfrm>
            <a:off x="7020868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5D7A2-ABD9-4007-8631-A65068C962E9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2ACD95-2D33-4BCC-9D5D-30474CEAE724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7C01F1-E02D-41F0-8D22-4FA543E2875E}"/>
              </a:ext>
            </a:extLst>
          </p:cNvPr>
          <p:cNvGrpSpPr/>
          <p:nvPr/>
        </p:nvGrpSpPr>
        <p:grpSpPr>
          <a:xfrm>
            <a:off x="7500541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468492-AD07-4E69-847C-23B4D413F0B5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ECC159-CF8C-456A-B3FC-6F0F99C73BB2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2A35C9-7278-48C2-9EE7-80DCD5C45CE8}"/>
              </a:ext>
            </a:extLst>
          </p:cNvPr>
          <p:cNvGrpSpPr/>
          <p:nvPr/>
        </p:nvGrpSpPr>
        <p:grpSpPr>
          <a:xfrm>
            <a:off x="7980214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25E163-E553-467E-A3BB-EEBFBD9DC880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71A9-F40D-483D-B243-A14176DC6147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32887-48BF-46A6-B43B-2AC391F6DFFE}"/>
              </a:ext>
            </a:extLst>
          </p:cNvPr>
          <p:cNvGrpSpPr/>
          <p:nvPr/>
        </p:nvGrpSpPr>
        <p:grpSpPr>
          <a:xfrm>
            <a:off x="8459887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FA1177-6FC0-471F-BD7A-005F0E187892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5E0A9-D882-4160-9A01-B695FBDD30E8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B646C3-7D7C-48CB-89E5-1424B3029CD3}"/>
              </a:ext>
            </a:extLst>
          </p:cNvPr>
          <p:cNvGrpSpPr/>
          <p:nvPr/>
        </p:nvGrpSpPr>
        <p:grpSpPr>
          <a:xfrm>
            <a:off x="8939560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92FA42-2FC7-4877-BA29-56F2E8C15C31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1C965D-C475-4798-ABB1-22DCBF2A58D1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160299-35FA-4F62-8DAC-A29D6214ABE9}"/>
              </a:ext>
            </a:extLst>
          </p:cNvPr>
          <p:cNvGrpSpPr/>
          <p:nvPr/>
        </p:nvGrpSpPr>
        <p:grpSpPr>
          <a:xfrm>
            <a:off x="9419233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1061D3-DDE3-4523-8951-729D9F85F983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EC7DD6-2074-481E-B3C8-352EC8BE7BD8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B75A4-0C9F-4566-9FBA-F2E9C2C8AF30}"/>
              </a:ext>
            </a:extLst>
          </p:cNvPr>
          <p:cNvGrpSpPr/>
          <p:nvPr/>
        </p:nvGrpSpPr>
        <p:grpSpPr>
          <a:xfrm>
            <a:off x="9898906" y="2548501"/>
            <a:ext cx="383785" cy="511713"/>
            <a:chOff x="6891411" y="2435470"/>
            <a:chExt cx="548640" cy="73152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D98C06-364B-4EFA-B289-07F624C377B8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701293-96D1-40BC-847D-51B8742820C4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DBA2FE0-2370-42D8-BEF1-6089F84D0A14}"/>
              </a:ext>
            </a:extLst>
          </p:cNvPr>
          <p:cNvSpPr/>
          <p:nvPr/>
        </p:nvSpPr>
        <p:spPr>
          <a:xfrm>
            <a:off x="6727251" y="3190124"/>
            <a:ext cx="213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WANNACRY! </a:t>
            </a: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90B17491-CD53-4D66-96F8-F20852B08CB3}"/>
              </a:ext>
            </a:extLst>
          </p:cNvPr>
          <p:cNvSpPr/>
          <p:nvPr/>
        </p:nvSpPr>
        <p:spPr>
          <a:xfrm>
            <a:off x="5431321" y="1482507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 Same Side Corner Rectangle 20">
            <a:extLst>
              <a:ext uri="{FF2B5EF4-FFF2-40B4-BE49-F238E27FC236}">
                <a16:creationId xmlns:a16="http://schemas.microsoft.com/office/drawing/2014/main" id="{AC209902-8FE4-4A27-AA4A-741EE71B9BB7}"/>
              </a:ext>
            </a:extLst>
          </p:cNvPr>
          <p:cNvSpPr/>
          <p:nvPr/>
        </p:nvSpPr>
        <p:spPr>
          <a:xfrm rot="10800000">
            <a:off x="1175906" y="1455159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ight Arrow 1">
            <a:extLst>
              <a:ext uri="{FF2B5EF4-FFF2-40B4-BE49-F238E27FC236}">
                <a16:creationId xmlns:a16="http://schemas.microsoft.com/office/drawing/2014/main" id="{C81177C6-77B1-4D5C-9B6E-316553EBA213}"/>
              </a:ext>
            </a:extLst>
          </p:cNvPr>
          <p:cNvSpPr/>
          <p:nvPr/>
        </p:nvSpPr>
        <p:spPr>
          <a:xfrm>
            <a:off x="3538778" y="1641051"/>
            <a:ext cx="918637" cy="707678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8" name="Right Arrow 1">
            <a:extLst>
              <a:ext uri="{FF2B5EF4-FFF2-40B4-BE49-F238E27FC236}">
                <a16:creationId xmlns:a16="http://schemas.microsoft.com/office/drawing/2014/main" id="{952CE0E7-DD03-4B82-BE50-C0A6712D054B}"/>
              </a:ext>
            </a:extLst>
          </p:cNvPr>
          <p:cNvSpPr/>
          <p:nvPr/>
        </p:nvSpPr>
        <p:spPr>
          <a:xfrm rot="10800000">
            <a:off x="2828059" y="1929083"/>
            <a:ext cx="918637" cy="707678"/>
          </a:xfrm>
          <a:custGeom>
            <a:avLst/>
            <a:gdLst/>
            <a:ahLst/>
            <a:cxnLst/>
            <a:rect l="l" t="t" r="r" b="b"/>
            <a:pathLst>
              <a:path w="629101" h="484632">
                <a:moveTo>
                  <a:pt x="386785" y="0"/>
                </a:moveTo>
                <a:lnTo>
                  <a:pt x="629101" y="242316"/>
                </a:lnTo>
                <a:lnTo>
                  <a:pt x="386785" y="484632"/>
                </a:lnTo>
                <a:lnTo>
                  <a:pt x="386785" y="363474"/>
                </a:lnTo>
                <a:lnTo>
                  <a:pt x="167569" y="363474"/>
                </a:lnTo>
                <a:lnTo>
                  <a:pt x="0" y="121158"/>
                </a:lnTo>
                <a:lnTo>
                  <a:pt x="386785" y="121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5A2D8-4EF3-49E0-8101-9F1D3A194562}"/>
              </a:ext>
            </a:extLst>
          </p:cNvPr>
          <p:cNvSpPr txBox="1"/>
          <p:nvPr/>
        </p:nvSpPr>
        <p:spPr>
          <a:xfrm>
            <a:off x="1198275" y="3112877"/>
            <a:ext cx="4819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“ 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การแพร่ระบาดของโปรแกรมเรียกค่าไถ่ 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WannaCry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ทำให้โลกได้รู้จักกับภัยคุกคามออนไลน์มากขึ้น แต่ที่หลายคนยังไม่ทราบก็คือ หลังจากการระบาดแล้วภัยเหล่านั้นไม่ได้หายไปไหน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 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2E8C0-B246-42BF-94B2-06FEE0D469DD}"/>
              </a:ext>
            </a:extLst>
          </p:cNvPr>
          <p:cNvSpPr txBox="1"/>
          <p:nvPr/>
        </p:nvSpPr>
        <p:spPr>
          <a:xfrm>
            <a:off x="700053" y="4564748"/>
            <a:ext cx="7609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“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เป็นเวลา 1 ปีกว่ามาแล้วหลังจากการแพร่ระบาดของโปรแกรมเรียกค่าไถ่ 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WannaCry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</a:t>
            </a:r>
            <a:r>
              <a:rPr lang="en-US" sz="2400" b="1" u="sng" dirty="0" err="1">
                <a:latin typeface="CordiaUPC" panose="020B0304020202020204" pitchFamily="34" charset="-34"/>
                <a:cs typeface="CordiaUPC" panose="020B0304020202020204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WannaCryptor.D</a:t>
            </a:r>
            <a:r>
              <a:rPr lang="en-US" sz="2400" b="1" dirty="0">
                <a:latin typeface="CordiaUPC" panose="020B0304020202020204" pitchFamily="34" charset="-34"/>
                <a:cs typeface="CordiaUPC" panose="020B0304020202020204" pitchFamily="34" charset="-34"/>
              </a:rPr>
              <a:t>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แม้ตัว 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WannaCry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เองจะไม่ได้อาละวาดอยู่บนโลกไซเบอร์อีกต่อไปแล้ว แต่ช่วงโหว่ที่ 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WannaCry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ใช้เพื่อแพร่กระจายนั้นยังคงอยู่ ช่องโหว่ดั่งกล่าวที่ชื่อว่า </a:t>
            </a:r>
            <a:r>
              <a:rPr lang="en-US" sz="24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EternalBlue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ยังคงไม่ได้รับการแก้ไขอย่างจริงๆจัง จากข้อมูลของ 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ESET </a:t>
            </a:r>
            <a:r>
              <a:rPr lang="th-TH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ยังพบว่าช่องโหว่นี้ยังคงถูกใช้งานมาอีกหลายเดือนหลังจากการระบาดเมื่อปี 2017</a:t>
            </a:r>
            <a:r>
              <a:rPr lang="en-US" sz="2400" dirty="0">
                <a:latin typeface="CordiaUPC" panose="020B0304020202020204" pitchFamily="34" charset="-34"/>
                <a:cs typeface="CordiaUPC" panose="020B0304020202020204" pitchFamily="34" charset="-34"/>
              </a:rPr>
              <a:t> 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grpSp>
        <p:nvGrpSpPr>
          <p:cNvPr id="45" name="Graphic 17">
            <a:extLst>
              <a:ext uri="{FF2B5EF4-FFF2-40B4-BE49-F238E27FC236}">
                <a16:creationId xmlns:a16="http://schemas.microsoft.com/office/drawing/2014/main" id="{C80E9736-F9A8-4499-A423-B942757CF005}"/>
              </a:ext>
            </a:extLst>
          </p:cNvPr>
          <p:cNvGrpSpPr/>
          <p:nvPr/>
        </p:nvGrpSpPr>
        <p:grpSpPr>
          <a:xfrm>
            <a:off x="4540294" y="1929083"/>
            <a:ext cx="719492" cy="508556"/>
            <a:chOff x="885527" y="453"/>
            <a:chExt cx="10414694" cy="6853975"/>
          </a:xfrm>
          <a:solidFill>
            <a:schemeClr val="tx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935B581-204B-4942-8E48-CB1959A6BADD}"/>
                </a:ext>
              </a:extLst>
            </p:cNvPr>
            <p:cNvSpPr/>
            <p:nvPr/>
          </p:nvSpPr>
          <p:spPr>
            <a:xfrm>
              <a:off x="885527" y="273248"/>
              <a:ext cx="375047" cy="696516"/>
            </a:xfrm>
            <a:custGeom>
              <a:avLst/>
              <a:gdLst>
                <a:gd name="connsiteX0" fmla="*/ 375047 w 375046"/>
                <a:gd name="connsiteY0" fmla="*/ 700980 h 696515"/>
                <a:gd name="connsiteX1" fmla="*/ 94655 w 375046"/>
                <a:gd name="connsiteY1" fmla="*/ 700980 h 696515"/>
                <a:gd name="connsiteX2" fmla="*/ 0 w 375046"/>
                <a:gd name="connsiteY2" fmla="*/ 605433 h 696515"/>
                <a:gd name="connsiteX3" fmla="*/ 0 w 375046"/>
                <a:gd name="connsiteY3" fmla="*/ 94655 h 696515"/>
                <a:gd name="connsiteX4" fmla="*/ 94655 w 375046"/>
                <a:gd name="connsiteY4" fmla="*/ 0 h 696515"/>
                <a:gd name="connsiteX5" fmla="*/ 375047 w 375046"/>
                <a:gd name="connsiteY5" fmla="*/ 0 h 696515"/>
                <a:gd name="connsiteX6" fmla="*/ 375047 w 375046"/>
                <a:gd name="connsiteY6" fmla="*/ 700980 h 69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046" h="696515">
                  <a:moveTo>
                    <a:pt x="375047" y="700980"/>
                  </a:moveTo>
                  <a:lnTo>
                    <a:pt x="94655" y="700980"/>
                  </a:lnTo>
                  <a:cubicBezTo>
                    <a:pt x="42863" y="700980"/>
                    <a:pt x="0" y="658118"/>
                    <a:pt x="0" y="605433"/>
                  </a:cubicBezTo>
                  <a:lnTo>
                    <a:pt x="0" y="94655"/>
                  </a:lnTo>
                  <a:cubicBezTo>
                    <a:pt x="0" y="42863"/>
                    <a:pt x="42863" y="0"/>
                    <a:pt x="94655" y="0"/>
                  </a:cubicBezTo>
                  <a:lnTo>
                    <a:pt x="375047" y="0"/>
                  </a:lnTo>
                  <a:lnTo>
                    <a:pt x="375047" y="700980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4515C4-58D5-4748-BC99-48CFA1D0CF2D}"/>
                </a:ext>
              </a:extLst>
            </p:cNvPr>
            <p:cNvSpPr/>
            <p:nvPr/>
          </p:nvSpPr>
          <p:spPr>
            <a:xfrm>
              <a:off x="1289149" y="1415355"/>
              <a:ext cx="741164" cy="562570"/>
            </a:xfrm>
            <a:custGeom>
              <a:avLst/>
              <a:gdLst>
                <a:gd name="connsiteX0" fmla="*/ 744736 w 741164"/>
                <a:gd name="connsiteY0" fmla="*/ 563463 h 562570"/>
                <a:gd name="connsiteX1" fmla="*/ 82153 w 741164"/>
                <a:gd name="connsiteY1" fmla="*/ 563463 h 562570"/>
                <a:gd name="connsiteX2" fmla="*/ 0 w 741164"/>
                <a:gd name="connsiteY2" fmla="*/ 481310 h 562570"/>
                <a:gd name="connsiteX3" fmla="*/ 0 w 741164"/>
                <a:gd name="connsiteY3" fmla="*/ 0 h 562570"/>
                <a:gd name="connsiteX4" fmla="*/ 743843 w 741164"/>
                <a:gd name="connsiteY4" fmla="*/ 0 h 562570"/>
                <a:gd name="connsiteX5" fmla="*/ 743843 w 741164"/>
                <a:gd name="connsiteY5" fmla="*/ 563463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1164" h="562570">
                  <a:moveTo>
                    <a:pt x="744736" y="563463"/>
                  </a:moveTo>
                  <a:lnTo>
                    <a:pt x="82153" y="563463"/>
                  </a:lnTo>
                  <a:cubicBezTo>
                    <a:pt x="36612" y="563463"/>
                    <a:pt x="0" y="526852"/>
                    <a:pt x="0" y="481310"/>
                  </a:cubicBezTo>
                  <a:lnTo>
                    <a:pt x="0" y="0"/>
                  </a:lnTo>
                  <a:lnTo>
                    <a:pt x="743843" y="0"/>
                  </a:lnTo>
                  <a:lnTo>
                    <a:pt x="743843" y="563463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6C4E134-09AA-4080-ABC8-B90342BBBE74}"/>
                </a:ext>
              </a:extLst>
            </p:cNvPr>
            <p:cNvSpPr/>
            <p:nvPr/>
          </p:nvSpPr>
          <p:spPr>
            <a:xfrm>
              <a:off x="9320509" y="1168003"/>
              <a:ext cx="142875" cy="151805"/>
            </a:xfrm>
            <a:custGeom>
              <a:avLst/>
              <a:gdLst>
                <a:gd name="connsiteX0" fmla="*/ 75902 w 142874"/>
                <a:gd name="connsiteY0" fmla="*/ 0 h 151804"/>
                <a:gd name="connsiteX1" fmla="*/ 0 w 142874"/>
                <a:gd name="connsiteY1" fmla="*/ 76795 h 151804"/>
                <a:gd name="connsiteX2" fmla="*/ 75010 w 142874"/>
                <a:gd name="connsiteY2" fmla="*/ 151805 h 151804"/>
                <a:gd name="connsiteX3" fmla="*/ 150912 w 142874"/>
                <a:gd name="connsiteY3" fmla="*/ 75902 h 151804"/>
                <a:gd name="connsiteX4" fmla="*/ 75902 w 142874"/>
                <a:gd name="connsiteY4" fmla="*/ 0 h 1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4" h="151804">
                  <a:moveTo>
                    <a:pt x="75902" y="0"/>
                  </a:moveTo>
                  <a:cubicBezTo>
                    <a:pt x="35719" y="0"/>
                    <a:pt x="0" y="36612"/>
                    <a:pt x="0" y="76795"/>
                  </a:cubicBezTo>
                  <a:cubicBezTo>
                    <a:pt x="893" y="115193"/>
                    <a:pt x="36612" y="150912"/>
                    <a:pt x="75010" y="151805"/>
                  </a:cubicBezTo>
                  <a:cubicBezTo>
                    <a:pt x="114300" y="152698"/>
                    <a:pt x="150912" y="116086"/>
                    <a:pt x="150912" y="75902"/>
                  </a:cubicBezTo>
                  <a:cubicBezTo>
                    <a:pt x="151805" y="33933"/>
                    <a:pt x="117872" y="0"/>
                    <a:pt x="75902" y="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4E8E3-0EB2-467E-B3A5-88EE4D2EDDD3}"/>
                </a:ext>
              </a:extLst>
            </p:cNvPr>
            <p:cNvSpPr/>
            <p:nvPr/>
          </p:nvSpPr>
          <p:spPr>
            <a:xfrm>
              <a:off x="2029420" y="237686"/>
              <a:ext cx="4768451" cy="419694"/>
            </a:xfrm>
            <a:custGeom>
              <a:avLst/>
              <a:gdLst>
                <a:gd name="connsiteX0" fmla="*/ 0 w 4768452"/>
                <a:gd name="connsiteY0" fmla="*/ 0 h 419695"/>
                <a:gd name="connsiteX1" fmla="*/ 4772918 w 4768452"/>
                <a:gd name="connsiteY1" fmla="*/ 57150 h 419695"/>
                <a:gd name="connsiteX2" fmla="*/ 4772918 w 4768452"/>
                <a:gd name="connsiteY2" fmla="*/ 108049 h 419695"/>
                <a:gd name="connsiteX3" fmla="*/ 4763095 w 4768452"/>
                <a:gd name="connsiteY3" fmla="*/ 294680 h 419695"/>
                <a:gd name="connsiteX4" fmla="*/ 4697015 w 4768452"/>
                <a:gd name="connsiteY4" fmla="*/ 411659 h 419695"/>
                <a:gd name="connsiteX5" fmla="*/ 4670226 w 4768452"/>
                <a:gd name="connsiteY5" fmla="*/ 420588 h 419695"/>
                <a:gd name="connsiteX6" fmla="*/ 3810298 w 4768452"/>
                <a:gd name="connsiteY6" fmla="*/ 417016 h 419695"/>
                <a:gd name="connsiteX7" fmla="*/ 3615630 w 4768452"/>
                <a:gd name="connsiteY7" fmla="*/ 356295 h 419695"/>
                <a:gd name="connsiteX8" fmla="*/ 3529012 w 4768452"/>
                <a:gd name="connsiteY8" fmla="*/ 324148 h 419695"/>
                <a:gd name="connsiteX9" fmla="*/ 2316361 w 4768452"/>
                <a:gd name="connsiteY9" fmla="*/ 303609 h 419695"/>
                <a:gd name="connsiteX10" fmla="*/ 504527 w 4768452"/>
                <a:gd name="connsiteY10" fmla="*/ 275927 h 419695"/>
                <a:gd name="connsiteX11" fmla="*/ 307181 w 4768452"/>
                <a:gd name="connsiteY11" fmla="*/ 260747 h 419695"/>
                <a:gd name="connsiteX12" fmla="*/ 197346 w 4768452"/>
                <a:gd name="connsiteY12" fmla="*/ 205383 h 419695"/>
                <a:gd name="connsiteX13" fmla="*/ 0 w 4768452"/>
                <a:gd name="connsiteY13" fmla="*/ 0 h 41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8452" h="419695">
                  <a:moveTo>
                    <a:pt x="0" y="0"/>
                  </a:moveTo>
                  <a:cubicBezTo>
                    <a:pt x="1595735" y="893"/>
                    <a:pt x="3182541" y="50006"/>
                    <a:pt x="4772918" y="57150"/>
                  </a:cubicBezTo>
                  <a:cubicBezTo>
                    <a:pt x="4772918" y="75902"/>
                    <a:pt x="4773811" y="91976"/>
                    <a:pt x="4772918" y="108049"/>
                  </a:cubicBezTo>
                  <a:cubicBezTo>
                    <a:pt x="4770239" y="170557"/>
                    <a:pt x="4768453" y="233065"/>
                    <a:pt x="4763095" y="294680"/>
                  </a:cubicBezTo>
                  <a:cubicBezTo>
                    <a:pt x="4759523" y="342900"/>
                    <a:pt x="4733628" y="381298"/>
                    <a:pt x="4697015" y="411659"/>
                  </a:cubicBezTo>
                  <a:cubicBezTo>
                    <a:pt x="4689872" y="417016"/>
                    <a:pt x="4679156" y="420588"/>
                    <a:pt x="4670226" y="420588"/>
                  </a:cubicBezTo>
                  <a:cubicBezTo>
                    <a:pt x="4383584" y="419695"/>
                    <a:pt x="4096941" y="416123"/>
                    <a:pt x="3810298" y="417016"/>
                  </a:cubicBezTo>
                  <a:cubicBezTo>
                    <a:pt x="3737074" y="417016"/>
                    <a:pt x="3673673" y="397371"/>
                    <a:pt x="3615630" y="356295"/>
                  </a:cubicBezTo>
                  <a:cubicBezTo>
                    <a:pt x="3589734" y="338435"/>
                    <a:pt x="3563838" y="324148"/>
                    <a:pt x="3529012" y="324148"/>
                  </a:cubicBezTo>
                  <a:cubicBezTo>
                    <a:pt x="3124498" y="318790"/>
                    <a:pt x="2720876" y="310753"/>
                    <a:pt x="2316361" y="303609"/>
                  </a:cubicBezTo>
                  <a:cubicBezTo>
                    <a:pt x="1712714" y="293787"/>
                    <a:pt x="1108174" y="285750"/>
                    <a:pt x="504527" y="275927"/>
                  </a:cubicBezTo>
                  <a:cubicBezTo>
                    <a:pt x="438448" y="275034"/>
                    <a:pt x="373261" y="267891"/>
                    <a:pt x="307181" y="260747"/>
                  </a:cubicBezTo>
                  <a:cubicBezTo>
                    <a:pt x="265212" y="256282"/>
                    <a:pt x="227707" y="235744"/>
                    <a:pt x="197346" y="205383"/>
                  </a:cubicBezTo>
                  <a:cubicBezTo>
                    <a:pt x="133052" y="140196"/>
                    <a:pt x="69651" y="73223"/>
                    <a:pt x="0" y="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9F64A9-2379-4275-9C29-715AD8AF0B31}"/>
                </a:ext>
              </a:extLst>
            </p:cNvPr>
            <p:cNvSpPr/>
            <p:nvPr/>
          </p:nvSpPr>
          <p:spPr>
            <a:xfrm>
              <a:off x="5513978" y="1500875"/>
              <a:ext cx="526852" cy="526852"/>
            </a:xfrm>
            <a:custGeom>
              <a:avLst/>
              <a:gdLst>
                <a:gd name="connsiteX0" fmla="*/ 535587 w 526851"/>
                <a:gd name="connsiteY0" fmla="*/ 205 h 526851"/>
                <a:gd name="connsiteX1" fmla="*/ 515942 w 526851"/>
                <a:gd name="connsiteY1" fmla="*/ 299350 h 526851"/>
                <a:gd name="connsiteX2" fmla="*/ 371281 w 526851"/>
                <a:gd name="connsiteY2" fmla="*/ 478836 h 526851"/>
                <a:gd name="connsiteX3" fmla="*/ 192688 w 526851"/>
                <a:gd name="connsiteY3" fmla="*/ 530629 h 526851"/>
                <a:gd name="connsiteX4" fmla="*/ 173935 w 526851"/>
                <a:gd name="connsiteY4" fmla="*/ 521699 h 526851"/>
                <a:gd name="connsiteX5" fmla="*/ 25702 w 526851"/>
                <a:gd name="connsiteY5" fmla="*/ 441332 h 526851"/>
                <a:gd name="connsiteX6" fmla="*/ 4271 w 526851"/>
                <a:gd name="connsiteY6" fmla="*/ 424365 h 526851"/>
                <a:gd name="connsiteX7" fmla="*/ 1592 w 526851"/>
                <a:gd name="connsiteY7" fmla="*/ 145759 h 526851"/>
                <a:gd name="connsiteX8" fmla="*/ 120357 w 526851"/>
                <a:gd name="connsiteY8" fmla="*/ 17172 h 526851"/>
                <a:gd name="connsiteX9" fmla="*/ 535587 w 526851"/>
                <a:gd name="connsiteY9" fmla="*/ 205 h 52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851" h="526851">
                  <a:moveTo>
                    <a:pt x="535587" y="205"/>
                  </a:moveTo>
                  <a:cubicBezTo>
                    <a:pt x="529336" y="102897"/>
                    <a:pt x="527551" y="202016"/>
                    <a:pt x="515942" y="299350"/>
                  </a:cubicBezTo>
                  <a:cubicBezTo>
                    <a:pt x="506119" y="385968"/>
                    <a:pt x="449862" y="445797"/>
                    <a:pt x="371281" y="478836"/>
                  </a:cubicBezTo>
                  <a:cubicBezTo>
                    <a:pt x="314131" y="502054"/>
                    <a:pt x="252516" y="514555"/>
                    <a:pt x="192688" y="530629"/>
                  </a:cubicBezTo>
                  <a:cubicBezTo>
                    <a:pt x="187329" y="532415"/>
                    <a:pt x="176614" y="527057"/>
                    <a:pt x="173935" y="521699"/>
                  </a:cubicBezTo>
                  <a:cubicBezTo>
                    <a:pt x="141788" y="462763"/>
                    <a:pt x="91782" y="438653"/>
                    <a:pt x="25702" y="441332"/>
                  </a:cubicBezTo>
                  <a:cubicBezTo>
                    <a:pt x="13200" y="442225"/>
                    <a:pt x="4271" y="440439"/>
                    <a:pt x="4271" y="424365"/>
                  </a:cubicBezTo>
                  <a:cubicBezTo>
                    <a:pt x="3378" y="331497"/>
                    <a:pt x="-2873" y="238628"/>
                    <a:pt x="1592" y="145759"/>
                  </a:cubicBezTo>
                  <a:cubicBezTo>
                    <a:pt x="6057" y="67178"/>
                    <a:pt x="42668" y="30566"/>
                    <a:pt x="120357" y="17172"/>
                  </a:cubicBezTo>
                  <a:cubicBezTo>
                    <a:pt x="256088" y="-6938"/>
                    <a:pt x="392712" y="1991"/>
                    <a:pt x="535587" y="205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0148945-8C0B-4945-A211-230CD279CE5E}"/>
                </a:ext>
              </a:extLst>
            </p:cNvPr>
            <p:cNvSpPr/>
            <p:nvPr/>
          </p:nvSpPr>
          <p:spPr>
            <a:xfrm>
              <a:off x="10005416" y="406960"/>
              <a:ext cx="634008" cy="642938"/>
            </a:xfrm>
            <a:custGeom>
              <a:avLst/>
              <a:gdLst>
                <a:gd name="connsiteX0" fmla="*/ 501849 w 634007"/>
                <a:gd name="connsiteY0" fmla="*/ 648529 h 642937"/>
                <a:gd name="connsiteX1" fmla="*/ 0 w 634007"/>
                <a:gd name="connsiteY1" fmla="*/ 21665 h 642937"/>
                <a:gd name="connsiteX2" fmla="*/ 5358 w 634007"/>
                <a:gd name="connsiteY2" fmla="*/ 15414 h 642937"/>
                <a:gd name="connsiteX3" fmla="*/ 67866 w 634007"/>
                <a:gd name="connsiteY3" fmla="*/ 39524 h 642937"/>
                <a:gd name="connsiteX4" fmla="*/ 317004 w 634007"/>
                <a:gd name="connsiteY4" fmla="*/ 40417 h 642937"/>
                <a:gd name="connsiteX5" fmla="*/ 376833 w 634007"/>
                <a:gd name="connsiteY5" fmla="*/ 15414 h 642937"/>
                <a:gd name="connsiteX6" fmla="*/ 634901 w 634007"/>
                <a:gd name="connsiteY6" fmla="*/ 211867 h 642937"/>
                <a:gd name="connsiteX7" fmla="*/ 611684 w 634007"/>
                <a:gd name="connsiteY7" fmla="*/ 323488 h 642937"/>
                <a:gd name="connsiteX8" fmla="*/ 514350 w 634007"/>
                <a:gd name="connsiteY8" fmla="*/ 630669 h 642937"/>
                <a:gd name="connsiteX9" fmla="*/ 508993 w 634007"/>
                <a:gd name="connsiteY9" fmla="*/ 644957 h 642937"/>
                <a:gd name="connsiteX10" fmla="*/ 501849 w 634007"/>
                <a:gd name="connsiteY10" fmla="*/ 648529 h 642937"/>
                <a:gd name="connsiteX11" fmla="*/ 555427 w 634007"/>
                <a:gd name="connsiteY11" fmla="*/ 181506 h 642937"/>
                <a:gd name="connsiteX12" fmla="*/ 451843 w 634007"/>
                <a:gd name="connsiteY12" fmla="*/ 76136 h 642937"/>
                <a:gd name="connsiteX13" fmla="*/ 350044 w 634007"/>
                <a:gd name="connsiteY13" fmla="*/ 184185 h 642937"/>
                <a:gd name="connsiteX14" fmla="*/ 453628 w 634007"/>
                <a:gd name="connsiteY14" fmla="*/ 287769 h 642937"/>
                <a:gd name="connsiteX15" fmla="*/ 555427 w 634007"/>
                <a:gd name="connsiteY15" fmla="*/ 181506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4007" h="642937">
                  <a:moveTo>
                    <a:pt x="501849" y="648529"/>
                  </a:moveTo>
                  <a:cubicBezTo>
                    <a:pt x="386655" y="398498"/>
                    <a:pt x="191989" y="210974"/>
                    <a:pt x="0" y="21665"/>
                  </a:cubicBezTo>
                  <a:cubicBezTo>
                    <a:pt x="1786" y="19879"/>
                    <a:pt x="3572" y="17200"/>
                    <a:pt x="5358" y="15414"/>
                  </a:cubicBezTo>
                  <a:cubicBezTo>
                    <a:pt x="25896" y="23451"/>
                    <a:pt x="47327" y="29701"/>
                    <a:pt x="67866" y="39524"/>
                  </a:cubicBezTo>
                  <a:cubicBezTo>
                    <a:pt x="150911" y="81494"/>
                    <a:pt x="233958" y="71671"/>
                    <a:pt x="317004" y="40417"/>
                  </a:cubicBezTo>
                  <a:cubicBezTo>
                    <a:pt x="337542" y="32380"/>
                    <a:pt x="357188" y="25237"/>
                    <a:pt x="376833" y="15414"/>
                  </a:cubicBezTo>
                  <a:cubicBezTo>
                    <a:pt x="503634" y="-43522"/>
                    <a:pt x="651868" y="76136"/>
                    <a:pt x="634901" y="211867"/>
                  </a:cubicBezTo>
                  <a:cubicBezTo>
                    <a:pt x="630436" y="249372"/>
                    <a:pt x="622399" y="286876"/>
                    <a:pt x="611684" y="323488"/>
                  </a:cubicBezTo>
                  <a:cubicBezTo>
                    <a:pt x="580430" y="426180"/>
                    <a:pt x="547390" y="528871"/>
                    <a:pt x="514350" y="630669"/>
                  </a:cubicBezTo>
                  <a:cubicBezTo>
                    <a:pt x="512564" y="636027"/>
                    <a:pt x="510778" y="640492"/>
                    <a:pt x="508993" y="644957"/>
                  </a:cubicBezTo>
                  <a:cubicBezTo>
                    <a:pt x="507206" y="645850"/>
                    <a:pt x="504528" y="647636"/>
                    <a:pt x="501849" y="648529"/>
                  </a:cubicBezTo>
                  <a:close/>
                  <a:moveTo>
                    <a:pt x="555427" y="181506"/>
                  </a:moveTo>
                  <a:cubicBezTo>
                    <a:pt x="555427" y="121677"/>
                    <a:pt x="509885" y="76136"/>
                    <a:pt x="451843" y="76136"/>
                  </a:cubicBezTo>
                  <a:cubicBezTo>
                    <a:pt x="393800" y="76136"/>
                    <a:pt x="350044" y="123463"/>
                    <a:pt x="350044" y="184185"/>
                  </a:cubicBezTo>
                  <a:cubicBezTo>
                    <a:pt x="350044" y="240442"/>
                    <a:pt x="397372" y="286876"/>
                    <a:pt x="453628" y="287769"/>
                  </a:cubicBezTo>
                  <a:cubicBezTo>
                    <a:pt x="515243" y="286876"/>
                    <a:pt x="556319" y="244907"/>
                    <a:pt x="555427" y="181506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B44FB6-8E1A-4B8B-AFDD-E1D44CC4D8C1}"/>
                </a:ext>
              </a:extLst>
            </p:cNvPr>
            <p:cNvSpPr/>
            <p:nvPr/>
          </p:nvSpPr>
          <p:spPr>
            <a:xfrm>
              <a:off x="9206669" y="76914"/>
              <a:ext cx="339328" cy="285750"/>
            </a:xfrm>
            <a:custGeom>
              <a:avLst/>
              <a:gdLst>
                <a:gd name="connsiteX0" fmla="*/ 339762 w 339328"/>
                <a:gd name="connsiteY0" fmla="*/ 219552 h 285750"/>
                <a:gd name="connsiteX1" fmla="*/ 281719 w 339328"/>
                <a:gd name="connsiteY1" fmla="*/ 236518 h 285750"/>
                <a:gd name="connsiteX2" fmla="*/ 39724 w 339328"/>
                <a:gd name="connsiteY2" fmla="*/ 283846 h 285750"/>
                <a:gd name="connsiteX3" fmla="*/ 2219 w 339328"/>
                <a:gd name="connsiteY3" fmla="*/ 247234 h 285750"/>
                <a:gd name="connsiteX4" fmla="*/ 80801 w 339328"/>
                <a:gd name="connsiteY4" fmla="*/ 29349 h 285750"/>
                <a:gd name="connsiteX5" fmla="*/ 237963 w 339328"/>
                <a:gd name="connsiteY5" fmla="*/ 16848 h 285750"/>
                <a:gd name="connsiteX6" fmla="*/ 339762 w 339328"/>
                <a:gd name="connsiteY6" fmla="*/ 21955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328" h="285750">
                  <a:moveTo>
                    <a:pt x="339762" y="219552"/>
                  </a:moveTo>
                  <a:cubicBezTo>
                    <a:pt x="317437" y="225803"/>
                    <a:pt x="300471" y="232946"/>
                    <a:pt x="281719" y="236518"/>
                  </a:cubicBezTo>
                  <a:cubicBezTo>
                    <a:pt x="201352" y="252592"/>
                    <a:pt x="120984" y="268665"/>
                    <a:pt x="39724" y="283846"/>
                  </a:cubicBezTo>
                  <a:cubicBezTo>
                    <a:pt x="434" y="290989"/>
                    <a:pt x="2219" y="288310"/>
                    <a:pt x="2219" y="247234"/>
                  </a:cubicBezTo>
                  <a:cubicBezTo>
                    <a:pt x="-12068" y="132934"/>
                    <a:pt x="45975" y="99001"/>
                    <a:pt x="80801" y="29349"/>
                  </a:cubicBezTo>
                  <a:cubicBezTo>
                    <a:pt x="90623" y="2560"/>
                    <a:pt x="215639" y="-14406"/>
                    <a:pt x="237963" y="16848"/>
                  </a:cubicBezTo>
                  <a:cubicBezTo>
                    <a:pt x="285290" y="76677"/>
                    <a:pt x="311187" y="146328"/>
                    <a:pt x="339762" y="219552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E3EE4C2-E1E8-4FAD-9677-54A4FFC969B0}"/>
                </a:ext>
              </a:extLst>
            </p:cNvPr>
            <p:cNvSpPr/>
            <p:nvPr/>
          </p:nvSpPr>
          <p:spPr>
            <a:xfrm>
              <a:off x="1386479" y="453"/>
              <a:ext cx="419695" cy="125016"/>
            </a:xfrm>
            <a:custGeom>
              <a:avLst/>
              <a:gdLst>
                <a:gd name="connsiteX0" fmla="*/ 421485 w 419695"/>
                <a:gd name="connsiteY0" fmla="*/ 129028 h 125015"/>
                <a:gd name="connsiteX1" fmla="*/ 4 w 419695"/>
                <a:gd name="connsiteY1" fmla="*/ 129028 h 125015"/>
                <a:gd name="connsiteX2" fmla="*/ 237533 w 419695"/>
                <a:gd name="connsiteY2" fmla="*/ 5798 h 125015"/>
                <a:gd name="connsiteX3" fmla="*/ 320580 w 419695"/>
                <a:gd name="connsiteY3" fmla="*/ 20979 h 125015"/>
                <a:gd name="connsiteX4" fmla="*/ 401840 w 419695"/>
                <a:gd name="connsiteY4" fmla="*/ 79022 h 125015"/>
                <a:gd name="connsiteX5" fmla="*/ 421485 w 419695"/>
                <a:gd name="connsiteY5" fmla="*/ 129028 h 12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695" h="125015">
                  <a:moveTo>
                    <a:pt x="421485" y="129028"/>
                  </a:moveTo>
                  <a:cubicBezTo>
                    <a:pt x="280396" y="129028"/>
                    <a:pt x="140200" y="129028"/>
                    <a:pt x="4" y="129028"/>
                  </a:cubicBezTo>
                  <a:cubicBezTo>
                    <a:pt x="-889" y="126349"/>
                    <a:pt x="155380" y="39731"/>
                    <a:pt x="237533" y="5798"/>
                  </a:cubicBezTo>
                  <a:cubicBezTo>
                    <a:pt x="267894" y="-6703"/>
                    <a:pt x="295576" y="2226"/>
                    <a:pt x="320580" y="20979"/>
                  </a:cubicBezTo>
                  <a:cubicBezTo>
                    <a:pt x="347369" y="40624"/>
                    <a:pt x="375051" y="59376"/>
                    <a:pt x="401840" y="79022"/>
                  </a:cubicBezTo>
                  <a:cubicBezTo>
                    <a:pt x="420592" y="91523"/>
                    <a:pt x="427736" y="108490"/>
                    <a:pt x="421485" y="129028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5EE3CCA-5C5D-460F-9AE1-53F2E9787442}"/>
                </a:ext>
              </a:extLst>
            </p:cNvPr>
            <p:cNvSpPr/>
            <p:nvPr/>
          </p:nvSpPr>
          <p:spPr>
            <a:xfrm>
              <a:off x="8308776" y="2243857"/>
              <a:ext cx="2607469" cy="3857625"/>
            </a:xfrm>
            <a:custGeom>
              <a:avLst/>
              <a:gdLst>
                <a:gd name="connsiteX0" fmla="*/ 0 w 2607468"/>
                <a:gd name="connsiteY0" fmla="*/ 14461 h 3857625"/>
                <a:gd name="connsiteX1" fmla="*/ 32147 w 2607468"/>
                <a:gd name="connsiteY1" fmla="*/ 10889 h 3857625"/>
                <a:gd name="connsiteX2" fmla="*/ 456307 w 2607468"/>
                <a:gd name="connsiteY2" fmla="*/ 9996 h 3857625"/>
                <a:gd name="connsiteX3" fmla="*/ 487561 w 2607468"/>
                <a:gd name="connsiteY3" fmla="*/ 35892 h 3857625"/>
                <a:gd name="connsiteX4" fmla="*/ 723305 w 2607468"/>
                <a:gd name="connsiteY4" fmla="*/ 201091 h 3857625"/>
                <a:gd name="connsiteX5" fmla="*/ 902792 w 2607468"/>
                <a:gd name="connsiteY5" fmla="*/ 27855 h 3857625"/>
                <a:gd name="connsiteX6" fmla="*/ 934938 w 2607468"/>
                <a:gd name="connsiteY6" fmla="*/ 1959 h 3857625"/>
                <a:gd name="connsiteX7" fmla="*/ 1134070 w 2607468"/>
                <a:gd name="connsiteY7" fmla="*/ 86791 h 3857625"/>
                <a:gd name="connsiteX8" fmla="*/ 1437680 w 2607468"/>
                <a:gd name="connsiteY8" fmla="*/ 353789 h 3857625"/>
                <a:gd name="connsiteX9" fmla="*/ 1558230 w 2607468"/>
                <a:gd name="connsiteY9" fmla="*/ 490413 h 3857625"/>
                <a:gd name="connsiteX10" fmla="*/ 1584127 w 2607468"/>
                <a:gd name="connsiteY10" fmla="*/ 561851 h 3857625"/>
                <a:gd name="connsiteX11" fmla="*/ 1593056 w 2607468"/>
                <a:gd name="connsiteY11" fmla="*/ 797594 h 3857625"/>
                <a:gd name="connsiteX12" fmla="*/ 1695748 w 2607468"/>
                <a:gd name="connsiteY12" fmla="*/ 1136923 h 3857625"/>
                <a:gd name="connsiteX13" fmla="*/ 1980605 w 2607468"/>
                <a:gd name="connsiteY13" fmla="*/ 1848619 h 3857625"/>
                <a:gd name="connsiteX14" fmla="*/ 2304753 w 2607468"/>
                <a:gd name="connsiteY14" fmla="*/ 2646933 h 3857625"/>
                <a:gd name="connsiteX15" fmla="*/ 2541389 w 2607468"/>
                <a:gd name="connsiteY15" fmla="*/ 3281833 h 3857625"/>
                <a:gd name="connsiteX16" fmla="*/ 2611040 w 2607468"/>
                <a:gd name="connsiteY16" fmla="*/ 3748856 h 3857625"/>
                <a:gd name="connsiteX17" fmla="*/ 2603004 w 2607468"/>
                <a:gd name="connsiteY17" fmla="*/ 3821187 h 3857625"/>
                <a:gd name="connsiteX18" fmla="*/ 2561034 w 2607468"/>
                <a:gd name="connsiteY18" fmla="*/ 3856905 h 3857625"/>
                <a:gd name="connsiteX19" fmla="*/ 1033165 w 2607468"/>
                <a:gd name="connsiteY19" fmla="*/ 3858692 h 3857625"/>
                <a:gd name="connsiteX20" fmla="*/ 987624 w 2607468"/>
                <a:gd name="connsiteY20" fmla="*/ 3820293 h 3857625"/>
                <a:gd name="connsiteX21" fmla="*/ 607219 w 2607468"/>
                <a:gd name="connsiteY21" fmla="*/ 2377256 h 3857625"/>
                <a:gd name="connsiteX22" fmla="*/ 373261 w 2607468"/>
                <a:gd name="connsiteY22" fmla="*/ 1539652 h 3857625"/>
                <a:gd name="connsiteX23" fmla="*/ 378619 w 2607468"/>
                <a:gd name="connsiteY23" fmla="*/ 1485180 h 3857625"/>
                <a:gd name="connsiteX24" fmla="*/ 450056 w 2607468"/>
                <a:gd name="connsiteY24" fmla="*/ 1276226 h 3857625"/>
                <a:gd name="connsiteX25" fmla="*/ 274142 w 2607468"/>
                <a:gd name="connsiteY25" fmla="*/ 863674 h 3857625"/>
                <a:gd name="connsiteX26" fmla="*/ 199132 w 2607468"/>
                <a:gd name="connsiteY26" fmla="*/ 760983 h 3857625"/>
                <a:gd name="connsiteX27" fmla="*/ 1786 w 2607468"/>
                <a:gd name="connsiteY27" fmla="*/ 26962 h 3857625"/>
                <a:gd name="connsiteX28" fmla="*/ 0 w 2607468"/>
                <a:gd name="connsiteY28" fmla="*/ 14461 h 3857625"/>
                <a:gd name="connsiteX29" fmla="*/ 1121569 w 2607468"/>
                <a:gd name="connsiteY29" fmla="*/ 2041500 h 3857625"/>
                <a:gd name="connsiteX30" fmla="*/ 1625203 w 2607468"/>
                <a:gd name="connsiteY30" fmla="*/ 1554832 h 3857625"/>
                <a:gd name="connsiteX31" fmla="*/ 1130499 w 2607468"/>
                <a:gd name="connsiteY31" fmla="*/ 1046733 h 3857625"/>
                <a:gd name="connsiteX32" fmla="*/ 628650 w 2607468"/>
                <a:gd name="connsiteY32" fmla="*/ 1541437 h 3857625"/>
                <a:gd name="connsiteX33" fmla="*/ 1121569 w 2607468"/>
                <a:gd name="connsiteY33" fmla="*/ 2041500 h 3857625"/>
                <a:gd name="connsiteX34" fmla="*/ 1567160 w 2607468"/>
                <a:gd name="connsiteY34" fmla="*/ 3241650 h 3857625"/>
                <a:gd name="connsiteX35" fmla="*/ 1376065 w 2607468"/>
                <a:gd name="connsiteY35" fmla="*/ 3430067 h 3857625"/>
                <a:gd name="connsiteX36" fmla="*/ 1570732 w 2607468"/>
                <a:gd name="connsiteY36" fmla="*/ 3622055 h 3857625"/>
                <a:gd name="connsiteX37" fmla="*/ 1756470 w 2607468"/>
                <a:gd name="connsiteY37" fmla="*/ 3428280 h 3857625"/>
                <a:gd name="connsiteX38" fmla="*/ 1567160 w 2607468"/>
                <a:gd name="connsiteY38" fmla="*/ 3241650 h 38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07468" h="3857625">
                  <a:moveTo>
                    <a:pt x="0" y="14461"/>
                  </a:moveTo>
                  <a:cubicBezTo>
                    <a:pt x="11608" y="12675"/>
                    <a:pt x="21431" y="10889"/>
                    <a:pt x="32147" y="10889"/>
                  </a:cubicBezTo>
                  <a:cubicBezTo>
                    <a:pt x="179487" y="7317"/>
                    <a:pt x="308968" y="13568"/>
                    <a:pt x="456307" y="9996"/>
                  </a:cubicBezTo>
                  <a:cubicBezTo>
                    <a:pt x="476846" y="9103"/>
                    <a:pt x="483096" y="15354"/>
                    <a:pt x="487561" y="35892"/>
                  </a:cubicBezTo>
                  <a:cubicBezTo>
                    <a:pt x="511671" y="148406"/>
                    <a:pt x="614362" y="215379"/>
                    <a:pt x="723305" y="201091"/>
                  </a:cubicBezTo>
                  <a:cubicBezTo>
                    <a:pt x="808137" y="190376"/>
                    <a:pt x="885825" y="117152"/>
                    <a:pt x="902792" y="27855"/>
                  </a:cubicBezTo>
                  <a:cubicBezTo>
                    <a:pt x="907257" y="7317"/>
                    <a:pt x="916186" y="4638"/>
                    <a:pt x="934938" y="1959"/>
                  </a:cubicBezTo>
                  <a:cubicBezTo>
                    <a:pt x="1017984" y="-8756"/>
                    <a:pt x="1072456" y="25176"/>
                    <a:pt x="1134070" y="86791"/>
                  </a:cubicBezTo>
                  <a:cubicBezTo>
                    <a:pt x="1228725" y="181446"/>
                    <a:pt x="1337667" y="262706"/>
                    <a:pt x="1437680" y="353789"/>
                  </a:cubicBezTo>
                  <a:cubicBezTo>
                    <a:pt x="1485900" y="397544"/>
                    <a:pt x="1518047" y="439514"/>
                    <a:pt x="1558230" y="490413"/>
                  </a:cubicBezTo>
                  <a:cubicBezTo>
                    <a:pt x="1573411" y="509165"/>
                    <a:pt x="1582341" y="537740"/>
                    <a:pt x="1584127" y="561851"/>
                  </a:cubicBezTo>
                  <a:cubicBezTo>
                    <a:pt x="1591270" y="646683"/>
                    <a:pt x="1575197" y="715441"/>
                    <a:pt x="1593056" y="797594"/>
                  </a:cubicBezTo>
                  <a:cubicBezTo>
                    <a:pt x="1618059" y="912787"/>
                    <a:pt x="1653778" y="1026194"/>
                    <a:pt x="1695748" y="1136923"/>
                  </a:cubicBezTo>
                  <a:cubicBezTo>
                    <a:pt x="1786831" y="1375345"/>
                    <a:pt x="1884165" y="1611982"/>
                    <a:pt x="1980605" y="1848619"/>
                  </a:cubicBezTo>
                  <a:cubicBezTo>
                    <a:pt x="2088654" y="2114723"/>
                    <a:pt x="2201169" y="2379042"/>
                    <a:pt x="2304753" y="2646933"/>
                  </a:cubicBezTo>
                  <a:cubicBezTo>
                    <a:pt x="2386013" y="2856780"/>
                    <a:pt x="2470845" y="3068414"/>
                    <a:pt x="2541389" y="3281833"/>
                  </a:cubicBezTo>
                  <a:cubicBezTo>
                    <a:pt x="2591395" y="3432745"/>
                    <a:pt x="2620864" y="3588122"/>
                    <a:pt x="2611040" y="3748856"/>
                  </a:cubicBezTo>
                  <a:cubicBezTo>
                    <a:pt x="2609255" y="3772966"/>
                    <a:pt x="2605683" y="3797076"/>
                    <a:pt x="2603004" y="3821187"/>
                  </a:cubicBezTo>
                  <a:cubicBezTo>
                    <a:pt x="2600325" y="3846190"/>
                    <a:pt x="2586038" y="3856012"/>
                    <a:pt x="2561034" y="3856905"/>
                  </a:cubicBezTo>
                  <a:cubicBezTo>
                    <a:pt x="2486025" y="3857798"/>
                    <a:pt x="1067991" y="3858692"/>
                    <a:pt x="1033165" y="3858692"/>
                  </a:cubicBezTo>
                  <a:cubicBezTo>
                    <a:pt x="1005483" y="3858692"/>
                    <a:pt x="994767" y="3847083"/>
                    <a:pt x="987624" y="3820293"/>
                  </a:cubicBezTo>
                  <a:cubicBezTo>
                    <a:pt x="861715" y="3333625"/>
                    <a:pt x="734020" y="2863924"/>
                    <a:pt x="607219" y="2377256"/>
                  </a:cubicBezTo>
                  <a:cubicBezTo>
                    <a:pt x="534889" y="2101329"/>
                    <a:pt x="445592" y="1815579"/>
                    <a:pt x="373261" y="1539652"/>
                  </a:cubicBezTo>
                  <a:cubicBezTo>
                    <a:pt x="367903" y="1520006"/>
                    <a:pt x="369689" y="1503933"/>
                    <a:pt x="378619" y="1485180"/>
                  </a:cubicBezTo>
                  <a:cubicBezTo>
                    <a:pt x="410766" y="1418208"/>
                    <a:pt x="444698" y="1351235"/>
                    <a:pt x="450056" y="1276226"/>
                  </a:cubicBezTo>
                  <a:cubicBezTo>
                    <a:pt x="461665" y="1113705"/>
                    <a:pt x="416124" y="956543"/>
                    <a:pt x="274142" y="863674"/>
                  </a:cubicBezTo>
                  <a:cubicBezTo>
                    <a:pt x="227707" y="833313"/>
                    <a:pt x="211634" y="813668"/>
                    <a:pt x="199132" y="760983"/>
                  </a:cubicBezTo>
                  <a:cubicBezTo>
                    <a:pt x="137517" y="510058"/>
                    <a:pt x="65187" y="277886"/>
                    <a:pt x="1786" y="26962"/>
                  </a:cubicBezTo>
                  <a:cubicBezTo>
                    <a:pt x="893" y="24283"/>
                    <a:pt x="893" y="20712"/>
                    <a:pt x="0" y="14461"/>
                  </a:cubicBezTo>
                  <a:close/>
                  <a:moveTo>
                    <a:pt x="1121569" y="2041500"/>
                  </a:moveTo>
                  <a:cubicBezTo>
                    <a:pt x="1386780" y="2047751"/>
                    <a:pt x="1618059" y="1824509"/>
                    <a:pt x="1625203" y="1554832"/>
                  </a:cubicBezTo>
                  <a:cubicBezTo>
                    <a:pt x="1632347" y="1285155"/>
                    <a:pt x="1406426" y="1052984"/>
                    <a:pt x="1130499" y="1046733"/>
                  </a:cubicBezTo>
                  <a:cubicBezTo>
                    <a:pt x="865287" y="1041375"/>
                    <a:pt x="632222" y="1268189"/>
                    <a:pt x="628650" y="1541437"/>
                  </a:cubicBezTo>
                  <a:cubicBezTo>
                    <a:pt x="625971" y="1809328"/>
                    <a:pt x="851892" y="2043286"/>
                    <a:pt x="1121569" y="2041500"/>
                  </a:cubicBezTo>
                  <a:close/>
                  <a:moveTo>
                    <a:pt x="1567160" y="3241650"/>
                  </a:moveTo>
                  <a:cubicBezTo>
                    <a:pt x="1461790" y="3243436"/>
                    <a:pt x="1375172" y="3329161"/>
                    <a:pt x="1376065" y="3430067"/>
                  </a:cubicBezTo>
                  <a:cubicBezTo>
                    <a:pt x="1377851" y="3537223"/>
                    <a:pt x="1465362" y="3623840"/>
                    <a:pt x="1570732" y="3622055"/>
                  </a:cubicBezTo>
                  <a:cubicBezTo>
                    <a:pt x="1674316" y="3620269"/>
                    <a:pt x="1758255" y="3532758"/>
                    <a:pt x="1756470" y="3428280"/>
                  </a:cubicBezTo>
                  <a:cubicBezTo>
                    <a:pt x="1755577" y="3324696"/>
                    <a:pt x="1669852" y="3239864"/>
                    <a:pt x="1567160" y="324165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7898DBF-A693-4E43-AEC7-2CFC04746F56}"/>
                </a:ext>
              </a:extLst>
            </p:cNvPr>
            <p:cNvSpPr/>
            <p:nvPr/>
          </p:nvSpPr>
          <p:spPr>
            <a:xfrm>
              <a:off x="1267657" y="168696"/>
              <a:ext cx="9367242" cy="1330523"/>
            </a:xfrm>
            <a:custGeom>
              <a:avLst/>
              <a:gdLst>
                <a:gd name="connsiteX0" fmla="*/ 7273291 w 9367241"/>
                <a:gd name="connsiteY0" fmla="*/ 666229 h 1330523"/>
                <a:gd name="connsiteX1" fmla="*/ 7291150 w 9367241"/>
                <a:gd name="connsiteY1" fmla="*/ 637654 h 1330523"/>
                <a:gd name="connsiteX2" fmla="*/ 7338477 w 9367241"/>
                <a:gd name="connsiteY2" fmla="*/ 626939 h 1330523"/>
                <a:gd name="connsiteX3" fmla="*/ 7365266 w 9367241"/>
                <a:gd name="connsiteY3" fmla="*/ 645691 h 1330523"/>
                <a:gd name="connsiteX4" fmla="*/ 7492068 w 9367241"/>
                <a:gd name="connsiteY4" fmla="*/ 1298451 h 1330523"/>
                <a:gd name="connsiteX5" fmla="*/ 7492961 w 9367241"/>
                <a:gd name="connsiteY5" fmla="*/ 1298451 h 1330523"/>
                <a:gd name="connsiteX6" fmla="*/ 7492961 w 9367241"/>
                <a:gd name="connsiteY6" fmla="*/ 1301130 h 1330523"/>
                <a:gd name="connsiteX7" fmla="*/ 9371767 w 9367241"/>
                <a:gd name="connsiteY7" fmla="*/ 1334170 h 1330523"/>
                <a:gd name="connsiteX8" fmla="*/ 9370874 w 9367241"/>
                <a:gd name="connsiteY8" fmla="*/ 1313632 h 1330523"/>
                <a:gd name="connsiteX9" fmla="*/ 9241393 w 9367241"/>
                <a:gd name="connsiteY9" fmla="*/ 945729 h 1330523"/>
                <a:gd name="connsiteX10" fmla="*/ 9225320 w 9367241"/>
                <a:gd name="connsiteY10" fmla="*/ 924297 h 1330523"/>
                <a:gd name="connsiteX11" fmla="*/ 9165491 w 9367241"/>
                <a:gd name="connsiteY11" fmla="*/ 856432 h 1330523"/>
                <a:gd name="connsiteX12" fmla="*/ 8847594 w 9367241"/>
                <a:gd name="connsiteY12" fmla="*/ 442987 h 1330523"/>
                <a:gd name="connsiteX13" fmla="*/ 8660071 w 9367241"/>
                <a:gd name="connsiteY13" fmla="*/ 261715 h 1330523"/>
                <a:gd name="connsiteX14" fmla="*/ 8549343 w 9367241"/>
                <a:gd name="connsiteY14" fmla="*/ 162595 h 1330523"/>
                <a:gd name="connsiteX15" fmla="*/ 8519875 w 9367241"/>
                <a:gd name="connsiteY15" fmla="*/ 150986 h 1330523"/>
                <a:gd name="connsiteX16" fmla="*/ 8346639 w 9367241"/>
                <a:gd name="connsiteY16" fmla="*/ 147415 h 1330523"/>
                <a:gd name="connsiteX17" fmla="*/ 8287703 w 9367241"/>
                <a:gd name="connsiteY17" fmla="*/ 171525 h 1330523"/>
                <a:gd name="connsiteX18" fmla="*/ 8264486 w 9367241"/>
                <a:gd name="connsiteY18" fmla="*/ 183133 h 1330523"/>
                <a:gd name="connsiteX19" fmla="*/ 7960876 w 9367241"/>
                <a:gd name="connsiteY19" fmla="*/ 240283 h 1330523"/>
                <a:gd name="connsiteX20" fmla="*/ 7903727 w 9367241"/>
                <a:gd name="connsiteY20" fmla="*/ 193849 h 1330523"/>
                <a:gd name="connsiteX21" fmla="*/ 7900155 w 9367241"/>
                <a:gd name="connsiteY21" fmla="*/ 164381 h 1330523"/>
                <a:gd name="connsiteX22" fmla="*/ 7870687 w 9367241"/>
                <a:gd name="connsiteY22" fmla="*/ 139378 h 1330523"/>
                <a:gd name="connsiteX23" fmla="*/ 7382233 w 9367241"/>
                <a:gd name="connsiteY23" fmla="*/ 128662 h 1330523"/>
                <a:gd name="connsiteX24" fmla="*/ 6169581 w 9367241"/>
                <a:gd name="connsiteY24" fmla="*/ 109017 h 1330523"/>
                <a:gd name="connsiteX25" fmla="*/ 5591831 w 9367241"/>
                <a:gd name="connsiteY25" fmla="*/ 105445 h 1330523"/>
                <a:gd name="connsiteX26" fmla="*/ 5558791 w 9367241"/>
                <a:gd name="connsiteY26" fmla="*/ 119733 h 1330523"/>
                <a:gd name="connsiteX27" fmla="*/ 5559684 w 9367241"/>
                <a:gd name="connsiteY27" fmla="*/ 167060 h 1330523"/>
                <a:gd name="connsiteX28" fmla="*/ 5577543 w 9367241"/>
                <a:gd name="connsiteY28" fmla="*/ 228675 h 1330523"/>
                <a:gd name="connsiteX29" fmla="*/ 5569506 w 9367241"/>
                <a:gd name="connsiteY29" fmla="*/ 336724 h 1330523"/>
                <a:gd name="connsiteX30" fmla="*/ 5544503 w 9367241"/>
                <a:gd name="connsiteY30" fmla="*/ 491208 h 1330523"/>
                <a:gd name="connsiteX31" fmla="*/ 5404307 w 9367241"/>
                <a:gd name="connsiteY31" fmla="*/ 590327 h 1330523"/>
                <a:gd name="connsiteX32" fmla="*/ 4579204 w 9367241"/>
                <a:gd name="connsiteY32" fmla="*/ 586755 h 1330523"/>
                <a:gd name="connsiteX33" fmla="*/ 4361320 w 9367241"/>
                <a:gd name="connsiteY33" fmla="*/ 522461 h 1330523"/>
                <a:gd name="connsiteX34" fmla="*/ 4275594 w 9367241"/>
                <a:gd name="connsiteY34" fmla="*/ 495672 h 1330523"/>
                <a:gd name="connsiteX35" fmla="*/ 4069319 w 9367241"/>
                <a:gd name="connsiteY35" fmla="*/ 488529 h 1330523"/>
                <a:gd name="connsiteX36" fmla="*/ 1134131 w 9367241"/>
                <a:gd name="connsiteY36" fmla="*/ 436736 h 1330523"/>
                <a:gd name="connsiteX37" fmla="*/ 930534 w 9367241"/>
                <a:gd name="connsiteY37" fmla="*/ 357262 h 1330523"/>
                <a:gd name="connsiteX38" fmla="*/ 725151 w 9367241"/>
                <a:gd name="connsiteY38" fmla="*/ 137592 h 1330523"/>
                <a:gd name="connsiteX39" fmla="*/ 676930 w 9367241"/>
                <a:gd name="connsiteY39" fmla="*/ 34901 h 1330523"/>
                <a:gd name="connsiteX40" fmla="*/ 620673 w 9367241"/>
                <a:gd name="connsiteY40" fmla="*/ 3647 h 1330523"/>
                <a:gd name="connsiteX41" fmla="*/ 94715 w 9367241"/>
                <a:gd name="connsiteY41" fmla="*/ 75 h 1330523"/>
                <a:gd name="connsiteX42" fmla="*/ 64354 w 9367241"/>
                <a:gd name="connsiteY42" fmla="*/ 19720 h 1330523"/>
                <a:gd name="connsiteX43" fmla="*/ 57210 w 9367241"/>
                <a:gd name="connsiteY43" fmla="*/ 822499 h 1330523"/>
                <a:gd name="connsiteX44" fmla="*/ 6311 w 9367241"/>
                <a:gd name="connsiteY44" fmla="*/ 880542 h 1330523"/>
                <a:gd name="connsiteX45" fmla="*/ 60 w 9367241"/>
                <a:gd name="connsiteY45" fmla="*/ 1138610 h 1330523"/>
                <a:gd name="connsiteX46" fmla="*/ 34886 w 9367241"/>
                <a:gd name="connsiteY46" fmla="*/ 1174329 h 1330523"/>
                <a:gd name="connsiteX47" fmla="*/ 357248 w 9367241"/>
                <a:gd name="connsiteY47" fmla="*/ 1176115 h 1330523"/>
                <a:gd name="connsiteX48" fmla="*/ 1000185 w 9367241"/>
                <a:gd name="connsiteY48" fmla="*/ 1193974 h 1330523"/>
                <a:gd name="connsiteX49" fmla="*/ 2261057 w 9367241"/>
                <a:gd name="connsiteY49" fmla="*/ 1219870 h 1330523"/>
                <a:gd name="connsiteX50" fmla="*/ 4597063 w 9367241"/>
                <a:gd name="connsiteY50" fmla="*/ 1252017 h 1330523"/>
                <a:gd name="connsiteX51" fmla="*/ 5782033 w 9367241"/>
                <a:gd name="connsiteY51" fmla="*/ 1269876 h 1330523"/>
                <a:gd name="connsiteX52" fmla="*/ 5664161 w 9367241"/>
                <a:gd name="connsiteY52" fmla="*/ 664444 h 1330523"/>
                <a:gd name="connsiteX53" fmla="*/ 5682020 w 9367241"/>
                <a:gd name="connsiteY53" fmla="*/ 635868 h 1330523"/>
                <a:gd name="connsiteX54" fmla="*/ 5729348 w 9367241"/>
                <a:gd name="connsiteY54" fmla="*/ 625153 h 1330523"/>
                <a:gd name="connsiteX55" fmla="*/ 5756137 w 9367241"/>
                <a:gd name="connsiteY55" fmla="*/ 643905 h 1330523"/>
                <a:gd name="connsiteX56" fmla="*/ 5878473 w 9367241"/>
                <a:gd name="connsiteY56" fmla="*/ 1271662 h 1330523"/>
                <a:gd name="connsiteX57" fmla="*/ 5950804 w 9367241"/>
                <a:gd name="connsiteY57" fmla="*/ 1272555 h 1330523"/>
                <a:gd name="connsiteX58" fmla="*/ 5832039 w 9367241"/>
                <a:gd name="connsiteY58" fmla="*/ 664444 h 1330523"/>
                <a:gd name="connsiteX59" fmla="*/ 5849899 w 9367241"/>
                <a:gd name="connsiteY59" fmla="*/ 635868 h 1330523"/>
                <a:gd name="connsiteX60" fmla="*/ 5897226 w 9367241"/>
                <a:gd name="connsiteY60" fmla="*/ 625153 h 1330523"/>
                <a:gd name="connsiteX61" fmla="*/ 5924015 w 9367241"/>
                <a:gd name="connsiteY61" fmla="*/ 643905 h 1330523"/>
                <a:gd name="connsiteX62" fmla="*/ 6047245 w 9367241"/>
                <a:gd name="connsiteY62" fmla="*/ 1274341 h 1330523"/>
                <a:gd name="connsiteX63" fmla="*/ 6132969 w 9367241"/>
                <a:gd name="connsiteY63" fmla="*/ 1275234 h 1330523"/>
                <a:gd name="connsiteX64" fmla="*/ 6014205 w 9367241"/>
                <a:gd name="connsiteY64" fmla="*/ 664444 h 1330523"/>
                <a:gd name="connsiteX65" fmla="*/ 6032064 w 9367241"/>
                <a:gd name="connsiteY65" fmla="*/ 635868 h 1330523"/>
                <a:gd name="connsiteX66" fmla="*/ 6079391 w 9367241"/>
                <a:gd name="connsiteY66" fmla="*/ 625153 h 1330523"/>
                <a:gd name="connsiteX67" fmla="*/ 6106180 w 9367241"/>
                <a:gd name="connsiteY67" fmla="*/ 643905 h 1330523"/>
                <a:gd name="connsiteX68" fmla="*/ 6229410 w 9367241"/>
                <a:gd name="connsiteY68" fmla="*/ 1277020 h 1330523"/>
                <a:gd name="connsiteX69" fmla="*/ 6299955 w 9367241"/>
                <a:gd name="connsiteY69" fmla="*/ 1277913 h 1330523"/>
                <a:gd name="connsiteX70" fmla="*/ 6314242 w 9367241"/>
                <a:gd name="connsiteY70" fmla="*/ 1274341 h 1330523"/>
                <a:gd name="connsiteX71" fmla="*/ 6195477 w 9367241"/>
                <a:gd name="connsiteY71" fmla="*/ 665336 h 1330523"/>
                <a:gd name="connsiteX72" fmla="*/ 6213337 w 9367241"/>
                <a:gd name="connsiteY72" fmla="*/ 636761 h 1330523"/>
                <a:gd name="connsiteX73" fmla="*/ 6260664 w 9367241"/>
                <a:gd name="connsiteY73" fmla="*/ 626046 h 1330523"/>
                <a:gd name="connsiteX74" fmla="*/ 6287453 w 9367241"/>
                <a:gd name="connsiteY74" fmla="*/ 644798 h 1330523"/>
                <a:gd name="connsiteX75" fmla="*/ 6400860 w 9367241"/>
                <a:gd name="connsiteY75" fmla="*/ 1228800 h 1330523"/>
                <a:gd name="connsiteX76" fmla="*/ 6481227 w 9367241"/>
                <a:gd name="connsiteY76" fmla="*/ 1228800 h 1330523"/>
                <a:gd name="connsiteX77" fmla="*/ 6371392 w 9367241"/>
                <a:gd name="connsiteY77" fmla="*/ 665336 h 1330523"/>
                <a:gd name="connsiteX78" fmla="*/ 6389252 w 9367241"/>
                <a:gd name="connsiteY78" fmla="*/ 636761 h 1330523"/>
                <a:gd name="connsiteX79" fmla="*/ 6436579 w 9367241"/>
                <a:gd name="connsiteY79" fmla="*/ 626046 h 1330523"/>
                <a:gd name="connsiteX80" fmla="*/ 6463368 w 9367241"/>
                <a:gd name="connsiteY80" fmla="*/ 644798 h 1330523"/>
                <a:gd name="connsiteX81" fmla="*/ 6576775 w 9367241"/>
                <a:gd name="connsiteY81" fmla="*/ 1228800 h 1330523"/>
                <a:gd name="connsiteX82" fmla="*/ 6666072 w 9367241"/>
                <a:gd name="connsiteY82" fmla="*/ 1228800 h 1330523"/>
                <a:gd name="connsiteX83" fmla="*/ 6556237 w 9367241"/>
                <a:gd name="connsiteY83" fmla="*/ 665336 h 1330523"/>
                <a:gd name="connsiteX84" fmla="*/ 6574096 w 9367241"/>
                <a:gd name="connsiteY84" fmla="*/ 636761 h 1330523"/>
                <a:gd name="connsiteX85" fmla="*/ 6621423 w 9367241"/>
                <a:gd name="connsiteY85" fmla="*/ 626046 h 1330523"/>
                <a:gd name="connsiteX86" fmla="*/ 6648212 w 9367241"/>
                <a:gd name="connsiteY86" fmla="*/ 644798 h 1330523"/>
                <a:gd name="connsiteX87" fmla="*/ 6761620 w 9367241"/>
                <a:gd name="connsiteY87" fmla="*/ 1228800 h 1330523"/>
                <a:gd name="connsiteX88" fmla="*/ 6839308 w 9367241"/>
                <a:gd name="connsiteY88" fmla="*/ 1228800 h 1330523"/>
                <a:gd name="connsiteX89" fmla="*/ 6729473 w 9367241"/>
                <a:gd name="connsiteY89" fmla="*/ 665336 h 1330523"/>
                <a:gd name="connsiteX90" fmla="*/ 6747332 w 9367241"/>
                <a:gd name="connsiteY90" fmla="*/ 636761 h 1330523"/>
                <a:gd name="connsiteX91" fmla="*/ 6794660 w 9367241"/>
                <a:gd name="connsiteY91" fmla="*/ 626046 h 1330523"/>
                <a:gd name="connsiteX92" fmla="*/ 6821449 w 9367241"/>
                <a:gd name="connsiteY92" fmla="*/ 644798 h 1330523"/>
                <a:gd name="connsiteX93" fmla="*/ 6934856 w 9367241"/>
                <a:gd name="connsiteY93" fmla="*/ 1228800 h 1330523"/>
                <a:gd name="connsiteX94" fmla="*/ 7018794 w 9367241"/>
                <a:gd name="connsiteY94" fmla="*/ 1228800 h 1330523"/>
                <a:gd name="connsiteX95" fmla="*/ 6908959 w 9367241"/>
                <a:gd name="connsiteY95" fmla="*/ 665336 h 1330523"/>
                <a:gd name="connsiteX96" fmla="*/ 6926819 w 9367241"/>
                <a:gd name="connsiteY96" fmla="*/ 636761 h 1330523"/>
                <a:gd name="connsiteX97" fmla="*/ 6974146 w 9367241"/>
                <a:gd name="connsiteY97" fmla="*/ 626046 h 1330523"/>
                <a:gd name="connsiteX98" fmla="*/ 7000935 w 9367241"/>
                <a:gd name="connsiteY98" fmla="*/ 644798 h 1330523"/>
                <a:gd name="connsiteX99" fmla="*/ 7114342 w 9367241"/>
                <a:gd name="connsiteY99" fmla="*/ 1228800 h 1330523"/>
                <a:gd name="connsiteX100" fmla="*/ 7217034 w 9367241"/>
                <a:gd name="connsiteY100" fmla="*/ 1228800 h 1330523"/>
                <a:gd name="connsiteX101" fmla="*/ 7107199 w 9367241"/>
                <a:gd name="connsiteY101" fmla="*/ 665336 h 1330523"/>
                <a:gd name="connsiteX102" fmla="*/ 7125058 w 9367241"/>
                <a:gd name="connsiteY102" fmla="*/ 636761 h 1330523"/>
                <a:gd name="connsiteX103" fmla="*/ 7172385 w 9367241"/>
                <a:gd name="connsiteY103" fmla="*/ 626046 h 1330523"/>
                <a:gd name="connsiteX104" fmla="*/ 7199174 w 9367241"/>
                <a:gd name="connsiteY104" fmla="*/ 644798 h 1330523"/>
                <a:gd name="connsiteX105" fmla="*/ 7322404 w 9367241"/>
                <a:gd name="connsiteY105" fmla="*/ 1277913 h 1330523"/>
                <a:gd name="connsiteX106" fmla="*/ 7367052 w 9367241"/>
                <a:gd name="connsiteY106" fmla="*/ 1297558 h 1330523"/>
                <a:gd name="connsiteX107" fmla="*/ 7395627 w 9367241"/>
                <a:gd name="connsiteY107" fmla="*/ 1297558 h 1330523"/>
                <a:gd name="connsiteX108" fmla="*/ 7273291 w 9367241"/>
                <a:gd name="connsiteY108" fmla="*/ 666229 h 1330523"/>
                <a:gd name="connsiteX109" fmla="*/ 8128754 w 9367241"/>
                <a:gd name="connsiteY109" fmla="*/ 999307 h 1330523"/>
                <a:gd name="connsiteX110" fmla="*/ 8204657 w 9367241"/>
                <a:gd name="connsiteY110" fmla="*/ 1075209 h 1330523"/>
                <a:gd name="connsiteX111" fmla="*/ 8128754 w 9367241"/>
                <a:gd name="connsiteY111" fmla="*/ 1151112 h 1330523"/>
                <a:gd name="connsiteX112" fmla="*/ 8053745 w 9367241"/>
                <a:gd name="connsiteY112" fmla="*/ 1076102 h 1330523"/>
                <a:gd name="connsiteX113" fmla="*/ 8128754 w 9367241"/>
                <a:gd name="connsiteY113" fmla="*/ 999307 h 133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9367241" h="1330523">
                  <a:moveTo>
                    <a:pt x="7273291" y="666229"/>
                  </a:moveTo>
                  <a:cubicBezTo>
                    <a:pt x="7270612" y="652835"/>
                    <a:pt x="7278649" y="640333"/>
                    <a:pt x="7291150" y="637654"/>
                  </a:cubicBezTo>
                  <a:lnTo>
                    <a:pt x="7338477" y="626939"/>
                  </a:lnTo>
                  <a:cubicBezTo>
                    <a:pt x="7350979" y="624260"/>
                    <a:pt x="7362587" y="632297"/>
                    <a:pt x="7365266" y="645691"/>
                  </a:cubicBezTo>
                  <a:lnTo>
                    <a:pt x="7492068" y="1298451"/>
                  </a:lnTo>
                  <a:lnTo>
                    <a:pt x="7492961" y="1298451"/>
                  </a:lnTo>
                  <a:cubicBezTo>
                    <a:pt x="7492961" y="1299344"/>
                    <a:pt x="7492961" y="1300237"/>
                    <a:pt x="7492961" y="1301130"/>
                  </a:cubicBezTo>
                  <a:cubicBezTo>
                    <a:pt x="8116253" y="1311846"/>
                    <a:pt x="8742224" y="1322562"/>
                    <a:pt x="9371767" y="1334170"/>
                  </a:cubicBezTo>
                  <a:cubicBezTo>
                    <a:pt x="9370874" y="1320776"/>
                    <a:pt x="9370874" y="1317204"/>
                    <a:pt x="9370874" y="1313632"/>
                  </a:cubicBezTo>
                  <a:cubicBezTo>
                    <a:pt x="9337834" y="1187723"/>
                    <a:pt x="9295865" y="1064494"/>
                    <a:pt x="9241393" y="945729"/>
                  </a:cubicBezTo>
                  <a:cubicBezTo>
                    <a:pt x="9237822" y="937692"/>
                    <a:pt x="9232463" y="926976"/>
                    <a:pt x="9225320" y="924297"/>
                  </a:cubicBezTo>
                  <a:cubicBezTo>
                    <a:pt x="9194066" y="910903"/>
                    <a:pt x="9180672" y="883221"/>
                    <a:pt x="9165491" y="856432"/>
                  </a:cubicBezTo>
                  <a:cubicBezTo>
                    <a:pt x="9079766" y="702841"/>
                    <a:pt x="8971717" y="566217"/>
                    <a:pt x="8847594" y="442987"/>
                  </a:cubicBezTo>
                  <a:cubicBezTo>
                    <a:pt x="8785979" y="381372"/>
                    <a:pt x="8723472" y="321544"/>
                    <a:pt x="8660071" y="261715"/>
                  </a:cubicBezTo>
                  <a:cubicBezTo>
                    <a:pt x="8624352" y="227782"/>
                    <a:pt x="8586848" y="194742"/>
                    <a:pt x="8549343" y="162595"/>
                  </a:cubicBezTo>
                  <a:cubicBezTo>
                    <a:pt x="8542199" y="156344"/>
                    <a:pt x="8530590" y="151879"/>
                    <a:pt x="8519875" y="150986"/>
                  </a:cubicBezTo>
                  <a:cubicBezTo>
                    <a:pt x="8461832" y="149201"/>
                    <a:pt x="8403789" y="148308"/>
                    <a:pt x="8346639" y="147415"/>
                  </a:cubicBezTo>
                  <a:cubicBezTo>
                    <a:pt x="8324315" y="147415"/>
                    <a:pt x="8301991" y="147415"/>
                    <a:pt x="8287703" y="171525"/>
                  </a:cubicBezTo>
                  <a:cubicBezTo>
                    <a:pt x="8284131" y="177776"/>
                    <a:pt x="8272523" y="182240"/>
                    <a:pt x="8264486" y="183133"/>
                  </a:cubicBezTo>
                  <a:cubicBezTo>
                    <a:pt x="8163580" y="202779"/>
                    <a:pt x="8062675" y="222424"/>
                    <a:pt x="7960876" y="240283"/>
                  </a:cubicBezTo>
                  <a:cubicBezTo>
                    <a:pt x="7918014" y="247427"/>
                    <a:pt x="7909084" y="237604"/>
                    <a:pt x="7903727" y="193849"/>
                  </a:cubicBezTo>
                  <a:cubicBezTo>
                    <a:pt x="7902833" y="184026"/>
                    <a:pt x="7901047" y="174204"/>
                    <a:pt x="7900155" y="164381"/>
                  </a:cubicBezTo>
                  <a:cubicBezTo>
                    <a:pt x="7899262" y="145629"/>
                    <a:pt x="7889439" y="139378"/>
                    <a:pt x="7870687" y="139378"/>
                  </a:cubicBezTo>
                  <a:cubicBezTo>
                    <a:pt x="7708166" y="136699"/>
                    <a:pt x="7545646" y="132234"/>
                    <a:pt x="7382233" y="128662"/>
                  </a:cubicBezTo>
                  <a:cubicBezTo>
                    <a:pt x="6977718" y="121518"/>
                    <a:pt x="6574096" y="114375"/>
                    <a:pt x="6169581" y="109017"/>
                  </a:cubicBezTo>
                  <a:cubicBezTo>
                    <a:pt x="5976700" y="106338"/>
                    <a:pt x="5784712" y="106338"/>
                    <a:pt x="5591831" y="105445"/>
                  </a:cubicBezTo>
                  <a:cubicBezTo>
                    <a:pt x="5580222" y="105445"/>
                    <a:pt x="5561469" y="111696"/>
                    <a:pt x="5558791" y="119733"/>
                  </a:cubicBezTo>
                  <a:cubicBezTo>
                    <a:pt x="5553433" y="134020"/>
                    <a:pt x="5551647" y="160809"/>
                    <a:pt x="5559684" y="167060"/>
                  </a:cubicBezTo>
                  <a:cubicBezTo>
                    <a:pt x="5582008" y="184919"/>
                    <a:pt x="5578436" y="206351"/>
                    <a:pt x="5577543" y="228675"/>
                  </a:cubicBezTo>
                  <a:cubicBezTo>
                    <a:pt x="5575757" y="264393"/>
                    <a:pt x="5573971" y="301005"/>
                    <a:pt x="5569506" y="336724"/>
                  </a:cubicBezTo>
                  <a:cubicBezTo>
                    <a:pt x="5563255" y="388516"/>
                    <a:pt x="5557898" y="441201"/>
                    <a:pt x="5544503" y="491208"/>
                  </a:cubicBezTo>
                  <a:cubicBezTo>
                    <a:pt x="5527537" y="552822"/>
                    <a:pt x="5466815" y="591220"/>
                    <a:pt x="5404307" y="590327"/>
                  </a:cubicBezTo>
                  <a:cubicBezTo>
                    <a:pt x="5129273" y="588541"/>
                    <a:pt x="4854239" y="584076"/>
                    <a:pt x="4579204" y="586755"/>
                  </a:cubicBezTo>
                  <a:cubicBezTo>
                    <a:pt x="4497051" y="587648"/>
                    <a:pt x="4424720" y="576040"/>
                    <a:pt x="4361320" y="522461"/>
                  </a:cubicBezTo>
                  <a:cubicBezTo>
                    <a:pt x="4336317" y="501923"/>
                    <a:pt x="4306848" y="496565"/>
                    <a:pt x="4275594" y="495672"/>
                  </a:cubicBezTo>
                  <a:cubicBezTo>
                    <a:pt x="4206836" y="493886"/>
                    <a:pt x="4138077" y="489422"/>
                    <a:pt x="4069319" y="488529"/>
                  </a:cubicBezTo>
                  <a:cubicBezTo>
                    <a:pt x="3470137" y="478706"/>
                    <a:pt x="1513642" y="443880"/>
                    <a:pt x="1134131" y="436736"/>
                  </a:cubicBezTo>
                  <a:cubicBezTo>
                    <a:pt x="1055549" y="434951"/>
                    <a:pt x="986791" y="415305"/>
                    <a:pt x="930534" y="357262"/>
                  </a:cubicBezTo>
                  <a:cubicBezTo>
                    <a:pt x="872491" y="296540"/>
                    <a:pt x="733188" y="151879"/>
                    <a:pt x="725151" y="137592"/>
                  </a:cubicBezTo>
                  <a:cubicBezTo>
                    <a:pt x="708184" y="109910"/>
                    <a:pt x="693897" y="63476"/>
                    <a:pt x="676930" y="34901"/>
                  </a:cubicBezTo>
                  <a:cubicBezTo>
                    <a:pt x="664429" y="13469"/>
                    <a:pt x="645677" y="4540"/>
                    <a:pt x="620673" y="3647"/>
                  </a:cubicBezTo>
                  <a:cubicBezTo>
                    <a:pt x="445652" y="-2604"/>
                    <a:pt x="269737" y="8111"/>
                    <a:pt x="94715" y="75"/>
                  </a:cubicBezTo>
                  <a:cubicBezTo>
                    <a:pt x="77748" y="-818"/>
                    <a:pt x="71498" y="6326"/>
                    <a:pt x="64354" y="19720"/>
                  </a:cubicBezTo>
                  <a:cubicBezTo>
                    <a:pt x="47387" y="56332"/>
                    <a:pt x="65247" y="709092"/>
                    <a:pt x="57210" y="822499"/>
                  </a:cubicBezTo>
                  <a:cubicBezTo>
                    <a:pt x="55424" y="844823"/>
                    <a:pt x="7204" y="858218"/>
                    <a:pt x="6311" y="880542"/>
                  </a:cubicBezTo>
                  <a:cubicBezTo>
                    <a:pt x="1846" y="976090"/>
                    <a:pt x="1846" y="1043062"/>
                    <a:pt x="60" y="1138610"/>
                  </a:cubicBezTo>
                  <a:cubicBezTo>
                    <a:pt x="-833" y="1161827"/>
                    <a:pt x="8097" y="1174329"/>
                    <a:pt x="34886" y="1174329"/>
                  </a:cubicBezTo>
                  <a:cubicBezTo>
                    <a:pt x="142042" y="1174329"/>
                    <a:pt x="250091" y="1173436"/>
                    <a:pt x="357248" y="1176115"/>
                  </a:cubicBezTo>
                  <a:cubicBezTo>
                    <a:pt x="571560" y="1181472"/>
                    <a:pt x="785873" y="1189509"/>
                    <a:pt x="1000185" y="1193974"/>
                  </a:cubicBezTo>
                  <a:cubicBezTo>
                    <a:pt x="1420773" y="1203797"/>
                    <a:pt x="1841362" y="1213619"/>
                    <a:pt x="2261057" y="1219870"/>
                  </a:cubicBezTo>
                  <a:cubicBezTo>
                    <a:pt x="3039726" y="1231479"/>
                    <a:pt x="3818394" y="1241301"/>
                    <a:pt x="4597063" y="1252017"/>
                  </a:cubicBezTo>
                  <a:cubicBezTo>
                    <a:pt x="4820305" y="1254696"/>
                    <a:pt x="5367696" y="1263626"/>
                    <a:pt x="5782033" y="1269876"/>
                  </a:cubicBezTo>
                  <a:lnTo>
                    <a:pt x="5664161" y="664444"/>
                  </a:lnTo>
                  <a:cubicBezTo>
                    <a:pt x="5661482" y="651049"/>
                    <a:pt x="5669519" y="638547"/>
                    <a:pt x="5682020" y="635868"/>
                  </a:cubicBezTo>
                  <a:lnTo>
                    <a:pt x="5729348" y="625153"/>
                  </a:lnTo>
                  <a:cubicBezTo>
                    <a:pt x="5741849" y="622474"/>
                    <a:pt x="5753458" y="630511"/>
                    <a:pt x="5756137" y="643905"/>
                  </a:cubicBezTo>
                  <a:lnTo>
                    <a:pt x="5878473" y="1271662"/>
                  </a:lnTo>
                  <a:cubicBezTo>
                    <a:pt x="5903477" y="1271662"/>
                    <a:pt x="5927587" y="1272555"/>
                    <a:pt x="5950804" y="1272555"/>
                  </a:cubicBezTo>
                  <a:lnTo>
                    <a:pt x="5832039" y="664444"/>
                  </a:lnTo>
                  <a:cubicBezTo>
                    <a:pt x="5829360" y="651049"/>
                    <a:pt x="5837397" y="638547"/>
                    <a:pt x="5849899" y="635868"/>
                  </a:cubicBezTo>
                  <a:lnTo>
                    <a:pt x="5897226" y="625153"/>
                  </a:lnTo>
                  <a:cubicBezTo>
                    <a:pt x="5909727" y="622474"/>
                    <a:pt x="5921336" y="630511"/>
                    <a:pt x="5924015" y="643905"/>
                  </a:cubicBezTo>
                  <a:lnTo>
                    <a:pt x="6047245" y="1274341"/>
                  </a:lnTo>
                  <a:cubicBezTo>
                    <a:pt x="6078499" y="1275234"/>
                    <a:pt x="6106180" y="1275234"/>
                    <a:pt x="6132969" y="1275234"/>
                  </a:cubicBezTo>
                  <a:lnTo>
                    <a:pt x="6014205" y="664444"/>
                  </a:lnTo>
                  <a:cubicBezTo>
                    <a:pt x="6011526" y="651049"/>
                    <a:pt x="6019563" y="638547"/>
                    <a:pt x="6032064" y="635868"/>
                  </a:cubicBezTo>
                  <a:lnTo>
                    <a:pt x="6079391" y="625153"/>
                  </a:lnTo>
                  <a:cubicBezTo>
                    <a:pt x="6091893" y="622474"/>
                    <a:pt x="6103502" y="630511"/>
                    <a:pt x="6106180" y="643905"/>
                  </a:cubicBezTo>
                  <a:lnTo>
                    <a:pt x="6229410" y="1277020"/>
                  </a:lnTo>
                  <a:cubicBezTo>
                    <a:pt x="6270487" y="1277913"/>
                    <a:pt x="6295490" y="1277913"/>
                    <a:pt x="6299955" y="1277913"/>
                  </a:cubicBezTo>
                  <a:cubicBezTo>
                    <a:pt x="6305313" y="1277913"/>
                    <a:pt x="6309778" y="1276127"/>
                    <a:pt x="6314242" y="1274341"/>
                  </a:cubicBezTo>
                  <a:lnTo>
                    <a:pt x="6195477" y="665336"/>
                  </a:lnTo>
                  <a:cubicBezTo>
                    <a:pt x="6192798" y="651942"/>
                    <a:pt x="6200835" y="639440"/>
                    <a:pt x="6213337" y="636761"/>
                  </a:cubicBezTo>
                  <a:lnTo>
                    <a:pt x="6260664" y="626046"/>
                  </a:lnTo>
                  <a:cubicBezTo>
                    <a:pt x="6273166" y="623367"/>
                    <a:pt x="6284774" y="631404"/>
                    <a:pt x="6287453" y="644798"/>
                  </a:cubicBezTo>
                  <a:lnTo>
                    <a:pt x="6400860" y="1228800"/>
                  </a:lnTo>
                  <a:lnTo>
                    <a:pt x="6481227" y="1228800"/>
                  </a:lnTo>
                  <a:lnTo>
                    <a:pt x="6371392" y="665336"/>
                  </a:lnTo>
                  <a:cubicBezTo>
                    <a:pt x="6368713" y="651942"/>
                    <a:pt x="6376750" y="639440"/>
                    <a:pt x="6389252" y="636761"/>
                  </a:cubicBezTo>
                  <a:lnTo>
                    <a:pt x="6436579" y="626046"/>
                  </a:lnTo>
                  <a:cubicBezTo>
                    <a:pt x="6449081" y="623367"/>
                    <a:pt x="6460689" y="631404"/>
                    <a:pt x="6463368" y="644798"/>
                  </a:cubicBezTo>
                  <a:lnTo>
                    <a:pt x="6576775" y="1228800"/>
                  </a:lnTo>
                  <a:lnTo>
                    <a:pt x="6666072" y="1228800"/>
                  </a:lnTo>
                  <a:lnTo>
                    <a:pt x="6556237" y="665336"/>
                  </a:lnTo>
                  <a:cubicBezTo>
                    <a:pt x="6553558" y="651942"/>
                    <a:pt x="6561594" y="639440"/>
                    <a:pt x="6574096" y="636761"/>
                  </a:cubicBezTo>
                  <a:lnTo>
                    <a:pt x="6621423" y="626046"/>
                  </a:lnTo>
                  <a:cubicBezTo>
                    <a:pt x="6633925" y="623367"/>
                    <a:pt x="6645534" y="631404"/>
                    <a:pt x="6648212" y="644798"/>
                  </a:cubicBezTo>
                  <a:lnTo>
                    <a:pt x="6761620" y="1228800"/>
                  </a:lnTo>
                  <a:lnTo>
                    <a:pt x="6839308" y="1228800"/>
                  </a:lnTo>
                  <a:lnTo>
                    <a:pt x="6729473" y="665336"/>
                  </a:lnTo>
                  <a:cubicBezTo>
                    <a:pt x="6726794" y="651942"/>
                    <a:pt x="6734831" y="639440"/>
                    <a:pt x="6747332" y="636761"/>
                  </a:cubicBezTo>
                  <a:lnTo>
                    <a:pt x="6794660" y="626046"/>
                  </a:lnTo>
                  <a:cubicBezTo>
                    <a:pt x="6807161" y="623367"/>
                    <a:pt x="6818770" y="631404"/>
                    <a:pt x="6821449" y="644798"/>
                  </a:cubicBezTo>
                  <a:lnTo>
                    <a:pt x="6934856" y="1228800"/>
                  </a:lnTo>
                  <a:lnTo>
                    <a:pt x="7018794" y="1228800"/>
                  </a:lnTo>
                  <a:lnTo>
                    <a:pt x="6908959" y="665336"/>
                  </a:lnTo>
                  <a:cubicBezTo>
                    <a:pt x="6906281" y="651942"/>
                    <a:pt x="6914317" y="639440"/>
                    <a:pt x="6926819" y="636761"/>
                  </a:cubicBezTo>
                  <a:lnTo>
                    <a:pt x="6974146" y="626046"/>
                  </a:lnTo>
                  <a:cubicBezTo>
                    <a:pt x="6986648" y="623367"/>
                    <a:pt x="6998256" y="631404"/>
                    <a:pt x="7000935" y="644798"/>
                  </a:cubicBezTo>
                  <a:lnTo>
                    <a:pt x="7114342" y="1228800"/>
                  </a:lnTo>
                  <a:lnTo>
                    <a:pt x="7217034" y="1228800"/>
                  </a:lnTo>
                  <a:lnTo>
                    <a:pt x="7107199" y="665336"/>
                  </a:lnTo>
                  <a:cubicBezTo>
                    <a:pt x="7104520" y="651942"/>
                    <a:pt x="7112556" y="639440"/>
                    <a:pt x="7125058" y="636761"/>
                  </a:cubicBezTo>
                  <a:lnTo>
                    <a:pt x="7172385" y="626046"/>
                  </a:lnTo>
                  <a:cubicBezTo>
                    <a:pt x="7184887" y="623367"/>
                    <a:pt x="7196495" y="631404"/>
                    <a:pt x="7199174" y="644798"/>
                  </a:cubicBezTo>
                  <a:lnTo>
                    <a:pt x="7322404" y="1277913"/>
                  </a:lnTo>
                  <a:cubicBezTo>
                    <a:pt x="7334012" y="1289522"/>
                    <a:pt x="7349193" y="1297558"/>
                    <a:pt x="7367052" y="1297558"/>
                  </a:cubicBezTo>
                  <a:lnTo>
                    <a:pt x="7395627" y="1297558"/>
                  </a:lnTo>
                  <a:lnTo>
                    <a:pt x="7273291" y="666229"/>
                  </a:lnTo>
                  <a:close/>
                  <a:moveTo>
                    <a:pt x="8128754" y="999307"/>
                  </a:moveTo>
                  <a:cubicBezTo>
                    <a:pt x="8170724" y="999307"/>
                    <a:pt x="8204657" y="1033240"/>
                    <a:pt x="8204657" y="1075209"/>
                  </a:cubicBezTo>
                  <a:cubicBezTo>
                    <a:pt x="8204657" y="1115393"/>
                    <a:pt x="8168045" y="1152004"/>
                    <a:pt x="8128754" y="1151112"/>
                  </a:cubicBezTo>
                  <a:cubicBezTo>
                    <a:pt x="8090357" y="1150219"/>
                    <a:pt x="8054638" y="1114500"/>
                    <a:pt x="8053745" y="1076102"/>
                  </a:cubicBezTo>
                  <a:cubicBezTo>
                    <a:pt x="8052852" y="1035918"/>
                    <a:pt x="8089464" y="999307"/>
                    <a:pt x="8128754" y="999307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8BCA4BC-B175-4A50-9FB1-4502723DA76C}"/>
                </a:ext>
              </a:extLst>
            </p:cNvPr>
            <p:cNvSpPr/>
            <p:nvPr/>
          </p:nvSpPr>
          <p:spPr>
            <a:xfrm>
              <a:off x="6766254" y="1443038"/>
              <a:ext cx="1839516" cy="482203"/>
            </a:xfrm>
            <a:custGeom>
              <a:avLst/>
              <a:gdLst>
                <a:gd name="connsiteX0" fmla="*/ 1839880 w 1839515"/>
                <a:gd name="connsiteY0" fmla="*/ 70544 h 482203"/>
                <a:gd name="connsiteX1" fmla="*/ 1829165 w 1839515"/>
                <a:gd name="connsiteY1" fmla="*/ 53578 h 482203"/>
                <a:gd name="connsiteX2" fmla="*/ 1666645 w 1839515"/>
                <a:gd name="connsiteY2" fmla="*/ 0 h 482203"/>
                <a:gd name="connsiteX3" fmla="*/ 980845 w 1839515"/>
                <a:gd name="connsiteY3" fmla="*/ 2679 h 482203"/>
                <a:gd name="connsiteX4" fmla="*/ 853150 w 1839515"/>
                <a:gd name="connsiteY4" fmla="*/ 48220 h 482203"/>
                <a:gd name="connsiteX5" fmla="*/ 791535 w 1839515"/>
                <a:gd name="connsiteY5" fmla="*/ 68759 h 482203"/>
                <a:gd name="connsiteX6" fmla="*/ 220035 w 1839515"/>
                <a:gd name="connsiteY6" fmla="*/ 77688 h 482203"/>
                <a:gd name="connsiteX7" fmla="*/ 139668 w 1839515"/>
                <a:gd name="connsiteY7" fmla="*/ 88404 h 482203"/>
                <a:gd name="connsiteX8" fmla="*/ 8402 w 1839515"/>
                <a:gd name="connsiteY8" fmla="*/ 216098 h 482203"/>
                <a:gd name="connsiteX9" fmla="*/ 2151 w 1839515"/>
                <a:gd name="connsiteY9" fmla="*/ 353616 h 482203"/>
                <a:gd name="connsiteX10" fmla="*/ 116451 w 1839515"/>
                <a:gd name="connsiteY10" fmla="*/ 479524 h 482203"/>
                <a:gd name="connsiteX11" fmla="*/ 192353 w 1839515"/>
                <a:gd name="connsiteY11" fmla="*/ 484882 h 482203"/>
                <a:gd name="connsiteX12" fmla="*/ 1114790 w 1839515"/>
                <a:gd name="connsiteY12" fmla="*/ 468809 h 482203"/>
                <a:gd name="connsiteX13" fmla="*/ 1276417 w 1839515"/>
                <a:gd name="connsiteY13" fmla="*/ 403622 h 482203"/>
                <a:gd name="connsiteX14" fmla="*/ 1488944 w 1839515"/>
                <a:gd name="connsiteY14" fmla="*/ 311646 h 482203"/>
                <a:gd name="connsiteX15" fmla="*/ 1803269 w 1839515"/>
                <a:gd name="connsiteY15" fmla="*/ 300930 h 482203"/>
                <a:gd name="connsiteX16" fmla="*/ 1845239 w 1839515"/>
                <a:gd name="connsiteY16" fmla="*/ 270569 h 482203"/>
                <a:gd name="connsiteX17" fmla="*/ 1839880 w 1839515"/>
                <a:gd name="connsiteY17" fmla="*/ 70544 h 482203"/>
                <a:gd name="connsiteX18" fmla="*/ 1719330 w 1839515"/>
                <a:gd name="connsiteY18" fmla="*/ 166092 h 482203"/>
                <a:gd name="connsiteX19" fmla="*/ 1719330 w 1839515"/>
                <a:gd name="connsiteY19" fmla="*/ 202704 h 482203"/>
                <a:gd name="connsiteX20" fmla="*/ 1719330 w 1839515"/>
                <a:gd name="connsiteY20" fmla="*/ 208062 h 482203"/>
                <a:gd name="connsiteX21" fmla="*/ 1471978 w 1839515"/>
                <a:gd name="connsiteY21" fmla="*/ 208062 h 482203"/>
                <a:gd name="connsiteX22" fmla="*/ 1448760 w 1839515"/>
                <a:gd name="connsiteY22" fmla="*/ 184845 h 482203"/>
                <a:gd name="connsiteX23" fmla="*/ 1471978 w 1839515"/>
                <a:gd name="connsiteY23" fmla="*/ 161627 h 482203"/>
                <a:gd name="connsiteX24" fmla="*/ 1719330 w 1839515"/>
                <a:gd name="connsiteY24" fmla="*/ 161627 h 482203"/>
                <a:gd name="connsiteX25" fmla="*/ 1719330 w 1839515"/>
                <a:gd name="connsiteY25" fmla="*/ 166092 h 48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9515" h="482203">
                  <a:moveTo>
                    <a:pt x="1839880" y="70544"/>
                  </a:moveTo>
                  <a:cubicBezTo>
                    <a:pt x="1839880" y="65187"/>
                    <a:pt x="1834523" y="57150"/>
                    <a:pt x="1829165" y="53578"/>
                  </a:cubicBezTo>
                  <a:cubicBezTo>
                    <a:pt x="1754156" y="33040"/>
                    <a:pt x="1816664" y="0"/>
                    <a:pt x="1666645" y="0"/>
                  </a:cubicBezTo>
                  <a:cubicBezTo>
                    <a:pt x="1438045" y="1786"/>
                    <a:pt x="1209445" y="3572"/>
                    <a:pt x="980845" y="2679"/>
                  </a:cubicBezTo>
                  <a:cubicBezTo>
                    <a:pt x="930838" y="2679"/>
                    <a:pt x="888869" y="13395"/>
                    <a:pt x="853150" y="48220"/>
                  </a:cubicBezTo>
                  <a:cubicBezTo>
                    <a:pt x="836184" y="65187"/>
                    <a:pt x="815646" y="68759"/>
                    <a:pt x="791535" y="68759"/>
                  </a:cubicBezTo>
                  <a:cubicBezTo>
                    <a:pt x="601333" y="64294"/>
                    <a:pt x="410238" y="60722"/>
                    <a:pt x="220035" y="77688"/>
                  </a:cubicBezTo>
                  <a:cubicBezTo>
                    <a:pt x="193246" y="80367"/>
                    <a:pt x="165564" y="83046"/>
                    <a:pt x="139668" y="88404"/>
                  </a:cubicBezTo>
                  <a:cubicBezTo>
                    <a:pt x="70017" y="103584"/>
                    <a:pt x="20904" y="144661"/>
                    <a:pt x="8402" y="216098"/>
                  </a:cubicBezTo>
                  <a:cubicBezTo>
                    <a:pt x="365" y="260747"/>
                    <a:pt x="-2314" y="308074"/>
                    <a:pt x="2151" y="353616"/>
                  </a:cubicBezTo>
                  <a:cubicBezTo>
                    <a:pt x="8402" y="425053"/>
                    <a:pt x="46799" y="464344"/>
                    <a:pt x="116451" y="479524"/>
                  </a:cubicBezTo>
                  <a:cubicBezTo>
                    <a:pt x="140561" y="484882"/>
                    <a:pt x="166457" y="485775"/>
                    <a:pt x="192353" y="484882"/>
                  </a:cubicBezTo>
                  <a:cubicBezTo>
                    <a:pt x="499535" y="479524"/>
                    <a:pt x="806716" y="471487"/>
                    <a:pt x="1114790" y="468809"/>
                  </a:cubicBezTo>
                  <a:cubicBezTo>
                    <a:pt x="1179977" y="467916"/>
                    <a:pt x="1232662" y="456307"/>
                    <a:pt x="1276417" y="403622"/>
                  </a:cubicBezTo>
                  <a:cubicBezTo>
                    <a:pt x="1330888" y="338435"/>
                    <a:pt x="1405005" y="314325"/>
                    <a:pt x="1488944" y="311646"/>
                  </a:cubicBezTo>
                  <a:cubicBezTo>
                    <a:pt x="1593421" y="308967"/>
                    <a:pt x="1698792" y="304502"/>
                    <a:pt x="1803269" y="300930"/>
                  </a:cubicBezTo>
                  <a:cubicBezTo>
                    <a:pt x="1814877" y="300930"/>
                    <a:pt x="1845239" y="294680"/>
                    <a:pt x="1845239" y="270569"/>
                  </a:cubicBezTo>
                  <a:cubicBezTo>
                    <a:pt x="1843453" y="193774"/>
                    <a:pt x="1840774" y="146447"/>
                    <a:pt x="1839880" y="70544"/>
                  </a:cubicBezTo>
                  <a:close/>
                  <a:moveTo>
                    <a:pt x="1719330" y="166092"/>
                  </a:moveTo>
                  <a:cubicBezTo>
                    <a:pt x="1719330" y="174129"/>
                    <a:pt x="1719330" y="186630"/>
                    <a:pt x="1719330" y="202704"/>
                  </a:cubicBezTo>
                  <a:lnTo>
                    <a:pt x="1719330" y="208062"/>
                  </a:lnTo>
                  <a:lnTo>
                    <a:pt x="1471978" y="208062"/>
                  </a:lnTo>
                  <a:cubicBezTo>
                    <a:pt x="1459476" y="208062"/>
                    <a:pt x="1448760" y="197346"/>
                    <a:pt x="1448760" y="184845"/>
                  </a:cubicBezTo>
                  <a:cubicBezTo>
                    <a:pt x="1448760" y="172343"/>
                    <a:pt x="1459476" y="161627"/>
                    <a:pt x="1471978" y="161627"/>
                  </a:cubicBezTo>
                  <a:lnTo>
                    <a:pt x="1719330" y="161627"/>
                  </a:lnTo>
                  <a:lnTo>
                    <a:pt x="1719330" y="166092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76A941E-E509-45DE-A6E1-5F3117CC7BEC}"/>
                </a:ext>
              </a:extLst>
            </p:cNvPr>
            <p:cNvSpPr/>
            <p:nvPr/>
          </p:nvSpPr>
          <p:spPr>
            <a:xfrm>
              <a:off x="2084784" y="1416248"/>
              <a:ext cx="9215437" cy="5438180"/>
            </a:xfrm>
            <a:custGeom>
              <a:avLst/>
              <a:gdLst>
                <a:gd name="connsiteX0" fmla="*/ 8409979 w 9215437"/>
                <a:gd name="connsiteY0" fmla="*/ 2116336 h 5438179"/>
                <a:gd name="connsiteX1" fmla="*/ 8260854 w 9215437"/>
                <a:gd name="connsiteY1" fmla="*/ 1686818 h 5438179"/>
                <a:gd name="connsiteX2" fmla="*/ 8234065 w 9215437"/>
                <a:gd name="connsiteY2" fmla="*/ 1505545 h 5438179"/>
                <a:gd name="connsiteX3" fmla="*/ 8321575 w 9215437"/>
                <a:gd name="connsiteY3" fmla="*/ 1209973 h 5438179"/>
                <a:gd name="connsiteX4" fmla="*/ 8742164 w 9215437"/>
                <a:gd name="connsiteY4" fmla="*/ 862608 h 5438179"/>
                <a:gd name="connsiteX5" fmla="*/ 9037737 w 9215437"/>
                <a:gd name="connsiteY5" fmla="*/ 826889 h 5438179"/>
                <a:gd name="connsiteX6" fmla="*/ 9118104 w 9215437"/>
                <a:gd name="connsiteY6" fmla="*/ 816173 h 5438179"/>
                <a:gd name="connsiteX7" fmla="*/ 9194006 w 9215437"/>
                <a:gd name="connsiteY7" fmla="*/ 600075 h 5438179"/>
                <a:gd name="connsiteX8" fmla="*/ 9102030 w 9215437"/>
                <a:gd name="connsiteY8" fmla="*/ 534888 h 5438179"/>
                <a:gd name="connsiteX9" fmla="*/ 8585001 w 9215437"/>
                <a:gd name="connsiteY9" fmla="*/ 158055 h 5438179"/>
                <a:gd name="connsiteX10" fmla="*/ 8553747 w 9215437"/>
                <a:gd name="connsiteY10" fmla="*/ 136624 h 5438179"/>
                <a:gd name="connsiteX11" fmla="*/ 8377833 w 9215437"/>
                <a:gd name="connsiteY11" fmla="*/ 132159 h 5438179"/>
                <a:gd name="connsiteX12" fmla="*/ 7279481 w 9215437"/>
                <a:gd name="connsiteY12" fmla="*/ 113407 h 5438179"/>
                <a:gd name="connsiteX13" fmla="*/ 6604397 w 9215437"/>
                <a:gd name="connsiteY13" fmla="*/ 108942 h 5438179"/>
                <a:gd name="connsiteX14" fmla="*/ 6565106 w 9215437"/>
                <a:gd name="connsiteY14" fmla="*/ 148233 h 5438179"/>
                <a:gd name="connsiteX15" fmla="*/ 6564214 w 9215437"/>
                <a:gd name="connsiteY15" fmla="*/ 313432 h 5438179"/>
                <a:gd name="connsiteX16" fmla="*/ 6515100 w 9215437"/>
                <a:gd name="connsiteY16" fmla="*/ 367903 h 5438179"/>
                <a:gd name="connsiteX17" fmla="*/ 6480274 w 9215437"/>
                <a:gd name="connsiteY17" fmla="*/ 370582 h 5438179"/>
                <a:gd name="connsiteX18" fmla="*/ 6152555 w 9215437"/>
                <a:gd name="connsiteY18" fmla="*/ 381298 h 5438179"/>
                <a:gd name="connsiteX19" fmla="*/ 6038255 w 9215437"/>
                <a:gd name="connsiteY19" fmla="*/ 417909 h 5438179"/>
                <a:gd name="connsiteX20" fmla="*/ 5955209 w 9215437"/>
                <a:gd name="connsiteY20" fmla="*/ 494705 h 5438179"/>
                <a:gd name="connsiteX21" fmla="*/ 5883771 w 9215437"/>
                <a:gd name="connsiteY21" fmla="*/ 527744 h 5438179"/>
                <a:gd name="connsiteX22" fmla="*/ 4929187 w 9215437"/>
                <a:gd name="connsiteY22" fmla="*/ 556319 h 5438179"/>
                <a:gd name="connsiteX23" fmla="*/ 4788991 w 9215437"/>
                <a:gd name="connsiteY23" fmla="*/ 544711 h 5438179"/>
                <a:gd name="connsiteX24" fmla="*/ 4644331 w 9215437"/>
                <a:gd name="connsiteY24" fmla="*/ 392906 h 5438179"/>
                <a:gd name="connsiteX25" fmla="*/ 4639866 w 9215437"/>
                <a:gd name="connsiteY25" fmla="*/ 335756 h 5438179"/>
                <a:gd name="connsiteX26" fmla="*/ 4787206 w 9215437"/>
                <a:gd name="connsiteY26" fmla="*/ 82153 h 5438179"/>
                <a:gd name="connsiteX27" fmla="*/ 4807744 w 9215437"/>
                <a:gd name="connsiteY27" fmla="*/ 69651 h 5438179"/>
                <a:gd name="connsiteX28" fmla="*/ 4004965 w 9215437"/>
                <a:gd name="connsiteY28" fmla="*/ 58936 h 5438179"/>
                <a:gd name="connsiteX29" fmla="*/ 4004072 w 9215437"/>
                <a:gd name="connsiteY29" fmla="*/ 66973 h 5438179"/>
                <a:gd name="connsiteX30" fmla="*/ 4005858 w 9215437"/>
                <a:gd name="connsiteY30" fmla="*/ 113407 h 5438179"/>
                <a:gd name="connsiteX31" fmla="*/ 3977283 w 9215437"/>
                <a:gd name="connsiteY31" fmla="*/ 417016 h 5438179"/>
                <a:gd name="connsiteX32" fmla="*/ 3859411 w 9215437"/>
                <a:gd name="connsiteY32" fmla="*/ 579537 h 5438179"/>
                <a:gd name="connsiteX33" fmla="*/ 3665637 w 9215437"/>
                <a:gd name="connsiteY33" fmla="*/ 647402 h 5438179"/>
                <a:gd name="connsiteX34" fmla="*/ 3609380 w 9215437"/>
                <a:gd name="connsiteY34" fmla="*/ 696516 h 5438179"/>
                <a:gd name="connsiteX35" fmla="*/ 3599557 w 9215437"/>
                <a:gd name="connsiteY35" fmla="*/ 718840 h 5438179"/>
                <a:gd name="connsiteX36" fmla="*/ 3476327 w 9215437"/>
                <a:gd name="connsiteY36" fmla="*/ 792956 h 5438179"/>
                <a:gd name="connsiteX37" fmla="*/ 3359348 w 9215437"/>
                <a:gd name="connsiteY37" fmla="*/ 709910 h 5438179"/>
                <a:gd name="connsiteX38" fmla="*/ 3385245 w 9215437"/>
                <a:gd name="connsiteY38" fmla="*/ 572393 h 5438179"/>
                <a:gd name="connsiteX39" fmla="*/ 3399532 w 9215437"/>
                <a:gd name="connsiteY39" fmla="*/ 520601 h 5438179"/>
                <a:gd name="connsiteX40" fmla="*/ 3395960 w 9215437"/>
                <a:gd name="connsiteY40" fmla="*/ 499169 h 5438179"/>
                <a:gd name="connsiteX41" fmla="*/ 3391495 w 9215437"/>
                <a:gd name="connsiteY41" fmla="*/ 228600 h 5438179"/>
                <a:gd name="connsiteX42" fmla="*/ 3507581 w 9215437"/>
                <a:gd name="connsiteY42" fmla="*/ 73223 h 5438179"/>
                <a:gd name="connsiteX43" fmla="*/ 3529905 w 9215437"/>
                <a:gd name="connsiteY43" fmla="*/ 65187 h 5438179"/>
                <a:gd name="connsiteX44" fmla="*/ 3528120 w 9215437"/>
                <a:gd name="connsiteY44" fmla="*/ 57150 h 5438179"/>
                <a:gd name="connsiteX45" fmla="*/ 0 w 9215437"/>
                <a:gd name="connsiteY45" fmla="*/ 0 h 5438179"/>
                <a:gd name="connsiteX46" fmla="*/ 0 w 9215437"/>
                <a:gd name="connsiteY46" fmla="*/ 338435 h 5438179"/>
                <a:gd name="connsiteX47" fmla="*/ 2203847 w 9215437"/>
                <a:gd name="connsiteY47" fmla="*/ 354509 h 5438179"/>
                <a:gd name="connsiteX48" fmla="*/ 3027164 w 9215437"/>
                <a:gd name="connsiteY48" fmla="*/ 800100 h 5438179"/>
                <a:gd name="connsiteX49" fmla="*/ 4093369 w 9215437"/>
                <a:gd name="connsiteY49" fmla="*/ 812602 h 5438179"/>
                <a:gd name="connsiteX50" fmla="*/ 4306788 w 9215437"/>
                <a:gd name="connsiteY50" fmla="*/ 808137 h 5438179"/>
                <a:gd name="connsiteX51" fmla="*/ 4335363 w 9215437"/>
                <a:gd name="connsiteY51" fmla="*/ 777776 h 5438179"/>
                <a:gd name="connsiteX52" fmla="*/ 4338042 w 9215437"/>
                <a:gd name="connsiteY52" fmla="*/ 707231 h 5438179"/>
                <a:gd name="connsiteX53" fmla="*/ 4347865 w 9215437"/>
                <a:gd name="connsiteY53" fmla="*/ 346472 h 5438179"/>
                <a:gd name="connsiteX54" fmla="*/ 4347865 w 9215437"/>
                <a:gd name="connsiteY54" fmla="*/ 309860 h 5438179"/>
                <a:gd name="connsiteX55" fmla="*/ 4390727 w 9215437"/>
                <a:gd name="connsiteY55" fmla="*/ 310753 h 5438179"/>
                <a:gd name="connsiteX56" fmla="*/ 4388941 w 9215437"/>
                <a:gd name="connsiteY56" fmla="*/ 403622 h 5438179"/>
                <a:gd name="connsiteX57" fmla="*/ 4384477 w 9215437"/>
                <a:gd name="connsiteY57" fmla="*/ 650081 h 5438179"/>
                <a:gd name="connsiteX58" fmla="*/ 4383584 w 9215437"/>
                <a:gd name="connsiteY58" fmla="*/ 784026 h 5438179"/>
                <a:gd name="connsiteX59" fmla="*/ 4320183 w 9215437"/>
                <a:gd name="connsiteY59" fmla="*/ 853678 h 5438179"/>
                <a:gd name="connsiteX60" fmla="*/ 4257675 w 9215437"/>
                <a:gd name="connsiteY60" fmla="*/ 856357 h 5438179"/>
                <a:gd name="connsiteX61" fmla="*/ 3020913 w 9215437"/>
                <a:gd name="connsiteY61" fmla="*/ 842069 h 5438179"/>
                <a:gd name="connsiteX62" fmla="*/ 2176165 w 9215437"/>
                <a:gd name="connsiteY62" fmla="*/ 396478 h 5438179"/>
                <a:gd name="connsiteX63" fmla="*/ 0 w 9215437"/>
                <a:gd name="connsiteY63" fmla="*/ 383977 h 5438179"/>
                <a:gd name="connsiteX64" fmla="*/ 0 w 9215437"/>
                <a:gd name="connsiteY64" fmla="*/ 670619 h 5438179"/>
                <a:gd name="connsiteX65" fmla="*/ 1888629 w 9215437"/>
                <a:gd name="connsiteY65" fmla="*/ 722412 h 5438179"/>
                <a:gd name="connsiteX66" fmla="*/ 2401193 w 9215437"/>
                <a:gd name="connsiteY66" fmla="*/ 764381 h 5438179"/>
                <a:gd name="connsiteX67" fmla="*/ 2826246 w 9215437"/>
                <a:gd name="connsiteY67" fmla="*/ 926901 h 5438179"/>
                <a:gd name="connsiteX68" fmla="*/ 3177183 w 9215437"/>
                <a:gd name="connsiteY68" fmla="*/ 1362670 h 5438179"/>
                <a:gd name="connsiteX69" fmla="*/ 3237905 w 9215437"/>
                <a:gd name="connsiteY69" fmla="*/ 1541264 h 5438179"/>
                <a:gd name="connsiteX70" fmla="*/ 3257550 w 9215437"/>
                <a:gd name="connsiteY70" fmla="*/ 2105620 h 5438179"/>
                <a:gd name="connsiteX71" fmla="*/ 3301305 w 9215437"/>
                <a:gd name="connsiteY71" fmla="*/ 2185094 h 5438179"/>
                <a:gd name="connsiteX72" fmla="*/ 3925491 w 9215437"/>
                <a:gd name="connsiteY72" fmla="*/ 2394942 h 5438179"/>
                <a:gd name="connsiteX73" fmla="*/ 4637187 w 9215437"/>
                <a:gd name="connsiteY73" fmla="*/ 2487811 h 5438179"/>
                <a:gd name="connsiteX74" fmla="*/ 5327452 w 9215437"/>
                <a:gd name="connsiteY74" fmla="*/ 2401193 h 5438179"/>
                <a:gd name="connsiteX75" fmla="*/ 5835551 w 9215437"/>
                <a:gd name="connsiteY75" fmla="*/ 2463701 h 5438179"/>
                <a:gd name="connsiteX76" fmla="*/ 6095405 w 9215437"/>
                <a:gd name="connsiteY76" fmla="*/ 2819102 h 5438179"/>
                <a:gd name="connsiteX77" fmla="*/ 6143625 w 9215437"/>
                <a:gd name="connsiteY77" fmla="*/ 3028057 h 5438179"/>
                <a:gd name="connsiteX78" fmla="*/ 6365974 w 9215437"/>
                <a:gd name="connsiteY78" fmla="*/ 3877270 h 5438179"/>
                <a:gd name="connsiteX79" fmla="*/ 6444555 w 9215437"/>
                <a:gd name="connsiteY79" fmla="*/ 4671120 h 5438179"/>
                <a:gd name="connsiteX80" fmla="*/ 6440091 w 9215437"/>
                <a:gd name="connsiteY80" fmla="*/ 5057775 h 5438179"/>
                <a:gd name="connsiteX81" fmla="*/ 8478738 w 9215437"/>
                <a:gd name="connsiteY81" fmla="*/ 5057775 h 5438179"/>
                <a:gd name="connsiteX82" fmla="*/ 8478738 w 9215437"/>
                <a:gd name="connsiteY82" fmla="*/ 5103316 h 5438179"/>
                <a:gd name="connsiteX83" fmla="*/ 6463308 w 9215437"/>
                <a:gd name="connsiteY83" fmla="*/ 5103316 h 5438179"/>
                <a:gd name="connsiteX84" fmla="*/ 6433840 w 9215437"/>
                <a:gd name="connsiteY84" fmla="*/ 5130105 h 5438179"/>
                <a:gd name="connsiteX85" fmla="*/ 6440983 w 9215437"/>
                <a:gd name="connsiteY85" fmla="*/ 5330131 h 5438179"/>
                <a:gd name="connsiteX86" fmla="*/ 6520458 w 9215437"/>
                <a:gd name="connsiteY86" fmla="*/ 5426571 h 5438179"/>
                <a:gd name="connsiteX87" fmla="*/ 8406407 w 9215437"/>
                <a:gd name="connsiteY87" fmla="*/ 5293519 h 5438179"/>
                <a:gd name="connsiteX88" fmla="*/ 8505527 w 9215437"/>
                <a:gd name="connsiteY88" fmla="*/ 5206901 h 5438179"/>
                <a:gd name="connsiteX89" fmla="*/ 8527852 w 9215437"/>
                <a:gd name="connsiteY89" fmla="*/ 5230118 h 5438179"/>
                <a:gd name="connsiteX90" fmla="*/ 8749307 w 9215437"/>
                <a:gd name="connsiteY90" fmla="*/ 5444431 h 5438179"/>
                <a:gd name="connsiteX91" fmla="*/ 8901112 w 9215437"/>
                <a:gd name="connsiteY91" fmla="*/ 5431036 h 5438179"/>
                <a:gd name="connsiteX92" fmla="*/ 9017198 w 9215437"/>
                <a:gd name="connsiteY92" fmla="*/ 5287268 h 5438179"/>
                <a:gd name="connsiteX93" fmla="*/ 9042201 w 9215437"/>
                <a:gd name="connsiteY93" fmla="*/ 5144393 h 5438179"/>
                <a:gd name="connsiteX94" fmla="*/ 9075241 w 9215437"/>
                <a:gd name="connsiteY94" fmla="*/ 5106888 h 5438179"/>
                <a:gd name="connsiteX95" fmla="*/ 9134177 w 9215437"/>
                <a:gd name="connsiteY95" fmla="*/ 5055989 h 5438179"/>
                <a:gd name="connsiteX96" fmla="*/ 9188649 w 9215437"/>
                <a:gd name="connsiteY96" fmla="*/ 4722019 h 5438179"/>
                <a:gd name="connsiteX97" fmla="*/ 9060954 w 9215437"/>
                <a:gd name="connsiteY97" fmla="*/ 3836194 h 5438179"/>
                <a:gd name="connsiteX98" fmla="*/ 8409979 w 9215437"/>
                <a:gd name="connsiteY98" fmla="*/ 2116336 h 5438179"/>
                <a:gd name="connsiteX99" fmla="*/ 4814888 w 9215437"/>
                <a:gd name="connsiteY99" fmla="*/ 635794 h 5438179"/>
                <a:gd name="connsiteX100" fmla="*/ 4913114 w 9215437"/>
                <a:gd name="connsiteY100" fmla="*/ 738485 h 5438179"/>
                <a:gd name="connsiteX101" fmla="*/ 4798814 w 9215437"/>
                <a:gd name="connsiteY101" fmla="*/ 838498 h 5438179"/>
                <a:gd name="connsiteX102" fmla="*/ 4712196 w 9215437"/>
                <a:gd name="connsiteY102" fmla="*/ 728662 h 5438179"/>
                <a:gd name="connsiteX103" fmla="*/ 4814888 w 9215437"/>
                <a:gd name="connsiteY103" fmla="*/ 635794 h 5438179"/>
                <a:gd name="connsiteX104" fmla="*/ 5531941 w 9215437"/>
                <a:gd name="connsiteY104" fmla="*/ 2177058 h 5438179"/>
                <a:gd name="connsiteX105" fmla="*/ 5263158 w 9215437"/>
                <a:gd name="connsiteY105" fmla="*/ 2288679 h 5438179"/>
                <a:gd name="connsiteX106" fmla="*/ 4371975 w 9215437"/>
                <a:gd name="connsiteY106" fmla="*/ 2366367 h 5438179"/>
                <a:gd name="connsiteX107" fmla="*/ 3812976 w 9215437"/>
                <a:gd name="connsiteY107" fmla="*/ 2229743 h 5438179"/>
                <a:gd name="connsiteX108" fmla="*/ 3406676 w 9215437"/>
                <a:gd name="connsiteY108" fmla="*/ 1769864 h 5438179"/>
                <a:gd name="connsiteX109" fmla="*/ 3487936 w 9215437"/>
                <a:gd name="connsiteY109" fmla="*/ 1263551 h 5438179"/>
                <a:gd name="connsiteX110" fmla="*/ 3658493 w 9215437"/>
                <a:gd name="connsiteY110" fmla="*/ 1082278 h 5438179"/>
                <a:gd name="connsiteX111" fmla="*/ 4065686 w 9215437"/>
                <a:gd name="connsiteY111" fmla="*/ 970657 h 5438179"/>
                <a:gd name="connsiteX112" fmla="*/ 4588967 w 9215437"/>
                <a:gd name="connsiteY112" fmla="*/ 983159 h 5438179"/>
                <a:gd name="connsiteX113" fmla="*/ 4675585 w 9215437"/>
                <a:gd name="connsiteY113" fmla="*/ 1064419 h 5438179"/>
                <a:gd name="connsiteX114" fmla="*/ 4708624 w 9215437"/>
                <a:gd name="connsiteY114" fmla="*/ 1326952 h 5438179"/>
                <a:gd name="connsiteX115" fmla="*/ 4375547 w 9215437"/>
                <a:gd name="connsiteY115" fmla="*/ 1955602 h 5438179"/>
                <a:gd name="connsiteX116" fmla="*/ 4224635 w 9215437"/>
                <a:gd name="connsiteY116" fmla="*/ 2046684 h 5438179"/>
                <a:gd name="connsiteX117" fmla="*/ 4183558 w 9215437"/>
                <a:gd name="connsiteY117" fmla="*/ 2130624 h 5438179"/>
                <a:gd name="connsiteX118" fmla="*/ 4219277 w 9215437"/>
                <a:gd name="connsiteY118" fmla="*/ 2156520 h 5438179"/>
                <a:gd name="connsiteX119" fmla="*/ 4444306 w 9215437"/>
                <a:gd name="connsiteY119" fmla="*/ 2065437 h 5438179"/>
                <a:gd name="connsiteX120" fmla="*/ 4822925 w 9215437"/>
                <a:gd name="connsiteY120" fmla="*/ 1662708 h 5438179"/>
                <a:gd name="connsiteX121" fmla="*/ 4864894 w 9215437"/>
                <a:gd name="connsiteY121" fmla="*/ 1571625 h 5438179"/>
                <a:gd name="connsiteX122" fmla="*/ 4930974 w 9215437"/>
                <a:gd name="connsiteY122" fmla="*/ 1502866 h 5438179"/>
                <a:gd name="connsiteX123" fmla="*/ 4994374 w 9215437"/>
                <a:gd name="connsiteY123" fmla="*/ 1376958 h 5438179"/>
                <a:gd name="connsiteX124" fmla="*/ 4971157 w 9215437"/>
                <a:gd name="connsiteY124" fmla="*/ 1196578 h 5438179"/>
                <a:gd name="connsiteX125" fmla="*/ 4990803 w 9215437"/>
                <a:gd name="connsiteY125" fmla="*/ 1143000 h 5438179"/>
                <a:gd name="connsiteX126" fmla="*/ 5155108 w 9215437"/>
                <a:gd name="connsiteY126" fmla="*/ 1002804 h 5438179"/>
                <a:gd name="connsiteX127" fmla="*/ 5438180 w 9215437"/>
                <a:gd name="connsiteY127" fmla="*/ 1061740 h 5438179"/>
                <a:gd name="connsiteX128" fmla="*/ 5498901 w 9215437"/>
                <a:gd name="connsiteY128" fmla="*/ 1096566 h 5438179"/>
                <a:gd name="connsiteX129" fmla="*/ 5753397 w 9215437"/>
                <a:gd name="connsiteY129" fmla="*/ 1394817 h 5438179"/>
                <a:gd name="connsiteX130" fmla="*/ 5531941 w 9215437"/>
                <a:gd name="connsiteY130" fmla="*/ 2177058 h 5438179"/>
                <a:gd name="connsiteX131" fmla="*/ 6277570 w 9215437"/>
                <a:gd name="connsiteY131" fmla="*/ 2180630 h 5438179"/>
                <a:gd name="connsiteX132" fmla="*/ 6154341 w 9215437"/>
                <a:gd name="connsiteY132" fmla="*/ 2058293 h 5438179"/>
                <a:gd name="connsiteX133" fmla="*/ 6278464 w 9215437"/>
                <a:gd name="connsiteY133" fmla="*/ 1933277 h 5438179"/>
                <a:gd name="connsiteX134" fmla="*/ 6399907 w 9215437"/>
                <a:gd name="connsiteY134" fmla="*/ 2060079 h 5438179"/>
                <a:gd name="connsiteX135" fmla="*/ 6277570 w 9215437"/>
                <a:gd name="connsiteY135" fmla="*/ 2180630 h 5438179"/>
                <a:gd name="connsiteX136" fmla="*/ 7220546 w 9215437"/>
                <a:gd name="connsiteY136" fmla="*/ 4745236 h 5438179"/>
                <a:gd name="connsiteX137" fmla="*/ 7155358 w 9215437"/>
                <a:gd name="connsiteY137" fmla="*/ 4697016 h 5438179"/>
                <a:gd name="connsiteX138" fmla="*/ 6949083 w 9215437"/>
                <a:gd name="connsiteY138" fmla="*/ 3929956 h 5438179"/>
                <a:gd name="connsiteX139" fmla="*/ 6549033 w 9215437"/>
                <a:gd name="connsiteY139" fmla="*/ 2406551 h 5438179"/>
                <a:gd name="connsiteX140" fmla="*/ 6563320 w 9215437"/>
                <a:gd name="connsiteY140" fmla="*/ 2267248 h 5438179"/>
                <a:gd name="connsiteX141" fmla="*/ 6593681 w 9215437"/>
                <a:gd name="connsiteY141" fmla="*/ 1906488 h 5438179"/>
                <a:gd name="connsiteX142" fmla="*/ 6455271 w 9215437"/>
                <a:gd name="connsiteY142" fmla="*/ 1737717 h 5438179"/>
                <a:gd name="connsiteX143" fmla="*/ 6352580 w 9215437"/>
                <a:gd name="connsiteY143" fmla="*/ 1593949 h 5438179"/>
                <a:gd name="connsiteX144" fmla="*/ 6176665 w 9215437"/>
                <a:gd name="connsiteY144" fmla="*/ 875109 h 5438179"/>
                <a:gd name="connsiteX145" fmla="*/ 6166842 w 9215437"/>
                <a:gd name="connsiteY145" fmla="*/ 821531 h 5438179"/>
                <a:gd name="connsiteX146" fmla="*/ 6202561 w 9215437"/>
                <a:gd name="connsiteY146" fmla="*/ 777776 h 5438179"/>
                <a:gd name="connsiteX147" fmla="*/ 6490097 w 9215437"/>
                <a:gd name="connsiteY147" fmla="*/ 771525 h 5438179"/>
                <a:gd name="connsiteX148" fmla="*/ 6680299 w 9215437"/>
                <a:gd name="connsiteY148" fmla="*/ 770632 h 5438179"/>
                <a:gd name="connsiteX149" fmla="*/ 6715125 w 9215437"/>
                <a:gd name="connsiteY149" fmla="*/ 749201 h 5438179"/>
                <a:gd name="connsiteX150" fmla="*/ 6746379 w 9215437"/>
                <a:gd name="connsiteY150" fmla="*/ 689372 h 5438179"/>
                <a:gd name="connsiteX151" fmla="*/ 7091065 w 9215437"/>
                <a:gd name="connsiteY151" fmla="*/ 685800 h 5438179"/>
                <a:gd name="connsiteX152" fmla="*/ 7111603 w 9215437"/>
                <a:gd name="connsiteY152" fmla="*/ 724198 h 5438179"/>
                <a:gd name="connsiteX153" fmla="*/ 7181255 w 9215437"/>
                <a:gd name="connsiteY153" fmla="*/ 765274 h 5438179"/>
                <a:gd name="connsiteX154" fmla="*/ 7205365 w 9215437"/>
                <a:gd name="connsiteY154" fmla="*/ 765274 h 5438179"/>
                <a:gd name="connsiteX155" fmla="*/ 7376815 w 9215437"/>
                <a:gd name="connsiteY155" fmla="*/ 844748 h 5438179"/>
                <a:gd name="connsiteX156" fmla="*/ 7495580 w 9215437"/>
                <a:gd name="connsiteY156" fmla="*/ 951905 h 5438179"/>
                <a:gd name="connsiteX157" fmla="*/ 7733109 w 9215437"/>
                <a:gd name="connsiteY157" fmla="*/ 1161752 h 5438179"/>
                <a:gd name="connsiteX158" fmla="*/ 7857232 w 9215437"/>
                <a:gd name="connsiteY158" fmla="*/ 1305520 h 5438179"/>
                <a:gd name="connsiteX159" fmla="*/ 7866162 w 9215437"/>
                <a:gd name="connsiteY159" fmla="*/ 1337667 h 5438179"/>
                <a:gd name="connsiteX160" fmla="*/ 7875984 w 9215437"/>
                <a:gd name="connsiteY160" fmla="*/ 1578769 h 5438179"/>
                <a:gd name="connsiteX161" fmla="*/ 7967067 w 9215437"/>
                <a:gd name="connsiteY161" fmla="*/ 1912739 h 5438179"/>
                <a:gd name="connsiteX162" fmla="*/ 8124229 w 9215437"/>
                <a:gd name="connsiteY162" fmla="*/ 2299395 h 5438179"/>
                <a:gd name="connsiteX163" fmla="*/ 8370689 w 9215437"/>
                <a:gd name="connsiteY163" fmla="*/ 2921794 h 5438179"/>
                <a:gd name="connsiteX164" fmla="*/ 8696622 w 9215437"/>
                <a:gd name="connsiteY164" fmla="*/ 3731716 h 5438179"/>
                <a:gd name="connsiteX165" fmla="*/ 8889504 w 9215437"/>
                <a:gd name="connsiteY165" fmla="*/ 4360367 h 5438179"/>
                <a:gd name="connsiteX166" fmla="*/ 8888610 w 9215437"/>
                <a:gd name="connsiteY166" fmla="*/ 4681836 h 5438179"/>
                <a:gd name="connsiteX167" fmla="*/ 8846641 w 9215437"/>
                <a:gd name="connsiteY167" fmla="*/ 4747022 h 5438179"/>
                <a:gd name="connsiteX168" fmla="*/ 7220546 w 9215437"/>
                <a:gd name="connsiteY168" fmla="*/ 4745236 h 5438179"/>
                <a:gd name="connsiteX169" fmla="*/ 8795742 w 9215437"/>
                <a:gd name="connsiteY169" fmla="*/ 5357812 h 5438179"/>
                <a:gd name="connsiteX170" fmla="*/ 8647509 w 9215437"/>
                <a:gd name="connsiteY170" fmla="*/ 5209580 h 5438179"/>
                <a:gd name="connsiteX171" fmla="*/ 8795742 w 9215437"/>
                <a:gd name="connsiteY171" fmla="*/ 5061347 h 5438179"/>
                <a:gd name="connsiteX172" fmla="*/ 8943975 w 9215437"/>
                <a:gd name="connsiteY172" fmla="*/ 5209580 h 5438179"/>
                <a:gd name="connsiteX173" fmla="*/ 8795742 w 9215437"/>
                <a:gd name="connsiteY173" fmla="*/ 5357812 h 543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9215437" h="5438179">
                  <a:moveTo>
                    <a:pt x="8409979" y="2116336"/>
                  </a:moveTo>
                  <a:cubicBezTo>
                    <a:pt x="8356401" y="1974354"/>
                    <a:pt x="8306395" y="1831479"/>
                    <a:pt x="8260854" y="1686818"/>
                  </a:cubicBezTo>
                  <a:cubicBezTo>
                    <a:pt x="8242995" y="1628775"/>
                    <a:pt x="8234958" y="1566267"/>
                    <a:pt x="8234065" y="1505545"/>
                  </a:cubicBezTo>
                  <a:cubicBezTo>
                    <a:pt x="8232278" y="1399282"/>
                    <a:pt x="8269784" y="1301055"/>
                    <a:pt x="8321575" y="1209973"/>
                  </a:cubicBezTo>
                  <a:cubicBezTo>
                    <a:pt x="8417123" y="1041202"/>
                    <a:pt x="8549282" y="915293"/>
                    <a:pt x="8742164" y="862608"/>
                  </a:cubicBezTo>
                  <a:cubicBezTo>
                    <a:pt x="8839497" y="835819"/>
                    <a:pt x="8937723" y="831354"/>
                    <a:pt x="9037737" y="826889"/>
                  </a:cubicBezTo>
                  <a:cubicBezTo>
                    <a:pt x="9064526" y="825996"/>
                    <a:pt x="9092208" y="823317"/>
                    <a:pt x="9118104" y="816173"/>
                  </a:cubicBezTo>
                  <a:cubicBezTo>
                    <a:pt x="9217223" y="788491"/>
                    <a:pt x="9253835" y="683121"/>
                    <a:pt x="9194006" y="600075"/>
                  </a:cubicBezTo>
                  <a:cubicBezTo>
                    <a:pt x="9170789" y="567928"/>
                    <a:pt x="9145786" y="540246"/>
                    <a:pt x="9102030" y="534888"/>
                  </a:cubicBezTo>
                  <a:cubicBezTo>
                    <a:pt x="8857356" y="508099"/>
                    <a:pt x="8688586" y="376833"/>
                    <a:pt x="8585001" y="158055"/>
                  </a:cubicBezTo>
                  <a:cubicBezTo>
                    <a:pt x="8577858" y="142875"/>
                    <a:pt x="8570714" y="136624"/>
                    <a:pt x="8553747" y="136624"/>
                  </a:cubicBezTo>
                  <a:cubicBezTo>
                    <a:pt x="8494811" y="135731"/>
                    <a:pt x="8435876" y="133052"/>
                    <a:pt x="8377833" y="132159"/>
                  </a:cubicBezTo>
                  <a:cubicBezTo>
                    <a:pt x="8011716" y="125909"/>
                    <a:pt x="7645598" y="118765"/>
                    <a:pt x="7279481" y="113407"/>
                  </a:cubicBezTo>
                  <a:cubicBezTo>
                    <a:pt x="7054453" y="109835"/>
                    <a:pt x="6829425" y="109835"/>
                    <a:pt x="6604397" y="108942"/>
                  </a:cubicBezTo>
                  <a:cubicBezTo>
                    <a:pt x="6565999" y="108942"/>
                    <a:pt x="6565999" y="110728"/>
                    <a:pt x="6565106" y="148233"/>
                  </a:cubicBezTo>
                  <a:cubicBezTo>
                    <a:pt x="6565106" y="203597"/>
                    <a:pt x="6565106" y="258961"/>
                    <a:pt x="6564214" y="313432"/>
                  </a:cubicBezTo>
                  <a:cubicBezTo>
                    <a:pt x="6563320" y="350044"/>
                    <a:pt x="6550819" y="363438"/>
                    <a:pt x="6515100" y="367903"/>
                  </a:cubicBezTo>
                  <a:cubicBezTo>
                    <a:pt x="6503491" y="369689"/>
                    <a:pt x="6491883" y="370582"/>
                    <a:pt x="6480274" y="370582"/>
                  </a:cubicBezTo>
                  <a:cubicBezTo>
                    <a:pt x="6371332" y="374154"/>
                    <a:pt x="6261497" y="377726"/>
                    <a:pt x="6152555" y="381298"/>
                  </a:cubicBezTo>
                  <a:cubicBezTo>
                    <a:pt x="6111478" y="383084"/>
                    <a:pt x="6071295" y="389334"/>
                    <a:pt x="6038255" y="417909"/>
                  </a:cubicBezTo>
                  <a:cubicBezTo>
                    <a:pt x="6009680" y="442912"/>
                    <a:pt x="5977533" y="465237"/>
                    <a:pt x="5955209" y="494705"/>
                  </a:cubicBezTo>
                  <a:cubicBezTo>
                    <a:pt x="5935563" y="521494"/>
                    <a:pt x="5912346" y="526852"/>
                    <a:pt x="5883771" y="527744"/>
                  </a:cubicBezTo>
                  <a:cubicBezTo>
                    <a:pt x="5565874" y="537567"/>
                    <a:pt x="5247977" y="548283"/>
                    <a:pt x="4929187" y="556319"/>
                  </a:cubicBezTo>
                  <a:cubicBezTo>
                    <a:pt x="4882753" y="557212"/>
                    <a:pt x="4835426" y="552748"/>
                    <a:pt x="4788991" y="544711"/>
                  </a:cubicBezTo>
                  <a:cubicBezTo>
                    <a:pt x="4705945" y="529530"/>
                    <a:pt x="4656832" y="475952"/>
                    <a:pt x="4644331" y="392906"/>
                  </a:cubicBezTo>
                  <a:cubicBezTo>
                    <a:pt x="4641651" y="374154"/>
                    <a:pt x="4639866" y="355401"/>
                    <a:pt x="4639866" y="335756"/>
                  </a:cubicBezTo>
                  <a:cubicBezTo>
                    <a:pt x="4639866" y="225921"/>
                    <a:pt x="4669334" y="133052"/>
                    <a:pt x="4787206" y="82153"/>
                  </a:cubicBezTo>
                  <a:cubicBezTo>
                    <a:pt x="4793456" y="79474"/>
                    <a:pt x="4799707" y="75009"/>
                    <a:pt x="4807744" y="69651"/>
                  </a:cubicBezTo>
                  <a:cubicBezTo>
                    <a:pt x="4537175" y="66080"/>
                    <a:pt x="4271069" y="62508"/>
                    <a:pt x="4004965" y="58936"/>
                  </a:cubicBezTo>
                  <a:cubicBezTo>
                    <a:pt x="4004965" y="61615"/>
                    <a:pt x="4004072" y="64294"/>
                    <a:pt x="4004072" y="66973"/>
                  </a:cubicBezTo>
                  <a:cubicBezTo>
                    <a:pt x="4004965" y="82153"/>
                    <a:pt x="4004965" y="97334"/>
                    <a:pt x="4005858" y="113407"/>
                  </a:cubicBezTo>
                  <a:cubicBezTo>
                    <a:pt x="4010323" y="216098"/>
                    <a:pt x="4008537" y="317897"/>
                    <a:pt x="3977283" y="417016"/>
                  </a:cubicBezTo>
                  <a:cubicBezTo>
                    <a:pt x="3956745" y="483989"/>
                    <a:pt x="3924598" y="542925"/>
                    <a:pt x="3859411" y="579537"/>
                  </a:cubicBezTo>
                  <a:cubicBezTo>
                    <a:pt x="3798689" y="612577"/>
                    <a:pt x="3734395" y="636687"/>
                    <a:pt x="3665637" y="647402"/>
                  </a:cubicBezTo>
                  <a:cubicBezTo>
                    <a:pt x="3635276" y="651867"/>
                    <a:pt x="3611166" y="659904"/>
                    <a:pt x="3609380" y="696516"/>
                  </a:cubicBezTo>
                  <a:cubicBezTo>
                    <a:pt x="3609380" y="703659"/>
                    <a:pt x="3603129" y="711696"/>
                    <a:pt x="3599557" y="718840"/>
                  </a:cubicBezTo>
                  <a:cubicBezTo>
                    <a:pt x="3572768" y="766167"/>
                    <a:pt x="3532585" y="795635"/>
                    <a:pt x="3476327" y="792956"/>
                  </a:cubicBezTo>
                  <a:cubicBezTo>
                    <a:pt x="3420070" y="791170"/>
                    <a:pt x="3380780" y="759916"/>
                    <a:pt x="3359348" y="709910"/>
                  </a:cubicBezTo>
                  <a:cubicBezTo>
                    <a:pt x="3337024" y="659011"/>
                    <a:pt x="3347740" y="612577"/>
                    <a:pt x="3385245" y="572393"/>
                  </a:cubicBezTo>
                  <a:cubicBezTo>
                    <a:pt x="3399532" y="557212"/>
                    <a:pt x="3412034" y="542925"/>
                    <a:pt x="3399532" y="520601"/>
                  </a:cubicBezTo>
                  <a:cubicBezTo>
                    <a:pt x="3395960" y="514350"/>
                    <a:pt x="3395960" y="506313"/>
                    <a:pt x="3395960" y="499169"/>
                  </a:cubicBezTo>
                  <a:cubicBezTo>
                    <a:pt x="3394174" y="408980"/>
                    <a:pt x="3388816" y="318790"/>
                    <a:pt x="3391495" y="228600"/>
                  </a:cubicBezTo>
                  <a:cubicBezTo>
                    <a:pt x="3394174" y="152698"/>
                    <a:pt x="3437930" y="101798"/>
                    <a:pt x="3507581" y="73223"/>
                  </a:cubicBezTo>
                  <a:cubicBezTo>
                    <a:pt x="3514725" y="70544"/>
                    <a:pt x="3522762" y="67866"/>
                    <a:pt x="3529905" y="65187"/>
                  </a:cubicBezTo>
                  <a:cubicBezTo>
                    <a:pt x="3529012" y="62508"/>
                    <a:pt x="3529012" y="59829"/>
                    <a:pt x="3528120" y="57150"/>
                  </a:cubicBezTo>
                  <a:cubicBezTo>
                    <a:pt x="2352080" y="38398"/>
                    <a:pt x="1175147" y="18752"/>
                    <a:pt x="0" y="0"/>
                  </a:cubicBezTo>
                  <a:lnTo>
                    <a:pt x="0" y="338435"/>
                  </a:lnTo>
                  <a:cubicBezTo>
                    <a:pt x="13395" y="338435"/>
                    <a:pt x="2193131" y="350044"/>
                    <a:pt x="2203847" y="354509"/>
                  </a:cubicBezTo>
                  <a:cubicBezTo>
                    <a:pt x="2314575" y="399157"/>
                    <a:pt x="3013769" y="800100"/>
                    <a:pt x="3027164" y="800100"/>
                  </a:cubicBezTo>
                  <a:cubicBezTo>
                    <a:pt x="3382565" y="804565"/>
                    <a:pt x="3737967" y="809030"/>
                    <a:pt x="4093369" y="812602"/>
                  </a:cubicBezTo>
                  <a:cubicBezTo>
                    <a:pt x="4167485" y="813494"/>
                    <a:pt x="4232672" y="809030"/>
                    <a:pt x="4306788" y="808137"/>
                  </a:cubicBezTo>
                  <a:cubicBezTo>
                    <a:pt x="4327327" y="808137"/>
                    <a:pt x="4335363" y="797421"/>
                    <a:pt x="4335363" y="777776"/>
                  </a:cubicBezTo>
                  <a:cubicBezTo>
                    <a:pt x="4335363" y="754559"/>
                    <a:pt x="4337149" y="730448"/>
                    <a:pt x="4338042" y="707231"/>
                  </a:cubicBezTo>
                  <a:cubicBezTo>
                    <a:pt x="4341614" y="586680"/>
                    <a:pt x="4343400" y="467023"/>
                    <a:pt x="4347865" y="346472"/>
                  </a:cubicBezTo>
                  <a:cubicBezTo>
                    <a:pt x="4348758" y="326826"/>
                    <a:pt x="4348758" y="333077"/>
                    <a:pt x="4347865" y="309860"/>
                  </a:cubicBezTo>
                  <a:cubicBezTo>
                    <a:pt x="4346972" y="275927"/>
                    <a:pt x="4391620" y="275034"/>
                    <a:pt x="4390727" y="310753"/>
                  </a:cubicBezTo>
                  <a:cubicBezTo>
                    <a:pt x="4389835" y="346472"/>
                    <a:pt x="4390727" y="367903"/>
                    <a:pt x="4388941" y="403622"/>
                  </a:cubicBezTo>
                  <a:cubicBezTo>
                    <a:pt x="4385370" y="485775"/>
                    <a:pt x="4385370" y="567928"/>
                    <a:pt x="4384477" y="650081"/>
                  </a:cubicBezTo>
                  <a:cubicBezTo>
                    <a:pt x="4383584" y="694730"/>
                    <a:pt x="4384477" y="739378"/>
                    <a:pt x="4383584" y="784026"/>
                  </a:cubicBezTo>
                  <a:cubicBezTo>
                    <a:pt x="4382690" y="819745"/>
                    <a:pt x="4355901" y="850106"/>
                    <a:pt x="4320183" y="853678"/>
                  </a:cubicBezTo>
                  <a:cubicBezTo>
                    <a:pt x="4299645" y="855464"/>
                    <a:pt x="4278214" y="856357"/>
                    <a:pt x="4257675" y="856357"/>
                  </a:cubicBezTo>
                  <a:cubicBezTo>
                    <a:pt x="3845124" y="851892"/>
                    <a:pt x="3432572" y="847427"/>
                    <a:pt x="3020913" y="842069"/>
                  </a:cubicBezTo>
                  <a:cubicBezTo>
                    <a:pt x="3004840" y="842069"/>
                    <a:pt x="2358330" y="500955"/>
                    <a:pt x="2176165" y="396478"/>
                  </a:cubicBezTo>
                  <a:cubicBezTo>
                    <a:pt x="1506438" y="398264"/>
                    <a:pt x="8930" y="383977"/>
                    <a:pt x="0" y="383977"/>
                  </a:cubicBezTo>
                  <a:lnTo>
                    <a:pt x="0" y="670619"/>
                  </a:lnTo>
                  <a:cubicBezTo>
                    <a:pt x="7144" y="684014"/>
                    <a:pt x="1371600" y="712589"/>
                    <a:pt x="1888629" y="722412"/>
                  </a:cubicBezTo>
                  <a:cubicBezTo>
                    <a:pt x="2060079" y="725984"/>
                    <a:pt x="2232422" y="730448"/>
                    <a:pt x="2401193" y="764381"/>
                  </a:cubicBezTo>
                  <a:cubicBezTo>
                    <a:pt x="2552105" y="793849"/>
                    <a:pt x="2698552" y="839391"/>
                    <a:pt x="2826246" y="926901"/>
                  </a:cubicBezTo>
                  <a:cubicBezTo>
                    <a:pt x="2986088" y="1036737"/>
                    <a:pt x="3100388" y="1185862"/>
                    <a:pt x="3177183" y="1362670"/>
                  </a:cubicBezTo>
                  <a:cubicBezTo>
                    <a:pt x="3202186" y="1419820"/>
                    <a:pt x="3223617" y="1480542"/>
                    <a:pt x="3237905" y="1541264"/>
                  </a:cubicBezTo>
                  <a:cubicBezTo>
                    <a:pt x="3252192" y="1604665"/>
                    <a:pt x="3266480" y="1982391"/>
                    <a:pt x="3257550" y="2105620"/>
                  </a:cubicBezTo>
                  <a:cubicBezTo>
                    <a:pt x="3254871" y="2148483"/>
                    <a:pt x="3264694" y="2174379"/>
                    <a:pt x="3301305" y="2185094"/>
                  </a:cubicBezTo>
                  <a:cubicBezTo>
                    <a:pt x="3308449" y="2186881"/>
                    <a:pt x="3722787" y="2331542"/>
                    <a:pt x="3925491" y="2394942"/>
                  </a:cubicBezTo>
                  <a:cubicBezTo>
                    <a:pt x="4156769" y="2467273"/>
                    <a:pt x="4395192" y="2498527"/>
                    <a:pt x="4637187" y="2487811"/>
                  </a:cubicBezTo>
                  <a:cubicBezTo>
                    <a:pt x="4869358" y="2477095"/>
                    <a:pt x="5099745" y="2453878"/>
                    <a:pt x="5327452" y="2401193"/>
                  </a:cubicBezTo>
                  <a:cubicBezTo>
                    <a:pt x="5548015" y="2350294"/>
                    <a:pt x="5638205" y="2359223"/>
                    <a:pt x="5835551" y="2463701"/>
                  </a:cubicBezTo>
                  <a:cubicBezTo>
                    <a:pt x="5976640" y="2537817"/>
                    <a:pt x="6054328" y="2667298"/>
                    <a:pt x="6095405" y="2819102"/>
                  </a:cubicBezTo>
                  <a:cubicBezTo>
                    <a:pt x="6114157" y="2887861"/>
                    <a:pt x="6125766" y="2958405"/>
                    <a:pt x="6143625" y="3028057"/>
                  </a:cubicBezTo>
                  <a:cubicBezTo>
                    <a:pt x="6216848" y="3311128"/>
                    <a:pt x="6289179" y="3595092"/>
                    <a:pt x="6365974" y="3877270"/>
                  </a:cubicBezTo>
                  <a:cubicBezTo>
                    <a:pt x="6437412" y="4137125"/>
                    <a:pt x="6455271" y="4401443"/>
                    <a:pt x="6444555" y="4671120"/>
                  </a:cubicBezTo>
                  <a:cubicBezTo>
                    <a:pt x="6440983" y="4763988"/>
                    <a:pt x="6437412" y="5021164"/>
                    <a:pt x="6440091" y="5057775"/>
                  </a:cubicBezTo>
                  <a:lnTo>
                    <a:pt x="8478738" y="5057775"/>
                  </a:lnTo>
                  <a:lnTo>
                    <a:pt x="8478738" y="5103316"/>
                  </a:lnTo>
                  <a:cubicBezTo>
                    <a:pt x="8469809" y="5104210"/>
                    <a:pt x="6477595" y="5105996"/>
                    <a:pt x="6463308" y="5103316"/>
                  </a:cubicBezTo>
                  <a:cubicBezTo>
                    <a:pt x="6436519" y="5097959"/>
                    <a:pt x="6432947" y="5100638"/>
                    <a:pt x="6433840" y="5130105"/>
                  </a:cubicBezTo>
                  <a:cubicBezTo>
                    <a:pt x="6434733" y="5199757"/>
                    <a:pt x="6437412" y="5260479"/>
                    <a:pt x="6440983" y="5330131"/>
                  </a:cubicBezTo>
                  <a:cubicBezTo>
                    <a:pt x="6443663" y="5381030"/>
                    <a:pt x="6464201" y="5419428"/>
                    <a:pt x="6520458" y="5426571"/>
                  </a:cubicBezTo>
                  <a:cubicBezTo>
                    <a:pt x="6520458" y="5426571"/>
                    <a:pt x="8398371" y="5294412"/>
                    <a:pt x="8406407" y="5293519"/>
                  </a:cubicBezTo>
                  <a:cubicBezTo>
                    <a:pt x="8456414" y="5286375"/>
                    <a:pt x="8506420" y="5278339"/>
                    <a:pt x="8505527" y="5206901"/>
                  </a:cubicBezTo>
                  <a:cubicBezTo>
                    <a:pt x="8508206" y="5207794"/>
                    <a:pt x="8525172" y="5222082"/>
                    <a:pt x="8527852" y="5230118"/>
                  </a:cubicBezTo>
                  <a:cubicBezTo>
                    <a:pt x="8563570" y="5339953"/>
                    <a:pt x="8631436" y="5437287"/>
                    <a:pt x="8749307" y="5444431"/>
                  </a:cubicBezTo>
                  <a:cubicBezTo>
                    <a:pt x="8794848" y="5447109"/>
                    <a:pt x="8870751" y="5444431"/>
                    <a:pt x="8901112" y="5431036"/>
                  </a:cubicBezTo>
                  <a:cubicBezTo>
                    <a:pt x="8968085" y="5401568"/>
                    <a:pt x="8993981" y="5364957"/>
                    <a:pt x="9017198" y="5287268"/>
                  </a:cubicBezTo>
                  <a:cubicBezTo>
                    <a:pt x="9031485" y="5240834"/>
                    <a:pt x="9037737" y="5192613"/>
                    <a:pt x="9042201" y="5144393"/>
                  </a:cubicBezTo>
                  <a:cubicBezTo>
                    <a:pt x="9044880" y="5119390"/>
                    <a:pt x="9050238" y="5106888"/>
                    <a:pt x="9075241" y="5106888"/>
                  </a:cubicBezTo>
                  <a:cubicBezTo>
                    <a:pt x="9109174" y="5106888"/>
                    <a:pt x="9128819" y="5090815"/>
                    <a:pt x="9134177" y="5055989"/>
                  </a:cubicBezTo>
                  <a:cubicBezTo>
                    <a:pt x="9152036" y="4944368"/>
                    <a:pt x="9178825" y="4833640"/>
                    <a:pt x="9188649" y="4722019"/>
                  </a:cubicBezTo>
                  <a:cubicBezTo>
                    <a:pt x="9215438" y="4417516"/>
                    <a:pt x="9170789" y="4122837"/>
                    <a:pt x="9060954" y="3836194"/>
                  </a:cubicBezTo>
                  <a:cubicBezTo>
                    <a:pt x="8842176" y="3261122"/>
                    <a:pt x="8626078" y="2688729"/>
                    <a:pt x="8409979" y="2116336"/>
                  </a:cubicBezTo>
                  <a:close/>
                  <a:moveTo>
                    <a:pt x="4814888" y="635794"/>
                  </a:moveTo>
                  <a:cubicBezTo>
                    <a:pt x="4879181" y="636687"/>
                    <a:pt x="4914007" y="671513"/>
                    <a:pt x="4913114" y="738485"/>
                  </a:cubicBezTo>
                  <a:cubicBezTo>
                    <a:pt x="4912221" y="802779"/>
                    <a:pt x="4870252" y="839391"/>
                    <a:pt x="4798814" y="838498"/>
                  </a:cubicBezTo>
                  <a:cubicBezTo>
                    <a:pt x="4745236" y="837605"/>
                    <a:pt x="4712196" y="794742"/>
                    <a:pt x="4712196" y="728662"/>
                  </a:cubicBezTo>
                  <a:cubicBezTo>
                    <a:pt x="4713089" y="668834"/>
                    <a:pt x="4750594" y="634901"/>
                    <a:pt x="4814888" y="635794"/>
                  </a:cubicBezTo>
                  <a:close/>
                  <a:moveTo>
                    <a:pt x="5531941" y="2177058"/>
                  </a:moveTo>
                  <a:cubicBezTo>
                    <a:pt x="5451574" y="2234208"/>
                    <a:pt x="5356920" y="2263676"/>
                    <a:pt x="5263158" y="2288679"/>
                  </a:cubicBezTo>
                  <a:cubicBezTo>
                    <a:pt x="4971157" y="2368153"/>
                    <a:pt x="4673799" y="2398514"/>
                    <a:pt x="4371975" y="2366367"/>
                  </a:cubicBezTo>
                  <a:cubicBezTo>
                    <a:pt x="4179987" y="2345829"/>
                    <a:pt x="3990677" y="2304753"/>
                    <a:pt x="3812976" y="2229743"/>
                  </a:cubicBezTo>
                  <a:cubicBezTo>
                    <a:pt x="3606701" y="2143125"/>
                    <a:pt x="3459361" y="1992213"/>
                    <a:pt x="3406676" y="1769864"/>
                  </a:cubicBezTo>
                  <a:cubicBezTo>
                    <a:pt x="3364706" y="1593056"/>
                    <a:pt x="3376315" y="1417141"/>
                    <a:pt x="3487936" y="1263551"/>
                  </a:cubicBezTo>
                  <a:cubicBezTo>
                    <a:pt x="3533477" y="1200150"/>
                    <a:pt x="3654921" y="1084957"/>
                    <a:pt x="3658493" y="1082278"/>
                  </a:cubicBezTo>
                  <a:cubicBezTo>
                    <a:pt x="3781723" y="992981"/>
                    <a:pt x="3903167" y="970657"/>
                    <a:pt x="4065686" y="970657"/>
                  </a:cubicBezTo>
                  <a:cubicBezTo>
                    <a:pt x="4140696" y="970657"/>
                    <a:pt x="4489847" y="975122"/>
                    <a:pt x="4588967" y="983159"/>
                  </a:cubicBezTo>
                  <a:cubicBezTo>
                    <a:pt x="4649688" y="987624"/>
                    <a:pt x="4664869" y="1005483"/>
                    <a:pt x="4675585" y="1064419"/>
                  </a:cubicBezTo>
                  <a:cubicBezTo>
                    <a:pt x="4691658" y="1151037"/>
                    <a:pt x="4710410" y="1237655"/>
                    <a:pt x="4708624" y="1326952"/>
                  </a:cubicBezTo>
                  <a:cubicBezTo>
                    <a:pt x="4704159" y="1593949"/>
                    <a:pt x="4587181" y="1800225"/>
                    <a:pt x="4375547" y="1955602"/>
                  </a:cubicBezTo>
                  <a:cubicBezTo>
                    <a:pt x="4328220" y="1990427"/>
                    <a:pt x="4276428" y="2018109"/>
                    <a:pt x="4224635" y="2046684"/>
                  </a:cubicBezTo>
                  <a:cubicBezTo>
                    <a:pt x="4190702" y="2066330"/>
                    <a:pt x="4179987" y="2094012"/>
                    <a:pt x="4183558" y="2130624"/>
                  </a:cubicBezTo>
                  <a:cubicBezTo>
                    <a:pt x="4185345" y="2153841"/>
                    <a:pt x="4196060" y="2165449"/>
                    <a:pt x="4219277" y="2156520"/>
                  </a:cubicBezTo>
                  <a:cubicBezTo>
                    <a:pt x="4295180" y="2127052"/>
                    <a:pt x="4371975" y="2101155"/>
                    <a:pt x="4444306" y="2065437"/>
                  </a:cubicBezTo>
                  <a:cubicBezTo>
                    <a:pt x="4621113" y="1979712"/>
                    <a:pt x="4739878" y="1836837"/>
                    <a:pt x="4822925" y="1662708"/>
                  </a:cubicBezTo>
                  <a:cubicBezTo>
                    <a:pt x="4837212" y="1632347"/>
                    <a:pt x="4851499" y="1601986"/>
                    <a:pt x="4864894" y="1571625"/>
                  </a:cubicBezTo>
                  <a:cubicBezTo>
                    <a:pt x="4878288" y="1540371"/>
                    <a:pt x="4899720" y="1515368"/>
                    <a:pt x="4930974" y="1502866"/>
                  </a:cubicBezTo>
                  <a:cubicBezTo>
                    <a:pt x="4990803" y="1479649"/>
                    <a:pt x="5000625" y="1432322"/>
                    <a:pt x="4994374" y="1376958"/>
                  </a:cubicBezTo>
                  <a:cubicBezTo>
                    <a:pt x="4988124" y="1317129"/>
                    <a:pt x="4980980" y="1256407"/>
                    <a:pt x="4971157" y="1196578"/>
                  </a:cubicBezTo>
                  <a:cubicBezTo>
                    <a:pt x="4967585" y="1173361"/>
                    <a:pt x="4972050" y="1158180"/>
                    <a:pt x="4990803" y="1143000"/>
                  </a:cubicBezTo>
                  <a:cubicBezTo>
                    <a:pt x="5046167" y="1097459"/>
                    <a:pt x="5100638" y="1049238"/>
                    <a:pt x="5155108" y="1002804"/>
                  </a:cubicBezTo>
                  <a:cubicBezTo>
                    <a:pt x="5161359" y="997446"/>
                    <a:pt x="5363171" y="1021556"/>
                    <a:pt x="5438180" y="1061740"/>
                  </a:cubicBezTo>
                  <a:cubicBezTo>
                    <a:pt x="5457825" y="1072456"/>
                    <a:pt x="5481935" y="1081385"/>
                    <a:pt x="5498901" y="1096566"/>
                  </a:cubicBezTo>
                  <a:cubicBezTo>
                    <a:pt x="5598021" y="1183184"/>
                    <a:pt x="5700713" y="1268016"/>
                    <a:pt x="5753397" y="1394817"/>
                  </a:cubicBezTo>
                  <a:cubicBezTo>
                    <a:pt x="5874842" y="1694855"/>
                    <a:pt x="5787331" y="1993999"/>
                    <a:pt x="5531941" y="2177058"/>
                  </a:cubicBezTo>
                  <a:close/>
                  <a:moveTo>
                    <a:pt x="6277570" y="2180630"/>
                  </a:moveTo>
                  <a:cubicBezTo>
                    <a:pt x="6212384" y="2181523"/>
                    <a:pt x="6154341" y="2123480"/>
                    <a:pt x="6154341" y="2058293"/>
                  </a:cubicBezTo>
                  <a:cubicBezTo>
                    <a:pt x="6154341" y="1991320"/>
                    <a:pt x="6211491" y="1933277"/>
                    <a:pt x="6278464" y="1933277"/>
                  </a:cubicBezTo>
                  <a:cubicBezTo>
                    <a:pt x="6345436" y="1932384"/>
                    <a:pt x="6399907" y="1989534"/>
                    <a:pt x="6399907" y="2060079"/>
                  </a:cubicBezTo>
                  <a:cubicBezTo>
                    <a:pt x="6400800" y="2127945"/>
                    <a:pt x="6348115" y="2179737"/>
                    <a:pt x="6277570" y="2180630"/>
                  </a:cubicBezTo>
                  <a:close/>
                  <a:moveTo>
                    <a:pt x="7220546" y="4745236"/>
                  </a:moveTo>
                  <a:cubicBezTo>
                    <a:pt x="7182147" y="4746129"/>
                    <a:pt x="7166074" y="4737199"/>
                    <a:pt x="7155358" y="4697016"/>
                  </a:cubicBezTo>
                  <a:cubicBezTo>
                    <a:pt x="7086600" y="4441627"/>
                    <a:pt x="7016948" y="4186238"/>
                    <a:pt x="6949083" y="3929956"/>
                  </a:cubicBezTo>
                  <a:cubicBezTo>
                    <a:pt x="6815138" y="3422750"/>
                    <a:pt x="6683871" y="2913757"/>
                    <a:pt x="6549033" y="2406551"/>
                  </a:cubicBezTo>
                  <a:cubicBezTo>
                    <a:pt x="6534745" y="2354759"/>
                    <a:pt x="6538317" y="2314575"/>
                    <a:pt x="6563320" y="2267248"/>
                  </a:cubicBezTo>
                  <a:cubicBezTo>
                    <a:pt x="6624935" y="2152948"/>
                    <a:pt x="6641901" y="2031504"/>
                    <a:pt x="6593681" y="1906488"/>
                  </a:cubicBezTo>
                  <a:cubicBezTo>
                    <a:pt x="6566892" y="1835051"/>
                    <a:pt x="6521351" y="1775222"/>
                    <a:pt x="6455271" y="1737717"/>
                  </a:cubicBezTo>
                  <a:cubicBezTo>
                    <a:pt x="6396335" y="1704677"/>
                    <a:pt x="6367760" y="1660029"/>
                    <a:pt x="6352580" y="1593949"/>
                  </a:cubicBezTo>
                  <a:cubicBezTo>
                    <a:pt x="6297216" y="1353741"/>
                    <a:pt x="6235601" y="1114425"/>
                    <a:pt x="6176665" y="875109"/>
                  </a:cubicBezTo>
                  <a:cubicBezTo>
                    <a:pt x="6172200" y="857250"/>
                    <a:pt x="6169521" y="839391"/>
                    <a:pt x="6166842" y="821531"/>
                  </a:cubicBezTo>
                  <a:cubicBezTo>
                    <a:pt x="6162378" y="780455"/>
                    <a:pt x="6162378" y="779562"/>
                    <a:pt x="6202561" y="777776"/>
                  </a:cubicBezTo>
                  <a:cubicBezTo>
                    <a:pt x="6298108" y="775097"/>
                    <a:pt x="6394549" y="773311"/>
                    <a:pt x="6490097" y="771525"/>
                  </a:cubicBezTo>
                  <a:cubicBezTo>
                    <a:pt x="6553498" y="770632"/>
                    <a:pt x="6616898" y="769739"/>
                    <a:pt x="6680299" y="770632"/>
                  </a:cubicBezTo>
                  <a:cubicBezTo>
                    <a:pt x="6698159" y="770632"/>
                    <a:pt x="6708874" y="766167"/>
                    <a:pt x="6715125" y="749201"/>
                  </a:cubicBezTo>
                  <a:cubicBezTo>
                    <a:pt x="6724055" y="728662"/>
                    <a:pt x="6735663" y="709017"/>
                    <a:pt x="6746379" y="689372"/>
                  </a:cubicBezTo>
                  <a:cubicBezTo>
                    <a:pt x="6812459" y="564356"/>
                    <a:pt x="7025878" y="567928"/>
                    <a:pt x="7091065" y="685800"/>
                  </a:cubicBezTo>
                  <a:cubicBezTo>
                    <a:pt x="7098209" y="698302"/>
                    <a:pt x="7107138" y="709910"/>
                    <a:pt x="7111603" y="724198"/>
                  </a:cubicBezTo>
                  <a:cubicBezTo>
                    <a:pt x="7122319" y="759916"/>
                    <a:pt x="7146429" y="771525"/>
                    <a:pt x="7181255" y="765274"/>
                  </a:cubicBezTo>
                  <a:cubicBezTo>
                    <a:pt x="7189292" y="763488"/>
                    <a:pt x="7197328" y="766167"/>
                    <a:pt x="7205365" y="765274"/>
                  </a:cubicBezTo>
                  <a:cubicBezTo>
                    <a:pt x="7279481" y="754559"/>
                    <a:pt x="7328595" y="795635"/>
                    <a:pt x="7376815" y="844748"/>
                  </a:cubicBezTo>
                  <a:cubicBezTo>
                    <a:pt x="7414319" y="882253"/>
                    <a:pt x="7455396" y="916186"/>
                    <a:pt x="7495580" y="951905"/>
                  </a:cubicBezTo>
                  <a:cubicBezTo>
                    <a:pt x="7575054" y="1021556"/>
                    <a:pt x="7656314" y="1089422"/>
                    <a:pt x="7733109" y="1161752"/>
                  </a:cubicBezTo>
                  <a:cubicBezTo>
                    <a:pt x="7774186" y="1201043"/>
                    <a:pt x="7813476" y="1251942"/>
                    <a:pt x="7857232" y="1305520"/>
                  </a:cubicBezTo>
                  <a:cubicBezTo>
                    <a:pt x="7863483" y="1313557"/>
                    <a:pt x="7865269" y="1326952"/>
                    <a:pt x="7866162" y="1337667"/>
                  </a:cubicBezTo>
                  <a:cubicBezTo>
                    <a:pt x="7868841" y="1418034"/>
                    <a:pt x="7861697" y="1500188"/>
                    <a:pt x="7875984" y="1578769"/>
                  </a:cubicBezTo>
                  <a:cubicBezTo>
                    <a:pt x="7897416" y="1692176"/>
                    <a:pt x="7928670" y="1803797"/>
                    <a:pt x="7967067" y="1912739"/>
                  </a:cubicBezTo>
                  <a:cubicBezTo>
                    <a:pt x="8013501" y="2044005"/>
                    <a:pt x="8073331" y="2169914"/>
                    <a:pt x="8124229" y="2299395"/>
                  </a:cubicBezTo>
                  <a:cubicBezTo>
                    <a:pt x="8207276" y="2506563"/>
                    <a:pt x="8287643" y="2714625"/>
                    <a:pt x="8370689" y="2921794"/>
                  </a:cubicBezTo>
                  <a:cubicBezTo>
                    <a:pt x="8478738" y="3191470"/>
                    <a:pt x="8591252" y="3460254"/>
                    <a:pt x="8696622" y="3731716"/>
                  </a:cubicBezTo>
                  <a:cubicBezTo>
                    <a:pt x="8776096" y="3935313"/>
                    <a:pt x="8855571" y="4142482"/>
                    <a:pt x="8889504" y="4360367"/>
                  </a:cubicBezTo>
                  <a:cubicBezTo>
                    <a:pt x="8906470" y="4467523"/>
                    <a:pt x="8901112" y="4574679"/>
                    <a:pt x="8888610" y="4681836"/>
                  </a:cubicBezTo>
                  <a:cubicBezTo>
                    <a:pt x="8885932" y="4708625"/>
                    <a:pt x="8873430" y="4746129"/>
                    <a:pt x="8846641" y="4747022"/>
                  </a:cubicBezTo>
                  <a:cubicBezTo>
                    <a:pt x="8742164" y="4747915"/>
                    <a:pt x="7483971" y="4739879"/>
                    <a:pt x="7220546" y="4745236"/>
                  </a:cubicBezTo>
                  <a:close/>
                  <a:moveTo>
                    <a:pt x="8795742" y="5357812"/>
                  </a:moveTo>
                  <a:cubicBezTo>
                    <a:pt x="8713589" y="5357812"/>
                    <a:pt x="8647509" y="5291733"/>
                    <a:pt x="8647509" y="5209580"/>
                  </a:cubicBezTo>
                  <a:cubicBezTo>
                    <a:pt x="8647509" y="5127427"/>
                    <a:pt x="8713589" y="5061347"/>
                    <a:pt x="8795742" y="5061347"/>
                  </a:cubicBezTo>
                  <a:cubicBezTo>
                    <a:pt x="8877895" y="5061347"/>
                    <a:pt x="8943975" y="5127427"/>
                    <a:pt x="8943975" y="5209580"/>
                  </a:cubicBezTo>
                  <a:cubicBezTo>
                    <a:pt x="8943975" y="5291733"/>
                    <a:pt x="8877895" y="5357812"/>
                    <a:pt x="8795742" y="5357812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thaiDist"/>
              <a:endParaRPr lang="en-US" dirty="0"/>
            </a:p>
          </p:txBody>
        </p:sp>
      </p:grpSp>
      <p:sp>
        <p:nvSpPr>
          <p:cNvPr id="60" name="Rectangle 21">
            <a:extLst>
              <a:ext uri="{FF2B5EF4-FFF2-40B4-BE49-F238E27FC236}">
                <a16:creationId xmlns:a16="http://schemas.microsoft.com/office/drawing/2014/main" id="{99883825-5C41-4B99-8D77-AE59DE3A771A}"/>
              </a:ext>
            </a:extLst>
          </p:cNvPr>
          <p:cNvSpPr/>
          <p:nvPr/>
        </p:nvSpPr>
        <p:spPr>
          <a:xfrm>
            <a:off x="2026899" y="1941272"/>
            <a:ext cx="701080" cy="35020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328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34" grpId="0" animBg="1"/>
      <p:bldP spid="35" grpId="0" animBg="1"/>
      <p:bldP spid="37" grpId="0" animBg="1"/>
      <p:bldP spid="38" grpId="0" animBg="1"/>
      <p:bldP spid="40" grpId="0"/>
      <p:bldP spid="41" grpId="0"/>
      <p:bldP spid="60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6393</TotalTime>
  <Words>1057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Angsana New</vt:lpstr>
      <vt:lpstr>Arial</vt:lpstr>
      <vt:lpstr>Calibri</vt:lpstr>
      <vt:lpstr>Cordia New</vt:lpstr>
      <vt:lpstr>CordiaUPC</vt:lpstr>
      <vt:lpstr>FreesiaUPC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tunqmay .sr</cp:lastModifiedBy>
  <cp:revision>169</cp:revision>
  <dcterms:created xsi:type="dcterms:W3CDTF">2019-01-14T06:35:35Z</dcterms:created>
  <dcterms:modified xsi:type="dcterms:W3CDTF">2019-04-19T04:04:38Z</dcterms:modified>
</cp:coreProperties>
</file>