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83" r:id="rId5"/>
    <p:sldId id="260" r:id="rId6"/>
    <p:sldId id="284" r:id="rId7"/>
    <p:sldId id="285" r:id="rId8"/>
    <p:sldId id="286" r:id="rId9"/>
    <p:sldId id="287" r:id="rId10"/>
    <p:sldId id="288" r:id="rId11"/>
    <p:sldId id="289" r:id="rId12"/>
    <p:sldId id="290" r:id="rId13"/>
    <p:sldId id="291" r:id="rId14"/>
    <p:sldId id="292" r:id="rId15"/>
    <p:sldId id="293" r:id="rId16"/>
    <p:sldId id="294" r:id="rId17"/>
    <p:sldId id="281" r:id="rId18"/>
    <p:sldId id="276"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autoAdjust="0"/>
  </p:normalViewPr>
  <p:slideViewPr>
    <p:cSldViewPr>
      <p:cViewPr varScale="1">
        <p:scale>
          <a:sx n="105" d="100"/>
          <a:sy n="105" d="100"/>
        </p:scale>
        <p:origin x="18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CE11D7-581E-4F72-AE9D-D9CDB69834B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F768FB5-DF40-482F-BFFD-A09B7CC6802E}">
      <dgm:prSet phldrT="[Text]"/>
      <dgm:spPr/>
      <dgm:t>
        <a:bodyPr/>
        <a:lstStyle/>
        <a:p>
          <a:r>
            <a:rPr lang="en-US" dirty="0"/>
            <a:t>Understanding aviation data</a:t>
          </a:r>
        </a:p>
      </dgm:t>
    </dgm:pt>
    <dgm:pt modelId="{CBA31237-A06F-405F-B9B4-97D914DCEBDF}" type="parTrans" cxnId="{811EFD71-350A-4B71-9101-B7DF893E399F}">
      <dgm:prSet/>
      <dgm:spPr/>
      <dgm:t>
        <a:bodyPr/>
        <a:lstStyle/>
        <a:p>
          <a:endParaRPr lang="en-US"/>
        </a:p>
      </dgm:t>
    </dgm:pt>
    <dgm:pt modelId="{3993196C-8ABF-4408-AF30-AC6652C50F39}" type="sibTrans" cxnId="{811EFD71-350A-4B71-9101-B7DF893E399F}">
      <dgm:prSet/>
      <dgm:spPr/>
      <dgm:t>
        <a:bodyPr/>
        <a:lstStyle/>
        <a:p>
          <a:endParaRPr lang="en-US"/>
        </a:p>
      </dgm:t>
    </dgm:pt>
    <dgm:pt modelId="{9919285C-1BA0-4B00-B432-1247390B8157}">
      <dgm:prSet phldrT="[Text]"/>
      <dgm:spPr/>
      <dgm:t>
        <a:bodyPr/>
        <a:lstStyle/>
        <a:p>
          <a:r>
            <a:rPr lang="en-US" dirty="0"/>
            <a:t>Data collection</a:t>
          </a:r>
        </a:p>
      </dgm:t>
    </dgm:pt>
    <dgm:pt modelId="{B252A425-4205-41E8-A4FA-2AF5A94924E4}" type="parTrans" cxnId="{65118989-F08A-4D60-9A93-C61B53F898F4}">
      <dgm:prSet/>
      <dgm:spPr/>
      <dgm:t>
        <a:bodyPr/>
        <a:lstStyle/>
        <a:p>
          <a:endParaRPr lang="en-US"/>
        </a:p>
      </dgm:t>
    </dgm:pt>
    <dgm:pt modelId="{97939B8C-E6B2-41AB-A969-FE7ACD1A7D26}" type="sibTrans" cxnId="{65118989-F08A-4D60-9A93-C61B53F898F4}">
      <dgm:prSet/>
      <dgm:spPr/>
      <dgm:t>
        <a:bodyPr/>
        <a:lstStyle/>
        <a:p>
          <a:endParaRPr lang="en-US"/>
        </a:p>
      </dgm:t>
    </dgm:pt>
    <dgm:pt modelId="{999BA8D7-3984-472A-812D-3D426F72A801}">
      <dgm:prSet phldrT="[Text]"/>
      <dgm:spPr/>
      <dgm:t>
        <a:bodyPr/>
        <a:lstStyle/>
        <a:p>
          <a:r>
            <a:rPr lang="en-US" dirty="0"/>
            <a:t>Data preparation</a:t>
          </a:r>
        </a:p>
      </dgm:t>
    </dgm:pt>
    <dgm:pt modelId="{5F3BDE24-0707-46CB-B103-845E2951D7B5}" type="parTrans" cxnId="{875CD418-B192-4760-9B78-924F31F9964D}">
      <dgm:prSet/>
      <dgm:spPr/>
      <dgm:t>
        <a:bodyPr/>
        <a:lstStyle/>
        <a:p>
          <a:endParaRPr lang="en-US"/>
        </a:p>
      </dgm:t>
    </dgm:pt>
    <dgm:pt modelId="{F8CDCD29-20B2-4311-B6AC-0CF632489B15}" type="sibTrans" cxnId="{875CD418-B192-4760-9B78-924F31F9964D}">
      <dgm:prSet/>
      <dgm:spPr/>
      <dgm:t>
        <a:bodyPr/>
        <a:lstStyle/>
        <a:p>
          <a:endParaRPr lang="en-US"/>
        </a:p>
      </dgm:t>
    </dgm:pt>
    <dgm:pt modelId="{DFB076A5-C036-41AA-8C5E-CE099E6BC216}">
      <dgm:prSet phldrT="[Text]"/>
      <dgm:spPr/>
      <dgm:t>
        <a:bodyPr/>
        <a:lstStyle/>
        <a:p>
          <a:r>
            <a:rPr lang="en-US" dirty="0"/>
            <a:t>Insights and Recommendations</a:t>
          </a:r>
        </a:p>
      </dgm:t>
    </dgm:pt>
    <dgm:pt modelId="{615FC136-2753-4F24-A485-F507BBB15C50}" type="parTrans" cxnId="{3124835C-8588-427D-82C6-99E851608AF2}">
      <dgm:prSet/>
      <dgm:spPr/>
      <dgm:t>
        <a:bodyPr/>
        <a:lstStyle/>
        <a:p>
          <a:endParaRPr lang="en-US"/>
        </a:p>
      </dgm:t>
    </dgm:pt>
    <dgm:pt modelId="{976D3D2B-D6DC-4F4C-8549-67A8CC3F798E}" type="sibTrans" cxnId="{3124835C-8588-427D-82C6-99E851608AF2}">
      <dgm:prSet/>
      <dgm:spPr/>
      <dgm:t>
        <a:bodyPr/>
        <a:lstStyle/>
        <a:p>
          <a:endParaRPr lang="en-US"/>
        </a:p>
      </dgm:t>
    </dgm:pt>
    <dgm:pt modelId="{9B5D78B9-96C2-478C-A3DF-66D031F69235}">
      <dgm:prSet phldrT="[Text]"/>
      <dgm:spPr/>
      <dgm:t>
        <a:bodyPr/>
        <a:lstStyle/>
        <a:p>
          <a:r>
            <a:rPr lang="en-US" dirty="0"/>
            <a:t>Perform analysis and modeling</a:t>
          </a:r>
        </a:p>
      </dgm:t>
    </dgm:pt>
    <dgm:pt modelId="{A64502F9-CD60-4BD5-BD18-DC1E90632503}" type="parTrans" cxnId="{75480438-F5DD-4BA5-8B82-62068CCE9564}">
      <dgm:prSet/>
      <dgm:spPr/>
      <dgm:t>
        <a:bodyPr/>
        <a:lstStyle/>
        <a:p>
          <a:endParaRPr lang="en-US"/>
        </a:p>
      </dgm:t>
    </dgm:pt>
    <dgm:pt modelId="{54B0E3DC-659C-488B-9141-6A794D22B86D}" type="sibTrans" cxnId="{75480438-F5DD-4BA5-8B82-62068CCE9564}">
      <dgm:prSet/>
      <dgm:spPr/>
      <dgm:t>
        <a:bodyPr/>
        <a:lstStyle/>
        <a:p>
          <a:endParaRPr lang="en-US"/>
        </a:p>
      </dgm:t>
    </dgm:pt>
    <dgm:pt modelId="{2B7A8E0F-3641-4D76-A4A0-8AC9977B04BB}" type="pres">
      <dgm:prSet presAssocID="{F2CE11D7-581E-4F72-AE9D-D9CDB69834B9}" presName="outerComposite" presStyleCnt="0">
        <dgm:presLayoutVars>
          <dgm:chMax val="5"/>
          <dgm:dir/>
          <dgm:resizeHandles val="exact"/>
        </dgm:presLayoutVars>
      </dgm:prSet>
      <dgm:spPr/>
    </dgm:pt>
    <dgm:pt modelId="{49DE006E-5666-4651-B1ED-D13E080589D0}" type="pres">
      <dgm:prSet presAssocID="{F2CE11D7-581E-4F72-AE9D-D9CDB69834B9}" presName="dummyMaxCanvas" presStyleCnt="0">
        <dgm:presLayoutVars/>
      </dgm:prSet>
      <dgm:spPr/>
    </dgm:pt>
    <dgm:pt modelId="{0FFA9631-F1CB-4374-BD2E-BA965E23C53F}" type="pres">
      <dgm:prSet presAssocID="{F2CE11D7-581E-4F72-AE9D-D9CDB69834B9}" presName="FiveNodes_1" presStyleLbl="node1" presStyleIdx="0" presStyleCnt="5">
        <dgm:presLayoutVars>
          <dgm:bulletEnabled val="1"/>
        </dgm:presLayoutVars>
      </dgm:prSet>
      <dgm:spPr/>
    </dgm:pt>
    <dgm:pt modelId="{8D2DB8DC-478D-4702-95CE-19DC689169C9}" type="pres">
      <dgm:prSet presAssocID="{F2CE11D7-581E-4F72-AE9D-D9CDB69834B9}" presName="FiveNodes_2" presStyleLbl="node1" presStyleIdx="1" presStyleCnt="5">
        <dgm:presLayoutVars>
          <dgm:bulletEnabled val="1"/>
        </dgm:presLayoutVars>
      </dgm:prSet>
      <dgm:spPr/>
    </dgm:pt>
    <dgm:pt modelId="{C5CEA67A-B200-4B5B-8C5E-C49E39371B39}" type="pres">
      <dgm:prSet presAssocID="{F2CE11D7-581E-4F72-AE9D-D9CDB69834B9}" presName="FiveNodes_3" presStyleLbl="node1" presStyleIdx="2" presStyleCnt="5">
        <dgm:presLayoutVars>
          <dgm:bulletEnabled val="1"/>
        </dgm:presLayoutVars>
      </dgm:prSet>
      <dgm:spPr/>
    </dgm:pt>
    <dgm:pt modelId="{349B5A9F-B907-49B0-B58F-ECCAAEA07826}" type="pres">
      <dgm:prSet presAssocID="{F2CE11D7-581E-4F72-AE9D-D9CDB69834B9}" presName="FiveNodes_4" presStyleLbl="node1" presStyleIdx="3" presStyleCnt="5">
        <dgm:presLayoutVars>
          <dgm:bulletEnabled val="1"/>
        </dgm:presLayoutVars>
      </dgm:prSet>
      <dgm:spPr/>
    </dgm:pt>
    <dgm:pt modelId="{D5A8378E-70C2-4C97-9C25-67A3E8868C7C}" type="pres">
      <dgm:prSet presAssocID="{F2CE11D7-581E-4F72-AE9D-D9CDB69834B9}" presName="FiveNodes_5" presStyleLbl="node1" presStyleIdx="4" presStyleCnt="5">
        <dgm:presLayoutVars>
          <dgm:bulletEnabled val="1"/>
        </dgm:presLayoutVars>
      </dgm:prSet>
      <dgm:spPr/>
    </dgm:pt>
    <dgm:pt modelId="{5158BA49-298D-4FA0-A566-2F1140AB61E4}" type="pres">
      <dgm:prSet presAssocID="{F2CE11D7-581E-4F72-AE9D-D9CDB69834B9}" presName="FiveConn_1-2" presStyleLbl="fgAccFollowNode1" presStyleIdx="0" presStyleCnt="4">
        <dgm:presLayoutVars>
          <dgm:bulletEnabled val="1"/>
        </dgm:presLayoutVars>
      </dgm:prSet>
      <dgm:spPr/>
    </dgm:pt>
    <dgm:pt modelId="{04E5F395-4E52-417B-9E29-5F45EDDD9A5F}" type="pres">
      <dgm:prSet presAssocID="{F2CE11D7-581E-4F72-AE9D-D9CDB69834B9}" presName="FiveConn_2-3" presStyleLbl="fgAccFollowNode1" presStyleIdx="1" presStyleCnt="4">
        <dgm:presLayoutVars>
          <dgm:bulletEnabled val="1"/>
        </dgm:presLayoutVars>
      </dgm:prSet>
      <dgm:spPr/>
    </dgm:pt>
    <dgm:pt modelId="{88513B12-72E3-4514-B283-94FA2D122792}" type="pres">
      <dgm:prSet presAssocID="{F2CE11D7-581E-4F72-AE9D-D9CDB69834B9}" presName="FiveConn_3-4" presStyleLbl="fgAccFollowNode1" presStyleIdx="2" presStyleCnt="4">
        <dgm:presLayoutVars>
          <dgm:bulletEnabled val="1"/>
        </dgm:presLayoutVars>
      </dgm:prSet>
      <dgm:spPr/>
    </dgm:pt>
    <dgm:pt modelId="{5C228B0A-CD4E-450F-BD9D-3E407DEACA15}" type="pres">
      <dgm:prSet presAssocID="{F2CE11D7-581E-4F72-AE9D-D9CDB69834B9}" presName="FiveConn_4-5" presStyleLbl="fgAccFollowNode1" presStyleIdx="3" presStyleCnt="4">
        <dgm:presLayoutVars>
          <dgm:bulletEnabled val="1"/>
        </dgm:presLayoutVars>
      </dgm:prSet>
      <dgm:spPr/>
    </dgm:pt>
    <dgm:pt modelId="{BF950D07-E74B-4311-AF2F-B956F89B4E4D}" type="pres">
      <dgm:prSet presAssocID="{F2CE11D7-581E-4F72-AE9D-D9CDB69834B9}" presName="FiveNodes_1_text" presStyleLbl="node1" presStyleIdx="4" presStyleCnt="5">
        <dgm:presLayoutVars>
          <dgm:bulletEnabled val="1"/>
        </dgm:presLayoutVars>
      </dgm:prSet>
      <dgm:spPr/>
    </dgm:pt>
    <dgm:pt modelId="{4F765350-51F8-410D-834B-DAB5F9338011}" type="pres">
      <dgm:prSet presAssocID="{F2CE11D7-581E-4F72-AE9D-D9CDB69834B9}" presName="FiveNodes_2_text" presStyleLbl="node1" presStyleIdx="4" presStyleCnt="5">
        <dgm:presLayoutVars>
          <dgm:bulletEnabled val="1"/>
        </dgm:presLayoutVars>
      </dgm:prSet>
      <dgm:spPr/>
    </dgm:pt>
    <dgm:pt modelId="{A89A0D18-56A6-4504-A7E6-BD1D82C03CDC}" type="pres">
      <dgm:prSet presAssocID="{F2CE11D7-581E-4F72-AE9D-D9CDB69834B9}" presName="FiveNodes_3_text" presStyleLbl="node1" presStyleIdx="4" presStyleCnt="5">
        <dgm:presLayoutVars>
          <dgm:bulletEnabled val="1"/>
        </dgm:presLayoutVars>
      </dgm:prSet>
      <dgm:spPr/>
    </dgm:pt>
    <dgm:pt modelId="{FD29B568-EE76-4215-8B08-4FDB464C53D7}" type="pres">
      <dgm:prSet presAssocID="{F2CE11D7-581E-4F72-AE9D-D9CDB69834B9}" presName="FiveNodes_4_text" presStyleLbl="node1" presStyleIdx="4" presStyleCnt="5">
        <dgm:presLayoutVars>
          <dgm:bulletEnabled val="1"/>
        </dgm:presLayoutVars>
      </dgm:prSet>
      <dgm:spPr/>
    </dgm:pt>
    <dgm:pt modelId="{6F9D9C5F-82F4-4336-A809-9BB2846D1186}" type="pres">
      <dgm:prSet presAssocID="{F2CE11D7-581E-4F72-AE9D-D9CDB69834B9}" presName="FiveNodes_5_text" presStyleLbl="node1" presStyleIdx="4" presStyleCnt="5">
        <dgm:presLayoutVars>
          <dgm:bulletEnabled val="1"/>
        </dgm:presLayoutVars>
      </dgm:prSet>
      <dgm:spPr/>
    </dgm:pt>
  </dgm:ptLst>
  <dgm:cxnLst>
    <dgm:cxn modelId="{875CD418-B192-4760-9B78-924F31F9964D}" srcId="{F2CE11D7-581E-4F72-AE9D-D9CDB69834B9}" destId="{999BA8D7-3984-472A-812D-3D426F72A801}" srcOrd="2" destOrd="0" parTransId="{5F3BDE24-0707-46CB-B103-845E2951D7B5}" sibTransId="{F8CDCD29-20B2-4311-B6AC-0CF632489B15}"/>
    <dgm:cxn modelId="{75480438-F5DD-4BA5-8B82-62068CCE9564}" srcId="{F2CE11D7-581E-4F72-AE9D-D9CDB69834B9}" destId="{9B5D78B9-96C2-478C-A3DF-66D031F69235}" srcOrd="3" destOrd="0" parTransId="{A64502F9-CD60-4BD5-BD18-DC1E90632503}" sibTransId="{54B0E3DC-659C-488B-9141-6A794D22B86D}"/>
    <dgm:cxn modelId="{3124835C-8588-427D-82C6-99E851608AF2}" srcId="{F2CE11D7-581E-4F72-AE9D-D9CDB69834B9}" destId="{DFB076A5-C036-41AA-8C5E-CE099E6BC216}" srcOrd="4" destOrd="0" parTransId="{615FC136-2753-4F24-A485-F507BBB15C50}" sibTransId="{976D3D2B-D6DC-4F4C-8549-67A8CC3F798E}"/>
    <dgm:cxn modelId="{1C77C542-811A-4019-8662-1B9ADBD8F563}" type="presOf" srcId="{999BA8D7-3984-472A-812D-3D426F72A801}" destId="{C5CEA67A-B200-4B5B-8C5E-C49E39371B39}" srcOrd="0" destOrd="0" presId="urn:microsoft.com/office/officeart/2005/8/layout/vProcess5"/>
    <dgm:cxn modelId="{7126504F-E796-4A9A-9E72-B4732A7893D3}" type="presOf" srcId="{97939B8C-E6B2-41AB-A969-FE7ACD1A7D26}" destId="{04E5F395-4E52-417B-9E29-5F45EDDD9A5F}" srcOrd="0" destOrd="0" presId="urn:microsoft.com/office/officeart/2005/8/layout/vProcess5"/>
    <dgm:cxn modelId="{811EFD71-350A-4B71-9101-B7DF893E399F}" srcId="{F2CE11D7-581E-4F72-AE9D-D9CDB69834B9}" destId="{3F768FB5-DF40-482F-BFFD-A09B7CC6802E}" srcOrd="0" destOrd="0" parTransId="{CBA31237-A06F-405F-B9B4-97D914DCEBDF}" sibTransId="{3993196C-8ABF-4408-AF30-AC6652C50F39}"/>
    <dgm:cxn modelId="{BCC9D779-292B-4FDE-82DF-B66130B4BB40}" type="presOf" srcId="{DFB076A5-C036-41AA-8C5E-CE099E6BC216}" destId="{6F9D9C5F-82F4-4336-A809-9BB2846D1186}" srcOrd="1" destOrd="0" presId="urn:microsoft.com/office/officeart/2005/8/layout/vProcess5"/>
    <dgm:cxn modelId="{65118989-F08A-4D60-9A93-C61B53F898F4}" srcId="{F2CE11D7-581E-4F72-AE9D-D9CDB69834B9}" destId="{9919285C-1BA0-4B00-B432-1247390B8157}" srcOrd="1" destOrd="0" parTransId="{B252A425-4205-41E8-A4FA-2AF5A94924E4}" sibTransId="{97939B8C-E6B2-41AB-A969-FE7ACD1A7D26}"/>
    <dgm:cxn modelId="{6187748E-DAF8-4164-A3E8-5A2B44D07908}" type="presOf" srcId="{54B0E3DC-659C-488B-9141-6A794D22B86D}" destId="{5C228B0A-CD4E-450F-BD9D-3E407DEACA15}" srcOrd="0" destOrd="0" presId="urn:microsoft.com/office/officeart/2005/8/layout/vProcess5"/>
    <dgm:cxn modelId="{8AC03790-C303-43F1-95B3-DF1AB25E8374}" type="presOf" srcId="{9B5D78B9-96C2-478C-A3DF-66D031F69235}" destId="{349B5A9F-B907-49B0-B58F-ECCAAEA07826}" srcOrd="0" destOrd="0" presId="urn:microsoft.com/office/officeart/2005/8/layout/vProcess5"/>
    <dgm:cxn modelId="{0FEBEB93-3C78-4BB1-88E6-61C46000F093}" type="presOf" srcId="{9919285C-1BA0-4B00-B432-1247390B8157}" destId="{4F765350-51F8-410D-834B-DAB5F9338011}" srcOrd="1" destOrd="0" presId="urn:microsoft.com/office/officeart/2005/8/layout/vProcess5"/>
    <dgm:cxn modelId="{3BE42494-6E3F-4AC7-B34C-3E1739829773}" type="presOf" srcId="{9919285C-1BA0-4B00-B432-1247390B8157}" destId="{8D2DB8DC-478D-4702-95CE-19DC689169C9}" srcOrd="0" destOrd="0" presId="urn:microsoft.com/office/officeart/2005/8/layout/vProcess5"/>
    <dgm:cxn modelId="{63F2A4B4-7CD1-42D8-A017-FBB21022BCF8}" type="presOf" srcId="{3F768FB5-DF40-482F-BFFD-A09B7CC6802E}" destId="{BF950D07-E74B-4311-AF2F-B956F89B4E4D}" srcOrd="1" destOrd="0" presId="urn:microsoft.com/office/officeart/2005/8/layout/vProcess5"/>
    <dgm:cxn modelId="{3C9096CE-573C-42A6-80D0-B4465D8A4A24}" type="presOf" srcId="{9B5D78B9-96C2-478C-A3DF-66D031F69235}" destId="{FD29B568-EE76-4215-8B08-4FDB464C53D7}" srcOrd="1" destOrd="0" presId="urn:microsoft.com/office/officeart/2005/8/layout/vProcess5"/>
    <dgm:cxn modelId="{B2DA5FCF-151B-4218-9E52-8DFE2B83D7E1}" type="presOf" srcId="{3F768FB5-DF40-482F-BFFD-A09B7CC6802E}" destId="{0FFA9631-F1CB-4374-BD2E-BA965E23C53F}" srcOrd="0" destOrd="0" presId="urn:microsoft.com/office/officeart/2005/8/layout/vProcess5"/>
    <dgm:cxn modelId="{82D84CDE-8560-4FD5-A9E8-99F3A6520036}" type="presOf" srcId="{F8CDCD29-20B2-4311-B6AC-0CF632489B15}" destId="{88513B12-72E3-4514-B283-94FA2D122792}" srcOrd="0" destOrd="0" presId="urn:microsoft.com/office/officeart/2005/8/layout/vProcess5"/>
    <dgm:cxn modelId="{8B3FA4ED-057A-4637-8129-4F0635EB1B1E}" type="presOf" srcId="{999BA8D7-3984-472A-812D-3D426F72A801}" destId="{A89A0D18-56A6-4504-A7E6-BD1D82C03CDC}" srcOrd="1" destOrd="0" presId="urn:microsoft.com/office/officeart/2005/8/layout/vProcess5"/>
    <dgm:cxn modelId="{EB5DF2F2-221C-4544-AAA7-BACCFD628FC9}" type="presOf" srcId="{DFB076A5-C036-41AA-8C5E-CE099E6BC216}" destId="{D5A8378E-70C2-4C97-9C25-67A3E8868C7C}" srcOrd="0" destOrd="0" presId="urn:microsoft.com/office/officeart/2005/8/layout/vProcess5"/>
    <dgm:cxn modelId="{36F8E7F8-7E09-4DBC-8DDF-6B53392E3C5C}" type="presOf" srcId="{F2CE11D7-581E-4F72-AE9D-D9CDB69834B9}" destId="{2B7A8E0F-3641-4D76-A4A0-8AC9977B04BB}" srcOrd="0" destOrd="0" presId="urn:microsoft.com/office/officeart/2005/8/layout/vProcess5"/>
    <dgm:cxn modelId="{4B0C74FA-695F-4A16-A4ED-D2F040DF8D71}" type="presOf" srcId="{3993196C-8ABF-4408-AF30-AC6652C50F39}" destId="{5158BA49-298D-4FA0-A566-2F1140AB61E4}" srcOrd="0" destOrd="0" presId="urn:microsoft.com/office/officeart/2005/8/layout/vProcess5"/>
    <dgm:cxn modelId="{E13ABD97-75A5-4941-97F0-DABDAE9C4222}" type="presParOf" srcId="{2B7A8E0F-3641-4D76-A4A0-8AC9977B04BB}" destId="{49DE006E-5666-4651-B1ED-D13E080589D0}" srcOrd="0" destOrd="0" presId="urn:microsoft.com/office/officeart/2005/8/layout/vProcess5"/>
    <dgm:cxn modelId="{477C65F0-1D9C-45A7-9E3F-24F4A7687FC9}" type="presParOf" srcId="{2B7A8E0F-3641-4D76-A4A0-8AC9977B04BB}" destId="{0FFA9631-F1CB-4374-BD2E-BA965E23C53F}" srcOrd="1" destOrd="0" presId="urn:microsoft.com/office/officeart/2005/8/layout/vProcess5"/>
    <dgm:cxn modelId="{0B94A7F7-DC66-4060-ADC3-41EF35BA1BB1}" type="presParOf" srcId="{2B7A8E0F-3641-4D76-A4A0-8AC9977B04BB}" destId="{8D2DB8DC-478D-4702-95CE-19DC689169C9}" srcOrd="2" destOrd="0" presId="urn:microsoft.com/office/officeart/2005/8/layout/vProcess5"/>
    <dgm:cxn modelId="{02AA4DC9-86D2-408D-BEBF-B040118E3B19}" type="presParOf" srcId="{2B7A8E0F-3641-4D76-A4A0-8AC9977B04BB}" destId="{C5CEA67A-B200-4B5B-8C5E-C49E39371B39}" srcOrd="3" destOrd="0" presId="urn:microsoft.com/office/officeart/2005/8/layout/vProcess5"/>
    <dgm:cxn modelId="{2D7CD333-B879-4176-B123-E4E8CC62612D}" type="presParOf" srcId="{2B7A8E0F-3641-4D76-A4A0-8AC9977B04BB}" destId="{349B5A9F-B907-49B0-B58F-ECCAAEA07826}" srcOrd="4" destOrd="0" presId="urn:microsoft.com/office/officeart/2005/8/layout/vProcess5"/>
    <dgm:cxn modelId="{E616DE29-EE5F-447B-BFBA-97E01D6AA0C4}" type="presParOf" srcId="{2B7A8E0F-3641-4D76-A4A0-8AC9977B04BB}" destId="{D5A8378E-70C2-4C97-9C25-67A3E8868C7C}" srcOrd="5" destOrd="0" presId="urn:microsoft.com/office/officeart/2005/8/layout/vProcess5"/>
    <dgm:cxn modelId="{7033302E-9405-4485-916E-CADBD51C6141}" type="presParOf" srcId="{2B7A8E0F-3641-4D76-A4A0-8AC9977B04BB}" destId="{5158BA49-298D-4FA0-A566-2F1140AB61E4}" srcOrd="6" destOrd="0" presId="urn:microsoft.com/office/officeart/2005/8/layout/vProcess5"/>
    <dgm:cxn modelId="{9F276B4E-3E4F-4A59-953E-9BD14646C676}" type="presParOf" srcId="{2B7A8E0F-3641-4D76-A4A0-8AC9977B04BB}" destId="{04E5F395-4E52-417B-9E29-5F45EDDD9A5F}" srcOrd="7" destOrd="0" presId="urn:microsoft.com/office/officeart/2005/8/layout/vProcess5"/>
    <dgm:cxn modelId="{AF94F90D-4E1E-4EFF-BB8B-F5F231F8709C}" type="presParOf" srcId="{2B7A8E0F-3641-4D76-A4A0-8AC9977B04BB}" destId="{88513B12-72E3-4514-B283-94FA2D122792}" srcOrd="8" destOrd="0" presId="urn:microsoft.com/office/officeart/2005/8/layout/vProcess5"/>
    <dgm:cxn modelId="{C4081407-FF5C-435D-BEE7-5C7A9F3242A8}" type="presParOf" srcId="{2B7A8E0F-3641-4D76-A4A0-8AC9977B04BB}" destId="{5C228B0A-CD4E-450F-BD9D-3E407DEACA15}" srcOrd="9" destOrd="0" presId="urn:microsoft.com/office/officeart/2005/8/layout/vProcess5"/>
    <dgm:cxn modelId="{C5B09058-01B8-4DE6-882C-FBF3C5EDCC78}" type="presParOf" srcId="{2B7A8E0F-3641-4D76-A4A0-8AC9977B04BB}" destId="{BF950D07-E74B-4311-AF2F-B956F89B4E4D}" srcOrd="10" destOrd="0" presId="urn:microsoft.com/office/officeart/2005/8/layout/vProcess5"/>
    <dgm:cxn modelId="{3E3C5FD3-5729-4E69-9A84-3FB28622B12A}" type="presParOf" srcId="{2B7A8E0F-3641-4D76-A4A0-8AC9977B04BB}" destId="{4F765350-51F8-410D-834B-DAB5F9338011}" srcOrd="11" destOrd="0" presId="urn:microsoft.com/office/officeart/2005/8/layout/vProcess5"/>
    <dgm:cxn modelId="{24131168-335A-4181-8C27-902BDCF3F8B1}" type="presParOf" srcId="{2B7A8E0F-3641-4D76-A4A0-8AC9977B04BB}" destId="{A89A0D18-56A6-4504-A7E6-BD1D82C03CDC}" srcOrd="12" destOrd="0" presId="urn:microsoft.com/office/officeart/2005/8/layout/vProcess5"/>
    <dgm:cxn modelId="{BE8D421D-84FA-451C-90FD-CB3F33FB011D}" type="presParOf" srcId="{2B7A8E0F-3641-4D76-A4A0-8AC9977B04BB}" destId="{FD29B568-EE76-4215-8B08-4FDB464C53D7}" srcOrd="13" destOrd="0" presId="urn:microsoft.com/office/officeart/2005/8/layout/vProcess5"/>
    <dgm:cxn modelId="{9C65A855-F59D-456C-BD85-BD7891394B6B}" type="presParOf" srcId="{2B7A8E0F-3641-4D76-A4A0-8AC9977B04BB}" destId="{6F9D9C5F-82F4-4336-A809-9BB2846D118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F74E16-F6FD-4C75-BC4B-EFE46FCE213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7F2E3D9-7FA8-40A7-B34F-4A530C2350EF}">
      <dgm:prSet phldrT="[Text]" custT="1"/>
      <dgm:spPr/>
      <dgm:t>
        <a:bodyPr/>
        <a:lstStyle/>
        <a:p>
          <a:r>
            <a:rPr lang="en-US" sz="1400" dirty="0"/>
            <a:t>Time of data</a:t>
          </a:r>
        </a:p>
      </dgm:t>
    </dgm:pt>
    <dgm:pt modelId="{DDFF0AD3-290D-4647-B108-9ADFA5C67D9A}" type="parTrans" cxnId="{5440A0F6-DF5E-4894-BA9D-7E211237FE96}">
      <dgm:prSet/>
      <dgm:spPr/>
      <dgm:t>
        <a:bodyPr/>
        <a:lstStyle/>
        <a:p>
          <a:endParaRPr lang="en-US" sz="1800"/>
        </a:p>
      </dgm:t>
    </dgm:pt>
    <dgm:pt modelId="{719BD0DE-2E3F-4DA7-B791-B2955502929C}" type="sibTrans" cxnId="{5440A0F6-DF5E-4894-BA9D-7E211237FE96}">
      <dgm:prSet/>
      <dgm:spPr/>
      <dgm:t>
        <a:bodyPr/>
        <a:lstStyle/>
        <a:p>
          <a:endParaRPr lang="en-US" sz="1800"/>
        </a:p>
      </dgm:t>
    </dgm:pt>
    <dgm:pt modelId="{44ED73E0-628C-46BB-976D-142B954A3D07}">
      <dgm:prSet phldrT="[Text]" custT="1"/>
      <dgm:spPr/>
      <dgm:t>
        <a:bodyPr/>
        <a:lstStyle/>
        <a:p>
          <a:r>
            <a:rPr lang="en-US" sz="1200" dirty="0"/>
            <a:t>Includes columns containing information about the time the data was collected: [year] and [month]</a:t>
          </a:r>
        </a:p>
      </dgm:t>
    </dgm:pt>
    <dgm:pt modelId="{3EA5659D-64A9-438E-82E2-ED7B7DE7E5A1}" type="parTrans" cxnId="{7AC986BC-CAAD-40F8-B267-DFB8589C2484}">
      <dgm:prSet/>
      <dgm:spPr/>
      <dgm:t>
        <a:bodyPr/>
        <a:lstStyle/>
        <a:p>
          <a:endParaRPr lang="en-US" sz="1800"/>
        </a:p>
      </dgm:t>
    </dgm:pt>
    <dgm:pt modelId="{BD3EE9B3-11D9-4DE1-92F4-40376FFDF05F}" type="sibTrans" cxnId="{7AC986BC-CAAD-40F8-B267-DFB8589C2484}">
      <dgm:prSet/>
      <dgm:spPr/>
      <dgm:t>
        <a:bodyPr/>
        <a:lstStyle/>
        <a:p>
          <a:endParaRPr lang="en-US" sz="1800"/>
        </a:p>
      </dgm:t>
    </dgm:pt>
    <dgm:pt modelId="{A9EA5D4C-4A86-4F55-B36E-8EE2CB1B7983}">
      <dgm:prSet phldrT="[Text]" custT="1"/>
      <dgm:spPr/>
      <dgm:t>
        <a:bodyPr/>
        <a:lstStyle/>
        <a:p>
          <a:r>
            <a:rPr lang="en-US" sz="1400" dirty="0"/>
            <a:t>Analysis object:</a:t>
          </a:r>
        </a:p>
      </dgm:t>
    </dgm:pt>
    <dgm:pt modelId="{D284BB6B-70E0-4DE5-A388-3EF70A079D9A}" type="parTrans" cxnId="{3FF66C05-05F1-4DAA-A5AC-F738E680581F}">
      <dgm:prSet/>
      <dgm:spPr/>
      <dgm:t>
        <a:bodyPr/>
        <a:lstStyle/>
        <a:p>
          <a:endParaRPr lang="en-US" sz="1800"/>
        </a:p>
      </dgm:t>
    </dgm:pt>
    <dgm:pt modelId="{D8A40342-A1DB-46CD-B7E2-1C17EFC9CD30}" type="sibTrans" cxnId="{3FF66C05-05F1-4DAA-A5AC-F738E680581F}">
      <dgm:prSet/>
      <dgm:spPr/>
      <dgm:t>
        <a:bodyPr/>
        <a:lstStyle/>
        <a:p>
          <a:endParaRPr lang="en-US" sz="1800"/>
        </a:p>
      </dgm:t>
    </dgm:pt>
    <dgm:pt modelId="{F4BB0493-9ACE-4E21-8AA0-D8C2D9F3DE1E}">
      <dgm:prSet phldrT="[Text]" custT="1"/>
      <dgm:spPr/>
      <dgm:t>
        <a:bodyPr/>
        <a:lstStyle/>
        <a:p>
          <a:r>
            <a:rPr lang="en-US" sz="1200" dirty="0"/>
            <a:t>Contains the columns that we will consider as objects for analysis: [carrier], [</a:t>
          </a:r>
          <a:r>
            <a:rPr lang="en-US" sz="1200" dirty="0" err="1"/>
            <a:t>carrier_name</a:t>
          </a:r>
          <a:r>
            <a:rPr lang="en-US" sz="1200" dirty="0"/>
            <a:t>], [airport] and [</a:t>
          </a:r>
          <a:r>
            <a:rPr lang="en-US" sz="1200" dirty="0" err="1"/>
            <a:t>airport_name</a:t>
          </a:r>
          <a:r>
            <a:rPr lang="en-US" sz="1200" dirty="0"/>
            <a:t>]</a:t>
          </a:r>
        </a:p>
      </dgm:t>
    </dgm:pt>
    <dgm:pt modelId="{31A22099-7929-49BC-8795-ECDDF458E6BF}" type="parTrans" cxnId="{B1F0338F-2EC3-4B7E-BCED-9390D28335A2}">
      <dgm:prSet/>
      <dgm:spPr/>
      <dgm:t>
        <a:bodyPr/>
        <a:lstStyle/>
        <a:p>
          <a:endParaRPr lang="en-US" sz="1800"/>
        </a:p>
      </dgm:t>
    </dgm:pt>
    <dgm:pt modelId="{69DE4118-83E0-4E20-B942-E8540EB8CA43}" type="sibTrans" cxnId="{B1F0338F-2EC3-4B7E-BCED-9390D28335A2}">
      <dgm:prSet/>
      <dgm:spPr/>
      <dgm:t>
        <a:bodyPr/>
        <a:lstStyle/>
        <a:p>
          <a:endParaRPr lang="en-US" sz="1800"/>
        </a:p>
      </dgm:t>
    </dgm:pt>
    <dgm:pt modelId="{7A1F177E-B163-456E-9347-DDDC8AC2ADF0}">
      <dgm:prSet phldrT="[Text]" custT="1"/>
      <dgm:spPr/>
      <dgm:t>
        <a:bodyPr/>
        <a:lstStyle/>
        <a:p>
          <a:r>
            <a:rPr lang="en-US" sz="1400" dirty="0"/>
            <a:t>Total number of flights and number of flights delayed more than 15 minutes.</a:t>
          </a:r>
        </a:p>
      </dgm:t>
    </dgm:pt>
    <dgm:pt modelId="{64567E60-7833-4597-9ECE-61E9316C644E}" type="parTrans" cxnId="{3C4ED16D-6594-49B1-A538-2ABBF006776A}">
      <dgm:prSet/>
      <dgm:spPr/>
      <dgm:t>
        <a:bodyPr/>
        <a:lstStyle/>
        <a:p>
          <a:endParaRPr lang="en-US" sz="1800"/>
        </a:p>
      </dgm:t>
    </dgm:pt>
    <dgm:pt modelId="{65B48DEF-BB7F-417E-ADA0-45D7904880BA}" type="sibTrans" cxnId="{3C4ED16D-6594-49B1-A538-2ABBF006776A}">
      <dgm:prSet/>
      <dgm:spPr/>
      <dgm:t>
        <a:bodyPr/>
        <a:lstStyle/>
        <a:p>
          <a:endParaRPr lang="en-US" sz="1800"/>
        </a:p>
      </dgm:t>
    </dgm:pt>
    <dgm:pt modelId="{7222673A-0D75-44A3-A17E-D9C77FFCD3A6}">
      <dgm:prSet phldrT="[Text]" custT="1"/>
      <dgm:spPr/>
      <dgm:t>
        <a:bodyPr/>
        <a:lstStyle/>
        <a:p>
          <a:r>
            <a:rPr lang="en-US" sz="1200" dirty="0"/>
            <a:t>Contains 2 columns: number of flights arriving at the airport [</a:t>
          </a:r>
          <a:r>
            <a:rPr lang="en-US" sz="1200" dirty="0" err="1"/>
            <a:t>arr_flights</a:t>
          </a:r>
          <a:r>
            <a:rPr lang="en-US" sz="1200" dirty="0"/>
            <a:t>] and number of flights delayed more than 15 minutes [arr_del15].</a:t>
          </a:r>
        </a:p>
      </dgm:t>
    </dgm:pt>
    <dgm:pt modelId="{F5C8E8F9-AA24-47EA-A889-647B17579BF5}" type="parTrans" cxnId="{5B99BD6D-3122-4CFC-A909-710E029C9DCF}">
      <dgm:prSet/>
      <dgm:spPr/>
      <dgm:t>
        <a:bodyPr/>
        <a:lstStyle/>
        <a:p>
          <a:endParaRPr lang="en-US" sz="1800"/>
        </a:p>
      </dgm:t>
    </dgm:pt>
    <dgm:pt modelId="{9D43C1FC-EABE-40AE-A0B7-08D231C2609C}" type="sibTrans" cxnId="{5B99BD6D-3122-4CFC-A909-710E029C9DCF}">
      <dgm:prSet/>
      <dgm:spPr/>
      <dgm:t>
        <a:bodyPr/>
        <a:lstStyle/>
        <a:p>
          <a:endParaRPr lang="en-US" sz="1800"/>
        </a:p>
      </dgm:t>
    </dgm:pt>
    <dgm:pt modelId="{9AF292D1-84A8-48BE-B09A-48E4FAA2A4A1}">
      <dgm:prSet phldrT="[Text]" custT="1"/>
      <dgm:spPr/>
      <dgm:t>
        <a:bodyPr/>
        <a:lstStyle/>
        <a:p>
          <a:r>
            <a:rPr lang="en-US" sz="1400" dirty="0"/>
            <a:t>Number of flight delays by factors</a:t>
          </a:r>
        </a:p>
      </dgm:t>
    </dgm:pt>
    <dgm:pt modelId="{63FB832D-8B00-42B2-9A11-7074CD45AE33}" type="parTrans" cxnId="{DBFE25F5-E298-4BE5-BCE4-951255B0C375}">
      <dgm:prSet/>
      <dgm:spPr/>
      <dgm:t>
        <a:bodyPr/>
        <a:lstStyle/>
        <a:p>
          <a:endParaRPr lang="en-US" sz="1800"/>
        </a:p>
      </dgm:t>
    </dgm:pt>
    <dgm:pt modelId="{3AF23F0C-70ED-4FA0-B62A-03CCA316CE64}" type="sibTrans" cxnId="{DBFE25F5-E298-4BE5-BCE4-951255B0C375}">
      <dgm:prSet/>
      <dgm:spPr/>
      <dgm:t>
        <a:bodyPr/>
        <a:lstStyle/>
        <a:p>
          <a:endParaRPr lang="en-US" sz="1800"/>
        </a:p>
      </dgm:t>
    </dgm:pt>
    <dgm:pt modelId="{01C8B952-4E52-4A91-98D7-3AD66C2B54BC}">
      <dgm:prSet phldrT="[Text]" custT="1"/>
      <dgm:spPr/>
      <dgm:t>
        <a:bodyPr/>
        <a:lstStyle/>
        <a:p>
          <a:r>
            <a:rPr lang="en-US" sz="1200" dirty="0"/>
            <a:t>Contains columns for the number of flights delayed for various reasons: [</a:t>
          </a:r>
          <a:r>
            <a:rPr lang="en-US" sz="1200" dirty="0" err="1"/>
            <a:t>carrier_ct</a:t>
          </a:r>
          <a:r>
            <a:rPr lang="en-US" sz="1200" dirty="0"/>
            <a:t>], [</a:t>
          </a:r>
          <a:r>
            <a:rPr lang="en-US" sz="1200" dirty="0" err="1"/>
            <a:t>weather_ct</a:t>
          </a:r>
          <a:r>
            <a:rPr lang="en-US" sz="1200" dirty="0"/>
            <a:t>], [</a:t>
          </a:r>
          <a:r>
            <a:rPr lang="en-US" sz="1200" dirty="0" err="1"/>
            <a:t>nas_ct</a:t>
          </a:r>
          <a:r>
            <a:rPr lang="en-US" sz="1200" dirty="0"/>
            <a:t>], [</a:t>
          </a:r>
          <a:r>
            <a:rPr lang="en-US" sz="1200" dirty="0" err="1"/>
            <a:t>security_ct</a:t>
          </a:r>
          <a:r>
            <a:rPr lang="en-US" sz="1200" dirty="0"/>
            <a:t>] and [</a:t>
          </a:r>
          <a:r>
            <a:rPr lang="en-US" sz="1200" dirty="0" err="1"/>
            <a:t>late_aircraft_ct</a:t>
          </a:r>
          <a:r>
            <a:rPr lang="en-US" sz="1200" dirty="0"/>
            <a:t>].</a:t>
          </a:r>
        </a:p>
      </dgm:t>
    </dgm:pt>
    <dgm:pt modelId="{57D37763-F8E9-4847-B2FD-97DD71C71F04}" type="parTrans" cxnId="{80D2450B-B0E6-4F61-9BB9-D7272C75C27B}">
      <dgm:prSet/>
      <dgm:spPr/>
      <dgm:t>
        <a:bodyPr/>
        <a:lstStyle/>
        <a:p>
          <a:endParaRPr lang="en-US" sz="1800"/>
        </a:p>
      </dgm:t>
    </dgm:pt>
    <dgm:pt modelId="{586A9285-A6A1-4D57-9CE7-087AB9FD42BF}" type="sibTrans" cxnId="{80D2450B-B0E6-4F61-9BB9-D7272C75C27B}">
      <dgm:prSet/>
      <dgm:spPr/>
      <dgm:t>
        <a:bodyPr/>
        <a:lstStyle/>
        <a:p>
          <a:endParaRPr lang="en-US" sz="1800"/>
        </a:p>
      </dgm:t>
    </dgm:pt>
    <dgm:pt modelId="{2C13FA0A-61B1-4B81-9CEE-2F4B78D7B88B}">
      <dgm:prSet phldrT="[Text]" custT="1"/>
      <dgm:spPr/>
      <dgm:t>
        <a:bodyPr/>
        <a:lstStyle/>
        <a:p>
          <a:r>
            <a:rPr lang="en-US" sz="1400" dirty="0"/>
            <a:t>Total number of flights by status</a:t>
          </a:r>
        </a:p>
      </dgm:t>
    </dgm:pt>
    <dgm:pt modelId="{C1CB4E3A-B024-4C87-8B66-30DFD1C6EEEB}" type="parTrans" cxnId="{428D96D2-AC83-42A4-A12C-E92FACCC4006}">
      <dgm:prSet/>
      <dgm:spPr/>
      <dgm:t>
        <a:bodyPr/>
        <a:lstStyle/>
        <a:p>
          <a:endParaRPr lang="en-US" sz="1800"/>
        </a:p>
      </dgm:t>
    </dgm:pt>
    <dgm:pt modelId="{3F7AEF59-DAC0-493F-9844-9C32F0DFCB2D}" type="sibTrans" cxnId="{428D96D2-AC83-42A4-A12C-E92FACCC4006}">
      <dgm:prSet/>
      <dgm:spPr/>
      <dgm:t>
        <a:bodyPr/>
        <a:lstStyle/>
        <a:p>
          <a:endParaRPr lang="en-US" sz="1800"/>
        </a:p>
      </dgm:t>
    </dgm:pt>
    <dgm:pt modelId="{8D53DF5B-D8EF-46FC-B078-2A8E0FCB1136}">
      <dgm:prSet phldrT="[Text]" custT="1"/>
      <dgm:spPr/>
      <dgm:t>
        <a:bodyPr/>
        <a:lstStyle/>
        <a:p>
          <a:r>
            <a:rPr lang="en-US" sz="1200" dirty="0"/>
            <a:t>Contains columns showing flight status (by number): [</a:t>
          </a:r>
          <a:r>
            <a:rPr lang="en-US" sz="1200" dirty="0" err="1"/>
            <a:t>arr_cancelled</a:t>
          </a:r>
          <a:r>
            <a:rPr lang="en-US" sz="1200" dirty="0"/>
            <a:t>], [</a:t>
          </a:r>
          <a:r>
            <a:rPr lang="en-US" sz="1200" dirty="0" err="1"/>
            <a:t>arr_diverted</a:t>
          </a:r>
          <a:r>
            <a:rPr lang="en-US" sz="1200" dirty="0"/>
            <a:t>] and [</a:t>
          </a:r>
          <a:r>
            <a:rPr lang="en-US" sz="1200" dirty="0" err="1"/>
            <a:t>arr_delay</a:t>
          </a:r>
          <a:r>
            <a:rPr lang="en-US" sz="1200" dirty="0"/>
            <a:t>]</a:t>
          </a:r>
        </a:p>
      </dgm:t>
    </dgm:pt>
    <dgm:pt modelId="{2151836B-B361-4D9A-A003-57722DB3FD73}" type="parTrans" cxnId="{4E0AF68A-0C43-47B6-97CD-BC2B6E81FFDD}">
      <dgm:prSet/>
      <dgm:spPr/>
      <dgm:t>
        <a:bodyPr/>
        <a:lstStyle/>
        <a:p>
          <a:endParaRPr lang="en-US" sz="1800"/>
        </a:p>
      </dgm:t>
    </dgm:pt>
    <dgm:pt modelId="{F42BC3B1-1552-4AC3-BEFE-8A3043EF7293}" type="sibTrans" cxnId="{4E0AF68A-0C43-47B6-97CD-BC2B6E81FFDD}">
      <dgm:prSet/>
      <dgm:spPr/>
      <dgm:t>
        <a:bodyPr/>
        <a:lstStyle/>
        <a:p>
          <a:endParaRPr lang="en-US" sz="1800"/>
        </a:p>
      </dgm:t>
    </dgm:pt>
    <dgm:pt modelId="{F0CB4975-DEC8-45CC-BD53-24C402977703}">
      <dgm:prSet phldrT="[Text]" custT="1"/>
      <dgm:spPr/>
      <dgm:t>
        <a:bodyPr/>
        <a:lstStyle/>
        <a:p>
          <a:r>
            <a:rPr lang="en-US" sz="1400" dirty="0"/>
            <a:t>Total minutes of delay by factors</a:t>
          </a:r>
        </a:p>
      </dgm:t>
    </dgm:pt>
    <dgm:pt modelId="{85FFA4FD-864D-4CAB-B074-B900624226E8}" type="parTrans" cxnId="{F87DB07A-3F91-4A15-B124-88AD3574C11D}">
      <dgm:prSet/>
      <dgm:spPr/>
      <dgm:t>
        <a:bodyPr/>
        <a:lstStyle/>
        <a:p>
          <a:endParaRPr lang="en-US" sz="1800"/>
        </a:p>
      </dgm:t>
    </dgm:pt>
    <dgm:pt modelId="{132A6EF3-8D48-46A3-A569-7D181BCDE16F}" type="sibTrans" cxnId="{F87DB07A-3F91-4A15-B124-88AD3574C11D}">
      <dgm:prSet/>
      <dgm:spPr/>
      <dgm:t>
        <a:bodyPr/>
        <a:lstStyle/>
        <a:p>
          <a:endParaRPr lang="en-US" sz="1800"/>
        </a:p>
      </dgm:t>
    </dgm:pt>
    <dgm:pt modelId="{DDF427E3-971F-4CA9-8FEE-9814527C98C9}">
      <dgm:prSet phldrT="[Text]" custT="1"/>
      <dgm:spPr/>
      <dgm:t>
        <a:bodyPr/>
        <a:lstStyle/>
        <a:p>
          <a:r>
            <a:rPr lang="en-US" sz="1150" dirty="0"/>
            <a:t>Contains columns for the total number of minutes the flight was delayed for various reasons:[</a:t>
          </a:r>
          <a:r>
            <a:rPr lang="en-US" sz="1150" dirty="0" err="1"/>
            <a:t>carrier_delay</a:t>
          </a:r>
          <a:r>
            <a:rPr lang="en-US" sz="1150" dirty="0"/>
            <a:t>], [</a:t>
          </a:r>
          <a:r>
            <a:rPr lang="en-US" sz="1150" dirty="0" err="1"/>
            <a:t>weather_delay</a:t>
          </a:r>
          <a:r>
            <a:rPr lang="en-US" sz="1150" dirty="0"/>
            <a:t>], [</a:t>
          </a:r>
          <a:r>
            <a:rPr lang="en-US" sz="1150" dirty="0" err="1"/>
            <a:t>nas_delay</a:t>
          </a:r>
          <a:r>
            <a:rPr lang="en-US" sz="1150" dirty="0"/>
            <a:t>], [</a:t>
          </a:r>
          <a:r>
            <a:rPr lang="en-US" sz="1150" dirty="0" err="1"/>
            <a:t>security_delay</a:t>
          </a:r>
          <a:r>
            <a:rPr lang="en-US" sz="1150" dirty="0"/>
            <a:t>] and [</a:t>
          </a:r>
          <a:r>
            <a:rPr lang="en-US" sz="1150" dirty="0" err="1"/>
            <a:t>late_aircraft_delay</a:t>
          </a:r>
          <a:r>
            <a:rPr lang="en-US" sz="1150" dirty="0"/>
            <a:t>]</a:t>
          </a:r>
        </a:p>
      </dgm:t>
    </dgm:pt>
    <dgm:pt modelId="{A05BBA7A-7215-4739-91A0-C39819ACDE2D}" type="parTrans" cxnId="{61721978-7444-4DD6-8F07-92DBF695CC60}">
      <dgm:prSet/>
      <dgm:spPr/>
      <dgm:t>
        <a:bodyPr/>
        <a:lstStyle/>
        <a:p>
          <a:endParaRPr lang="en-US" sz="1800"/>
        </a:p>
      </dgm:t>
    </dgm:pt>
    <dgm:pt modelId="{BE876ABA-005B-4C1E-BD60-69B7379C504E}" type="sibTrans" cxnId="{61721978-7444-4DD6-8F07-92DBF695CC60}">
      <dgm:prSet/>
      <dgm:spPr/>
      <dgm:t>
        <a:bodyPr/>
        <a:lstStyle/>
        <a:p>
          <a:endParaRPr lang="en-US" sz="1800"/>
        </a:p>
      </dgm:t>
    </dgm:pt>
    <dgm:pt modelId="{FEDCE238-8260-4B72-97F6-99532E48A0AC}" type="pres">
      <dgm:prSet presAssocID="{23F74E16-F6FD-4C75-BC4B-EFE46FCE213A}" presName="Name0" presStyleCnt="0">
        <dgm:presLayoutVars>
          <dgm:dir/>
          <dgm:animLvl val="lvl"/>
          <dgm:resizeHandles val="exact"/>
        </dgm:presLayoutVars>
      </dgm:prSet>
      <dgm:spPr/>
    </dgm:pt>
    <dgm:pt modelId="{8B9C6B22-F5C3-4A04-9408-6FDE62BD55F3}" type="pres">
      <dgm:prSet presAssocID="{67F2E3D9-7FA8-40A7-B34F-4A530C2350EF}" presName="linNode" presStyleCnt="0"/>
      <dgm:spPr/>
    </dgm:pt>
    <dgm:pt modelId="{7ED5C99C-58A3-4B6E-B0EF-9FEDE4C6E930}" type="pres">
      <dgm:prSet presAssocID="{67F2E3D9-7FA8-40A7-B34F-4A530C2350EF}" presName="parentText" presStyleLbl="node1" presStyleIdx="0" presStyleCnt="6">
        <dgm:presLayoutVars>
          <dgm:chMax val="1"/>
          <dgm:bulletEnabled val="1"/>
        </dgm:presLayoutVars>
      </dgm:prSet>
      <dgm:spPr/>
    </dgm:pt>
    <dgm:pt modelId="{96C588C6-BAB0-48F3-969D-1D6DE77DDD8D}" type="pres">
      <dgm:prSet presAssocID="{67F2E3D9-7FA8-40A7-B34F-4A530C2350EF}" presName="descendantText" presStyleLbl="alignAccFollowNode1" presStyleIdx="0" presStyleCnt="6">
        <dgm:presLayoutVars>
          <dgm:bulletEnabled val="1"/>
        </dgm:presLayoutVars>
      </dgm:prSet>
      <dgm:spPr/>
    </dgm:pt>
    <dgm:pt modelId="{63CA37C1-BBBD-4AD3-9C1E-A65CE3070CE3}" type="pres">
      <dgm:prSet presAssocID="{719BD0DE-2E3F-4DA7-B791-B2955502929C}" presName="sp" presStyleCnt="0"/>
      <dgm:spPr/>
    </dgm:pt>
    <dgm:pt modelId="{F8603750-D0DB-43EF-A9FF-7F9B40DD79A3}" type="pres">
      <dgm:prSet presAssocID="{A9EA5D4C-4A86-4F55-B36E-8EE2CB1B7983}" presName="linNode" presStyleCnt="0"/>
      <dgm:spPr/>
    </dgm:pt>
    <dgm:pt modelId="{CE9563CE-1520-40A9-AC2E-A2ED5D702D2D}" type="pres">
      <dgm:prSet presAssocID="{A9EA5D4C-4A86-4F55-B36E-8EE2CB1B7983}" presName="parentText" presStyleLbl="node1" presStyleIdx="1" presStyleCnt="6">
        <dgm:presLayoutVars>
          <dgm:chMax val="1"/>
          <dgm:bulletEnabled val="1"/>
        </dgm:presLayoutVars>
      </dgm:prSet>
      <dgm:spPr/>
    </dgm:pt>
    <dgm:pt modelId="{67D4BCB7-31B2-4FC4-B60A-52D867F3B1BB}" type="pres">
      <dgm:prSet presAssocID="{A9EA5D4C-4A86-4F55-B36E-8EE2CB1B7983}" presName="descendantText" presStyleLbl="alignAccFollowNode1" presStyleIdx="1" presStyleCnt="6">
        <dgm:presLayoutVars>
          <dgm:bulletEnabled val="1"/>
        </dgm:presLayoutVars>
      </dgm:prSet>
      <dgm:spPr/>
    </dgm:pt>
    <dgm:pt modelId="{C164B1D4-82F6-4EDF-AA54-83A525F557A6}" type="pres">
      <dgm:prSet presAssocID="{D8A40342-A1DB-46CD-B7E2-1C17EFC9CD30}" presName="sp" presStyleCnt="0"/>
      <dgm:spPr/>
    </dgm:pt>
    <dgm:pt modelId="{0944ECE3-4874-48FB-AD63-03B5AC6DFF82}" type="pres">
      <dgm:prSet presAssocID="{7A1F177E-B163-456E-9347-DDDC8AC2ADF0}" presName="linNode" presStyleCnt="0"/>
      <dgm:spPr/>
    </dgm:pt>
    <dgm:pt modelId="{7F5EF3CD-5240-4822-869B-8DC18AD1D1AA}" type="pres">
      <dgm:prSet presAssocID="{7A1F177E-B163-456E-9347-DDDC8AC2ADF0}" presName="parentText" presStyleLbl="node1" presStyleIdx="2" presStyleCnt="6">
        <dgm:presLayoutVars>
          <dgm:chMax val="1"/>
          <dgm:bulletEnabled val="1"/>
        </dgm:presLayoutVars>
      </dgm:prSet>
      <dgm:spPr/>
    </dgm:pt>
    <dgm:pt modelId="{291B378F-8410-43A9-AF07-E353038A6467}" type="pres">
      <dgm:prSet presAssocID="{7A1F177E-B163-456E-9347-DDDC8AC2ADF0}" presName="descendantText" presStyleLbl="alignAccFollowNode1" presStyleIdx="2" presStyleCnt="6">
        <dgm:presLayoutVars>
          <dgm:bulletEnabled val="1"/>
        </dgm:presLayoutVars>
      </dgm:prSet>
      <dgm:spPr/>
    </dgm:pt>
    <dgm:pt modelId="{B1533F95-0CFE-4A54-8B0E-A4F99587212A}" type="pres">
      <dgm:prSet presAssocID="{65B48DEF-BB7F-417E-ADA0-45D7904880BA}" presName="sp" presStyleCnt="0"/>
      <dgm:spPr/>
    </dgm:pt>
    <dgm:pt modelId="{3F6770C4-601F-4CFC-8763-4A8A57881F21}" type="pres">
      <dgm:prSet presAssocID="{9AF292D1-84A8-48BE-B09A-48E4FAA2A4A1}" presName="linNode" presStyleCnt="0"/>
      <dgm:spPr/>
    </dgm:pt>
    <dgm:pt modelId="{E14BC741-D8ED-4ED7-AFDF-F57CC7A8DBE6}" type="pres">
      <dgm:prSet presAssocID="{9AF292D1-84A8-48BE-B09A-48E4FAA2A4A1}" presName="parentText" presStyleLbl="node1" presStyleIdx="3" presStyleCnt="6">
        <dgm:presLayoutVars>
          <dgm:chMax val="1"/>
          <dgm:bulletEnabled val="1"/>
        </dgm:presLayoutVars>
      </dgm:prSet>
      <dgm:spPr/>
    </dgm:pt>
    <dgm:pt modelId="{15CC14EE-210E-447C-8ADE-42123C48070D}" type="pres">
      <dgm:prSet presAssocID="{9AF292D1-84A8-48BE-B09A-48E4FAA2A4A1}" presName="descendantText" presStyleLbl="alignAccFollowNode1" presStyleIdx="3" presStyleCnt="6">
        <dgm:presLayoutVars>
          <dgm:bulletEnabled val="1"/>
        </dgm:presLayoutVars>
      </dgm:prSet>
      <dgm:spPr/>
    </dgm:pt>
    <dgm:pt modelId="{C52B472A-01CA-4A2C-9D54-9941E5B2D6F1}" type="pres">
      <dgm:prSet presAssocID="{3AF23F0C-70ED-4FA0-B62A-03CCA316CE64}" presName="sp" presStyleCnt="0"/>
      <dgm:spPr/>
    </dgm:pt>
    <dgm:pt modelId="{977C3B0D-59AC-4542-ADF6-35A245D17617}" type="pres">
      <dgm:prSet presAssocID="{2C13FA0A-61B1-4B81-9CEE-2F4B78D7B88B}" presName="linNode" presStyleCnt="0"/>
      <dgm:spPr/>
    </dgm:pt>
    <dgm:pt modelId="{D2962939-9066-42F3-BC3F-4AFB48391134}" type="pres">
      <dgm:prSet presAssocID="{2C13FA0A-61B1-4B81-9CEE-2F4B78D7B88B}" presName="parentText" presStyleLbl="node1" presStyleIdx="4" presStyleCnt="6">
        <dgm:presLayoutVars>
          <dgm:chMax val="1"/>
          <dgm:bulletEnabled val="1"/>
        </dgm:presLayoutVars>
      </dgm:prSet>
      <dgm:spPr/>
    </dgm:pt>
    <dgm:pt modelId="{B242992C-BE8C-4B3D-8875-EC00F0C29C88}" type="pres">
      <dgm:prSet presAssocID="{2C13FA0A-61B1-4B81-9CEE-2F4B78D7B88B}" presName="descendantText" presStyleLbl="alignAccFollowNode1" presStyleIdx="4" presStyleCnt="6">
        <dgm:presLayoutVars>
          <dgm:bulletEnabled val="1"/>
        </dgm:presLayoutVars>
      </dgm:prSet>
      <dgm:spPr/>
    </dgm:pt>
    <dgm:pt modelId="{8AEF3EA6-9804-4E10-851C-956A8D6D12F6}" type="pres">
      <dgm:prSet presAssocID="{3F7AEF59-DAC0-493F-9844-9C32F0DFCB2D}" presName="sp" presStyleCnt="0"/>
      <dgm:spPr/>
    </dgm:pt>
    <dgm:pt modelId="{D9645E9F-4F62-4CA2-A5D6-7432019CD742}" type="pres">
      <dgm:prSet presAssocID="{F0CB4975-DEC8-45CC-BD53-24C402977703}" presName="linNode" presStyleCnt="0"/>
      <dgm:spPr/>
    </dgm:pt>
    <dgm:pt modelId="{C5A3D174-2C96-4808-8695-CA8F791FE5AB}" type="pres">
      <dgm:prSet presAssocID="{F0CB4975-DEC8-45CC-BD53-24C402977703}" presName="parentText" presStyleLbl="node1" presStyleIdx="5" presStyleCnt="6">
        <dgm:presLayoutVars>
          <dgm:chMax val="1"/>
          <dgm:bulletEnabled val="1"/>
        </dgm:presLayoutVars>
      </dgm:prSet>
      <dgm:spPr/>
    </dgm:pt>
    <dgm:pt modelId="{BF2DE72C-DF93-4DDB-BBB6-3B82C08AA94D}" type="pres">
      <dgm:prSet presAssocID="{F0CB4975-DEC8-45CC-BD53-24C402977703}" presName="descendantText" presStyleLbl="alignAccFollowNode1" presStyleIdx="5" presStyleCnt="6" custLinFactNeighborX="0">
        <dgm:presLayoutVars>
          <dgm:bulletEnabled val="1"/>
        </dgm:presLayoutVars>
      </dgm:prSet>
      <dgm:spPr/>
    </dgm:pt>
  </dgm:ptLst>
  <dgm:cxnLst>
    <dgm:cxn modelId="{3FF66C05-05F1-4DAA-A5AC-F738E680581F}" srcId="{23F74E16-F6FD-4C75-BC4B-EFE46FCE213A}" destId="{A9EA5D4C-4A86-4F55-B36E-8EE2CB1B7983}" srcOrd="1" destOrd="0" parTransId="{D284BB6B-70E0-4DE5-A388-3EF70A079D9A}" sibTransId="{D8A40342-A1DB-46CD-B7E2-1C17EFC9CD30}"/>
    <dgm:cxn modelId="{80D2450B-B0E6-4F61-9BB9-D7272C75C27B}" srcId="{9AF292D1-84A8-48BE-B09A-48E4FAA2A4A1}" destId="{01C8B952-4E52-4A91-98D7-3AD66C2B54BC}" srcOrd="0" destOrd="0" parTransId="{57D37763-F8E9-4847-B2FD-97DD71C71F04}" sibTransId="{586A9285-A6A1-4D57-9CE7-087AB9FD42BF}"/>
    <dgm:cxn modelId="{EE55CB16-9195-4C55-B0DF-5428C4348311}" type="presOf" srcId="{2C13FA0A-61B1-4B81-9CEE-2F4B78D7B88B}" destId="{D2962939-9066-42F3-BC3F-4AFB48391134}" srcOrd="0" destOrd="0" presId="urn:microsoft.com/office/officeart/2005/8/layout/vList5"/>
    <dgm:cxn modelId="{7049F12B-291E-4BA2-B70F-6A82253A093A}" type="presOf" srcId="{7A1F177E-B163-456E-9347-DDDC8AC2ADF0}" destId="{7F5EF3CD-5240-4822-869B-8DC18AD1D1AA}" srcOrd="0" destOrd="0" presId="urn:microsoft.com/office/officeart/2005/8/layout/vList5"/>
    <dgm:cxn modelId="{CAA5A930-8AEE-4A64-ADA2-DA90FE6F2FD7}" type="presOf" srcId="{23F74E16-F6FD-4C75-BC4B-EFE46FCE213A}" destId="{FEDCE238-8260-4B72-97F6-99532E48A0AC}" srcOrd="0" destOrd="0" presId="urn:microsoft.com/office/officeart/2005/8/layout/vList5"/>
    <dgm:cxn modelId="{CED8F336-DADE-4D73-A74A-F381BE8B4258}" type="presOf" srcId="{F0CB4975-DEC8-45CC-BD53-24C402977703}" destId="{C5A3D174-2C96-4808-8695-CA8F791FE5AB}" srcOrd="0" destOrd="0" presId="urn:microsoft.com/office/officeart/2005/8/layout/vList5"/>
    <dgm:cxn modelId="{651E384D-1408-4F35-B236-E8024B9AAF8D}" type="presOf" srcId="{DDF427E3-971F-4CA9-8FEE-9814527C98C9}" destId="{BF2DE72C-DF93-4DDB-BBB6-3B82C08AA94D}" srcOrd="0" destOrd="0" presId="urn:microsoft.com/office/officeart/2005/8/layout/vList5"/>
    <dgm:cxn modelId="{5B99BD6D-3122-4CFC-A909-710E029C9DCF}" srcId="{7A1F177E-B163-456E-9347-DDDC8AC2ADF0}" destId="{7222673A-0D75-44A3-A17E-D9C77FFCD3A6}" srcOrd="0" destOrd="0" parTransId="{F5C8E8F9-AA24-47EA-A889-647B17579BF5}" sibTransId="{9D43C1FC-EABE-40AE-A0B7-08D231C2609C}"/>
    <dgm:cxn modelId="{3C4ED16D-6594-49B1-A538-2ABBF006776A}" srcId="{23F74E16-F6FD-4C75-BC4B-EFE46FCE213A}" destId="{7A1F177E-B163-456E-9347-DDDC8AC2ADF0}" srcOrd="2" destOrd="0" parTransId="{64567E60-7833-4597-9ECE-61E9316C644E}" sibTransId="{65B48DEF-BB7F-417E-ADA0-45D7904880BA}"/>
    <dgm:cxn modelId="{61721978-7444-4DD6-8F07-92DBF695CC60}" srcId="{F0CB4975-DEC8-45CC-BD53-24C402977703}" destId="{DDF427E3-971F-4CA9-8FEE-9814527C98C9}" srcOrd="0" destOrd="0" parTransId="{A05BBA7A-7215-4739-91A0-C39819ACDE2D}" sibTransId="{BE876ABA-005B-4C1E-BD60-69B7379C504E}"/>
    <dgm:cxn modelId="{F87DB07A-3F91-4A15-B124-88AD3574C11D}" srcId="{23F74E16-F6FD-4C75-BC4B-EFE46FCE213A}" destId="{F0CB4975-DEC8-45CC-BD53-24C402977703}" srcOrd="5" destOrd="0" parTransId="{85FFA4FD-864D-4CAB-B074-B900624226E8}" sibTransId="{132A6EF3-8D48-46A3-A569-7D181BCDE16F}"/>
    <dgm:cxn modelId="{2677F688-7012-48A4-85E4-BFBCE041F5C6}" type="presOf" srcId="{8D53DF5B-D8EF-46FC-B078-2A8E0FCB1136}" destId="{B242992C-BE8C-4B3D-8875-EC00F0C29C88}" srcOrd="0" destOrd="0" presId="urn:microsoft.com/office/officeart/2005/8/layout/vList5"/>
    <dgm:cxn modelId="{4E0AF68A-0C43-47B6-97CD-BC2B6E81FFDD}" srcId="{2C13FA0A-61B1-4B81-9CEE-2F4B78D7B88B}" destId="{8D53DF5B-D8EF-46FC-B078-2A8E0FCB1136}" srcOrd="0" destOrd="0" parTransId="{2151836B-B361-4D9A-A003-57722DB3FD73}" sibTransId="{F42BC3B1-1552-4AC3-BEFE-8A3043EF7293}"/>
    <dgm:cxn modelId="{B1F0338F-2EC3-4B7E-BCED-9390D28335A2}" srcId="{A9EA5D4C-4A86-4F55-B36E-8EE2CB1B7983}" destId="{F4BB0493-9ACE-4E21-8AA0-D8C2D9F3DE1E}" srcOrd="0" destOrd="0" parTransId="{31A22099-7929-49BC-8795-ECDDF458E6BF}" sibTransId="{69DE4118-83E0-4E20-B942-E8540EB8CA43}"/>
    <dgm:cxn modelId="{65FE899E-E0DC-4012-82F2-1B72456C0CC2}" type="presOf" srcId="{44ED73E0-628C-46BB-976D-142B954A3D07}" destId="{96C588C6-BAB0-48F3-969D-1D6DE77DDD8D}" srcOrd="0" destOrd="0" presId="urn:microsoft.com/office/officeart/2005/8/layout/vList5"/>
    <dgm:cxn modelId="{7AC986BC-CAAD-40F8-B267-DFB8589C2484}" srcId="{67F2E3D9-7FA8-40A7-B34F-4A530C2350EF}" destId="{44ED73E0-628C-46BB-976D-142B954A3D07}" srcOrd="0" destOrd="0" parTransId="{3EA5659D-64A9-438E-82E2-ED7B7DE7E5A1}" sibTransId="{BD3EE9B3-11D9-4DE1-92F4-40376FFDF05F}"/>
    <dgm:cxn modelId="{313FD3C1-3A1E-4C80-89F0-E51FF023C8ED}" type="presOf" srcId="{F4BB0493-9ACE-4E21-8AA0-D8C2D9F3DE1E}" destId="{67D4BCB7-31B2-4FC4-B60A-52D867F3B1BB}" srcOrd="0" destOrd="0" presId="urn:microsoft.com/office/officeart/2005/8/layout/vList5"/>
    <dgm:cxn modelId="{8D7AECC3-1065-42AF-8F40-F15BB425E200}" type="presOf" srcId="{01C8B952-4E52-4A91-98D7-3AD66C2B54BC}" destId="{15CC14EE-210E-447C-8ADE-42123C48070D}" srcOrd="0" destOrd="0" presId="urn:microsoft.com/office/officeart/2005/8/layout/vList5"/>
    <dgm:cxn modelId="{182047C9-4FE9-4E6C-8755-54ACFE1E301D}" type="presOf" srcId="{67F2E3D9-7FA8-40A7-B34F-4A530C2350EF}" destId="{7ED5C99C-58A3-4B6E-B0EF-9FEDE4C6E930}" srcOrd="0" destOrd="0" presId="urn:microsoft.com/office/officeart/2005/8/layout/vList5"/>
    <dgm:cxn modelId="{428D96D2-AC83-42A4-A12C-E92FACCC4006}" srcId="{23F74E16-F6FD-4C75-BC4B-EFE46FCE213A}" destId="{2C13FA0A-61B1-4B81-9CEE-2F4B78D7B88B}" srcOrd="4" destOrd="0" parTransId="{C1CB4E3A-B024-4C87-8B66-30DFD1C6EEEB}" sibTransId="{3F7AEF59-DAC0-493F-9844-9C32F0DFCB2D}"/>
    <dgm:cxn modelId="{936B3FEA-5B45-4667-8D47-F5392A83F1AF}" type="presOf" srcId="{9AF292D1-84A8-48BE-B09A-48E4FAA2A4A1}" destId="{E14BC741-D8ED-4ED7-AFDF-F57CC7A8DBE6}" srcOrd="0" destOrd="0" presId="urn:microsoft.com/office/officeart/2005/8/layout/vList5"/>
    <dgm:cxn modelId="{DBFE25F5-E298-4BE5-BCE4-951255B0C375}" srcId="{23F74E16-F6FD-4C75-BC4B-EFE46FCE213A}" destId="{9AF292D1-84A8-48BE-B09A-48E4FAA2A4A1}" srcOrd="3" destOrd="0" parTransId="{63FB832D-8B00-42B2-9A11-7074CD45AE33}" sibTransId="{3AF23F0C-70ED-4FA0-B62A-03CCA316CE64}"/>
    <dgm:cxn modelId="{5440A0F6-DF5E-4894-BA9D-7E211237FE96}" srcId="{23F74E16-F6FD-4C75-BC4B-EFE46FCE213A}" destId="{67F2E3D9-7FA8-40A7-B34F-4A530C2350EF}" srcOrd="0" destOrd="0" parTransId="{DDFF0AD3-290D-4647-B108-9ADFA5C67D9A}" sibTransId="{719BD0DE-2E3F-4DA7-B791-B2955502929C}"/>
    <dgm:cxn modelId="{954F70FB-E23E-4A79-8632-55757ACE4F46}" type="presOf" srcId="{7222673A-0D75-44A3-A17E-D9C77FFCD3A6}" destId="{291B378F-8410-43A9-AF07-E353038A6467}" srcOrd="0" destOrd="0" presId="urn:microsoft.com/office/officeart/2005/8/layout/vList5"/>
    <dgm:cxn modelId="{01F5DFFF-4098-49E9-93A5-B42621DC16BD}" type="presOf" srcId="{A9EA5D4C-4A86-4F55-B36E-8EE2CB1B7983}" destId="{CE9563CE-1520-40A9-AC2E-A2ED5D702D2D}" srcOrd="0" destOrd="0" presId="urn:microsoft.com/office/officeart/2005/8/layout/vList5"/>
    <dgm:cxn modelId="{BFB76984-A52D-4686-9BDE-40FE3B2C0DED}" type="presParOf" srcId="{FEDCE238-8260-4B72-97F6-99532E48A0AC}" destId="{8B9C6B22-F5C3-4A04-9408-6FDE62BD55F3}" srcOrd="0" destOrd="0" presId="urn:microsoft.com/office/officeart/2005/8/layout/vList5"/>
    <dgm:cxn modelId="{E734D3DD-D4CA-480C-859D-4CD5695E7762}" type="presParOf" srcId="{8B9C6B22-F5C3-4A04-9408-6FDE62BD55F3}" destId="{7ED5C99C-58A3-4B6E-B0EF-9FEDE4C6E930}" srcOrd="0" destOrd="0" presId="urn:microsoft.com/office/officeart/2005/8/layout/vList5"/>
    <dgm:cxn modelId="{52B2AA24-B2E1-435A-91AE-D3C2BF1890D6}" type="presParOf" srcId="{8B9C6B22-F5C3-4A04-9408-6FDE62BD55F3}" destId="{96C588C6-BAB0-48F3-969D-1D6DE77DDD8D}" srcOrd="1" destOrd="0" presId="urn:microsoft.com/office/officeart/2005/8/layout/vList5"/>
    <dgm:cxn modelId="{B2E9E4DD-444E-4FB3-B7B8-BA5C5B7FB342}" type="presParOf" srcId="{FEDCE238-8260-4B72-97F6-99532E48A0AC}" destId="{63CA37C1-BBBD-4AD3-9C1E-A65CE3070CE3}" srcOrd="1" destOrd="0" presId="urn:microsoft.com/office/officeart/2005/8/layout/vList5"/>
    <dgm:cxn modelId="{11BCA833-6040-41D7-A23F-FD2BA770C63C}" type="presParOf" srcId="{FEDCE238-8260-4B72-97F6-99532E48A0AC}" destId="{F8603750-D0DB-43EF-A9FF-7F9B40DD79A3}" srcOrd="2" destOrd="0" presId="urn:microsoft.com/office/officeart/2005/8/layout/vList5"/>
    <dgm:cxn modelId="{77A1887F-7968-4C61-BF0F-38B83DA56C9A}" type="presParOf" srcId="{F8603750-D0DB-43EF-A9FF-7F9B40DD79A3}" destId="{CE9563CE-1520-40A9-AC2E-A2ED5D702D2D}" srcOrd="0" destOrd="0" presId="urn:microsoft.com/office/officeart/2005/8/layout/vList5"/>
    <dgm:cxn modelId="{16C5709A-A38A-4035-A69F-5DAF617095C6}" type="presParOf" srcId="{F8603750-D0DB-43EF-A9FF-7F9B40DD79A3}" destId="{67D4BCB7-31B2-4FC4-B60A-52D867F3B1BB}" srcOrd="1" destOrd="0" presId="urn:microsoft.com/office/officeart/2005/8/layout/vList5"/>
    <dgm:cxn modelId="{32CF5393-9178-429B-866B-A34EDE0B922C}" type="presParOf" srcId="{FEDCE238-8260-4B72-97F6-99532E48A0AC}" destId="{C164B1D4-82F6-4EDF-AA54-83A525F557A6}" srcOrd="3" destOrd="0" presId="urn:microsoft.com/office/officeart/2005/8/layout/vList5"/>
    <dgm:cxn modelId="{9D4CBCA2-AAD7-4227-807D-6E491A950E97}" type="presParOf" srcId="{FEDCE238-8260-4B72-97F6-99532E48A0AC}" destId="{0944ECE3-4874-48FB-AD63-03B5AC6DFF82}" srcOrd="4" destOrd="0" presId="urn:microsoft.com/office/officeart/2005/8/layout/vList5"/>
    <dgm:cxn modelId="{FDB15A72-6E5A-4CB1-8433-95FA212A9AE8}" type="presParOf" srcId="{0944ECE3-4874-48FB-AD63-03B5AC6DFF82}" destId="{7F5EF3CD-5240-4822-869B-8DC18AD1D1AA}" srcOrd="0" destOrd="0" presId="urn:microsoft.com/office/officeart/2005/8/layout/vList5"/>
    <dgm:cxn modelId="{EB1448DC-A98F-4362-BAF3-5C886E9FB80B}" type="presParOf" srcId="{0944ECE3-4874-48FB-AD63-03B5AC6DFF82}" destId="{291B378F-8410-43A9-AF07-E353038A6467}" srcOrd="1" destOrd="0" presId="urn:microsoft.com/office/officeart/2005/8/layout/vList5"/>
    <dgm:cxn modelId="{80FDC479-AD50-4877-9D44-934551A88A53}" type="presParOf" srcId="{FEDCE238-8260-4B72-97F6-99532E48A0AC}" destId="{B1533F95-0CFE-4A54-8B0E-A4F99587212A}" srcOrd="5" destOrd="0" presId="urn:microsoft.com/office/officeart/2005/8/layout/vList5"/>
    <dgm:cxn modelId="{53FB5660-BB5F-4CFD-84DF-0EDFE85BB2C7}" type="presParOf" srcId="{FEDCE238-8260-4B72-97F6-99532E48A0AC}" destId="{3F6770C4-601F-4CFC-8763-4A8A57881F21}" srcOrd="6" destOrd="0" presId="urn:microsoft.com/office/officeart/2005/8/layout/vList5"/>
    <dgm:cxn modelId="{E6810533-A1D6-4D21-A4C8-7BFC8B481A06}" type="presParOf" srcId="{3F6770C4-601F-4CFC-8763-4A8A57881F21}" destId="{E14BC741-D8ED-4ED7-AFDF-F57CC7A8DBE6}" srcOrd="0" destOrd="0" presId="urn:microsoft.com/office/officeart/2005/8/layout/vList5"/>
    <dgm:cxn modelId="{B444C06C-64F1-418D-812F-14A921BA5D52}" type="presParOf" srcId="{3F6770C4-601F-4CFC-8763-4A8A57881F21}" destId="{15CC14EE-210E-447C-8ADE-42123C48070D}" srcOrd="1" destOrd="0" presId="urn:microsoft.com/office/officeart/2005/8/layout/vList5"/>
    <dgm:cxn modelId="{34E712BD-BA60-4777-8D55-AB243CEEA73F}" type="presParOf" srcId="{FEDCE238-8260-4B72-97F6-99532E48A0AC}" destId="{C52B472A-01CA-4A2C-9D54-9941E5B2D6F1}" srcOrd="7" destOrd="0" presId="urn:microsoft.com/office/officeart/2005/8/layout/vList5"/>
    <dgm:cxn modelId="{983BED77-2080-4E70-8458-B413DBA840D6}" type="presParOf" srcId="{FEDCE238-8260-4B72-97F6-99532E48A0AC}" destId="{977C3B0D-59AC-4542-ADF6-35A245D17617}" srcOrd="8" destOrd="0" presId="urn:microsoft.com/office/officeart/2005/8/layout/vList5"/>
    <dgm:cxn modelId="{C4D69789-E8E2-40F4-92CC-4ADDBDC2CBDF}" type="presParOf" srcId="{977C3B0D-59AC-4542-ADF6-35A245D17617}" destId="{D2962939-9066-42F3-BC3F-4AFB48391134}" srcOrd="0" destOrd="0" presId="urn:microsoft.com/office/officeart/2005/8/layout/vList5"/>
    <dgm:cxn modelId="{1E4A7DAC-91EA-4619-A38E-5DF0284B8AB6}" type="presParOf" srcId="{977C3B0D-59AC-4542-ADF6-35A245D17617}" destId="{B242992C-BE8C-4B3D-8875-EC00F0C29C88}" srcOrd="1" destOrd="0" presId="urn:microsoft.com/office/officeart/2005/8/layout/vList5"/>
    <dgm:cxn modelId="{DDD05B59-F8D4-4F51-A49E-E503ADFEB74F}" type="presParOf" srcId="{FEDCE238-8260-4B72-97F6-99532E48A0AC}" destId="{8AEF3EA6-9804-4E10-851C-956A8D6D12F6}" srcOrd="9" destOrd="0" presId="urn:microsoft.com/office/officeart/2005/8/layout/vList5"/>
    <dgm:cxn modelId="{3B577A55-898C-4209-9FAB-E8116A378F1B}" type="presParOf" srcId="{FEDCE238-8260-4B72-97F6-99532E48A0AC}" destId="{D9645E9F-4F62-4CA2-A5D6-7432019CD742}" srcOrd="10" destOrd="0" presId="urn:microsoft.com/office/officeart/2005/8/layout/vList5"/>
    <dgm:cxn modelId="{E6B81821-A10A-4CEA-8A42-E8A50E8C1050}" type="presParOf" srcId="{D9645E9F-4F62-4CA2-A5D6-7432019CD742}" destId="{C5A3D174-2C96-4808-8695-CA8F791FE5AB}" srcOrd="0" destOrd="0" presId="urn:microsoft.com/office/officeart/2005/8/layout/vList5"/>
    <dgm:cxn modelId="{2998944C-2818-44D2-A2F2-6BEFCF50409C}" type="presParOf" srcId="{D9645E9F-4F62-4CA2-A5D6-7432019CD742}" destId="{BF2DE72C-DF93-4DDB-BBB6-3B82C08AA94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A9631-F1CB-4374-BD2E-BA965E23C53F}">
      <dsp:nvSpPr>
        <dsp:cNvPr id="0" name=""/>
        <dsp:cNvSpPr/>
      </dsp:nvSpPr>
      <dsp:spPr>
        <a:xfrm>
          <a:off x="0" y="0"/>
          <a:ext cx="5045964" cy="81838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Understanding aviation data</a:t>
          </a:r>
        </a:p>
      </dsp:txBody>
      <dsp:txXfrm>
        <a:off x="23970" y="23970"/>
        <a:ext cx="4067107" cy="770448"/>
      </dsp:txXfrm>
    </dsp:sp>
    <dsp:sp modelId="{8D2DB8DC-478D-4702-95CE-19DC689169C9}">
      <dsp:nvSpPr>
        <dsp:cNvPr id="0" name=""/>
        <dsp:cNvSpPr/>
      </dsp:nvSpPr>
      <dsp:spPr>
        <a:xfrm>
          <a:off x="376808" y="932053"/>
          <a:ext cx="5045964" cy="81838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Data collection</a:t>
          </a:r>
        </a:p>
      </dsp:txBody>
      <dsp:txXfrm>
        <a:off x="400778" y="956023"/>
        <a:ext cx="4089262" cy="770448"/>
      </dsp:txXfrm>
    </dsp:sp>
    <dsp:sp modelId="{C5CEA67A-B200-4B5B-8C5E-C49E39371B39}">
      <dsp:nvSpPr>
        <dsp:cNvPr id="0" name=""/>
        <dsp:cNvSpPr/>
      </dsp:nvSpPr>
      <dsp:spPr>
        <a:xfrm>
          <a:off x="753617" y="1864106"/>
          <a:ext cx="5045964" cy="81838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Data preparation</a:t>
          </a:r>
        </a:p>
      </dsp:txBody>
      <dsp:txXfrm>
        <a:off x="777587" y="1888076"/>
        <a:ext cx="4089262" cy="770448"/>
      </dsp:txXfrm>
    </dsp:sp>
    <dsp:sp modelId="{349B5A9F-B907-49B0-B58F-ECCAAEA07826}">
      <dsp:nvSpPr>
        <dsp:cNvPr id="0" name=""/>
        <dsp:cNvSpPr/>
      </dsp:nvSpPr>
      <dsp:spPr>
        <a:xfrm>
          <a:off x="1130426" y="2796159"/>
          <a:ext cx="5045964" cy="81838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Perform analysis and modeling</a:t>
          </a:r>
        </a:p>
      </dsp:txBody>
      <dsp:txXfrm>
        <a:off x="1154396" y="2820129"/>
        <a:ext cx="4089262" cy="770448"/>
      </dsp:txXfrm>
    </dsp:sp>
    <dsp:sp modelId="{D5A8378E-70C2-4C97-9C25-67A3E8868C7C}">
      <dsp:nvSpPr>
        <dsp:cNvPr id="0" name=""/>
        <dsp:cNvSpPr/>
      </dsp:nvSpPr>
      <dsp:spPr>
        <a:xfrm>
          <a:off x="1507235" y="3728212"/>
          <a:ext cx="5045964" cy="81838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Insights and Recommendations</a:t>
          </a:r>
        </a:p>
      </dsp:txBody>
      <dsp:txXfrm>
        <a:off x="1531205" y="3752182"/>
        <a:ext cx="4089262" cy="770448"/>
      </dsp:txXfrm>
    </dsp:sp>
    <dsp:sp modelId="{5158BA49-298D-4FA0-A566-2F1140AB61E4}">
      <dsp:nvSpPr>
        <dsp:cNvPr id="0" name=""/>
        <dsp:cNvSpPr/>
      </dsp:nvSpPr>
      <dsp:spPr>
        <a:xfrm>
          <a:off x="4514011" y="597877"/>
          <a:ext cx="531952" cy="531952"/>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633700" y="597877"/>
        <a:ext cx="292574" cy="400294"/>
      </dsp:txXfrm>
    </dsp:sp>
    <dsp:sp modelId="{04E5F395-4E52-417B-9E29-5F45EDDD9A5F}">
      <dsp:nvSpPr>
        <dsp:cNvPr id="0" name=""/>
        <dsp:cNvSpPr/>
      </dsp:nvSpPr>
      <dsp:spPr>
        <a:xfrm>
          <a:off x="4890820" y="1529930"/>
          <a:ext cx="531952" cy="531952"/>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010509" y="1529930"/>
        <a:ext cx="292574" cy="400294"/>
      </dsp:txXfrm>
    </dsp:sp>
    <dsp:sp modelId="{88513B12-72E3-4514-B283-94FA2D122792}">
      <dsp:nvSpPr>
        <dsp:cNvPr id="0" name=""/>
        <dsp:cNvSpPr/>
      </dsp:nvSpPr>
      <dsp:spPr>
        <a:xfrm>
          <a:off x="5267629" y="2448344"/>
          <a:ext cx="531952" cy="531952"/>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387318" y="2448344"/>
        <a:ext cx="292574" cy="400294"/>
      </dsp:txXfrm>
    </dsp:sp>
    <dsp:sp modelId="{5C228B0A-CD4E-450F-BD9D-3E407DEACA15}">
      <dsp:nvSpPr>
        <dsp:cNvPr id="0" name=""/>
        <dsp:cNvSpPr/>
      </dsp:nvSpPr>
      <dsp:spPr>
        <a:xfrm>
          <a:off x="5644438" y="3389490"/>
          <a:ext cx="531952" cy="531952"/>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764127" y="3389490"/>
        <a:ext cx="292574" cy="400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588C6-BAB0-48F3-969D-1D6DE77DDD8D}">
      <dsp:nvSpPr>
        <dsp:cNvPr id="0" name=""/>
        <dsp:cNvSpPr/>
      </dsp:nvSpPr>
      <dsp:spPr>
        <a:xfrm rot="5400000">
          <a:off x="4889152" y="-2071585"/>
          <a:ext cx="584894" cy="487680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Includes columns containing information about the time the data was collected: [year] and [month]</a:t>
          </a:r>
        </a:p>
      </dsp:txBody>
      <dsp:txXfrm rot="-5400000">
        <a:off x="2743199" y="102920"/>
        <a:ext cx="4848248" cy="527790"/>
      </dsp:txXfrm>
    </dsp:sp>
    <dsp:sp modelId="{7ED5C99C-58A3-4B6E-B0EF-9FEDE4C6E930}">
      <dsp:nvSpPr>
        <dsp:cNvPr id="0" name=""/>
        <dsp:cNvSpPr/>
      </dsp:nvSpPr>
      <dsp:spPr>
        <a:xfrm>
          <a:off x="0" y="1255"/>
          <a:ext cx="2743200" cy="73111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Time of data</a:t>
          </a:r>
        </a:p>
      </dsp:txBody>
      <dsp:txXfrm>
        <a:off x="35690" y="36945"/>
        <a:ext cx="2671820" cy="659738"/>
      </dsp:txXfrm>
    </dsp:sp>
    <dsp:sp modelId="{67D4BCB7-31B2-4FC4-B60A-52D867F3B1BB}">
      <dsp:nvSpPr>
        <dsp:cNvPr id="0" name=""/>
        <dsp:cNvSpPr/>
      </dsp:nvSpPr>
      <dsp:spPr>
        <a:xfrm rot="5400000">
          <a:off x="4889152" y="-1303911"/>
          <a:ext cx="584894" cy="487680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Contains the columns that we will consider as objects for analysis: [carrier], [</a:t>
          </a:r>
          <a:r>
            <a:rPr lang="en-US" sz="1200" kern="1200" dirty="0" err="1"/>
            <a:t>carrier_name</a:t>
          </a:r>
          <a:r>
            <a:rPr lang="en-US" sz="1200" kern="1200" dirty="0"/>
            <a:t>], [airport] and [</a:t>
          </a:r>
          <a:r>
            <a:rPr lang="en-US" sz="1200" kern="1200" dirty="0" err="1"/>
            <a:t>airport_name</a:t>
          </a:r>
          <a:r>
            <a:rPr lang="en-US" sz="1200" kern="1200" dirty="0"/>
            <a:t>]</a:t>
          </a:r>
        </a:p>
      </dsp:txBody>
      <dsp:txXfrm rot="-5400000">
        <a:off x="2743199" y="870594"/>
        <a:ext cx="4848248" cy="527790"/>
      </dsp:txXfrm>
    </dsp:sp>
    <dsp:sp modelId="{CE9563CE-1520-40A9-AC2E-A2ED5D702D2D}">
      <dsp:nvSpPr>
        <dsp:cNvPr id="0" name=""/>
        <dsp:cNvSpPr/>
      </dsp:nvSpPr>
      <dsp:spPr>
        <a:xfrm>
          <a:off x="0" y="768929"/>
          <a:ext cx="2743200" cy="73111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Analysis object:</a:t>
          </a:r>
        </a:p>
      </dsp:txBody>
      <dsp:txXfrm>
        <a:off x="35690" y="804619"/>
        <a:ext cx="2671820" cy="659738"/>
      </dsp:txXfrm>
    </dsp:sp>
    <dsp:sp modelId="{291B378F-8410-43A9-AF07-E353038A6467}">
      <dsp:nvSpPr>
        <dsp:cNvPr id="0" name=""/>
        <dsp:cNvSpPr/>
      </dsp:nvSpPr>
      <dsp:spPr>
        <a:xfrm rot="5400000">
          <a:off x="4889152" y="-536237"/>
          <a:ext cx="584894" cy="487680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Contains 2 columns: number of flights arriving at the airport [</a:t>
          </a:r>
          <a:r>
            <a:rPr lang="en-US" sz="1200" kern="1200" dirty="0" err="1"/>
            <a:t>arr_flights</a:t>
          </a:r>
          <a:r>
            <a:rPr lang="en-US" sz="1200" kern="1200" dirty="0"/>
            <a:t>] and number of flights delayed more than 15 minutes [arr_del15].</a:t>
          </a:r>
        </a:p>
      </dsp:txBody>
      <dsp:txXfrm rot="-5400000">
        <a:off x="2743199" y="1638268"/>
        <a:ext cx="4848248" cy="527790"/>
      </dsp:txXfrm>
    </dsp:sp>
    <dsp:sp modelId="{7F5EF3CD-5240-4822-869B-8DC18AD1D1AA}">
      <dsp:nvSpPr>
        <dsp:cNvPr id="0" name=""/>
        <dsp:cNvSpPr/>
      </dsp:nvSpPr>
      <dsp:spPr>
        <a:xfrm>
          <a:off x="0" y="1536603"/>
          <a:ext cx="2743200" cy="73111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Total number of flights and number of flights delayed more than 15 minutes.</a:t>
          </a:r>
        </a:p>
      </dsp:txBody>
      <dsp:txXfrm>
        <a:off x="35690" y="1572293"/>
        <a:ext cx="2671820" cy="659738"/>
      </dsp:txXfrm>
    </dsp:sp>
    <dsp:sp modelId="{15CC14EE-210E-447C-8ADE-42123C48070D}">
      <dsp:nvSpPr>
        <dsp:cNvPr id="0" name=""/>
        <dsp:cNvSpPr/>
      </dsp:nvSpPr>
      <dsp:spPr>
        <a:xfrm rot="5400000">
          <a:off x="4889152" y="231437"/>
          <a:ext cx="584894" cy="487680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Contains columns for the number of flights delayed for various reasons: [</a:t>
          </a:r>
          <a:r>
            <a:rPr lang="en-US" sz="1200" kern="1200" dirty="0" err="1"/>
            <a:t>carrier_ct</a:t>
          </a:r>
          <a:r>
            <a:rPr lang="en-US" sz="1200" kern="1200" dirty="0"/>
            <a:t>], [</a:t>
          </a:r>
          <a:r>
            <a:rPr lang="en-US" sz="1200" kern="1200" dirty="0" err="1"/>
            <a:t>weather_ct</a:t>
          </a:r>
          <a:r>
            <a:rPr lang="en-US" sz="1200" kern="1200" dirty="0"/>
            <a:t>], [</a:t>
          </a:r>
          <a:r>
            <a:rPr lang="en-US" sz="1200" kern="1200" dirty="0" err="1"/>
            <a:t>nas_ct</a:t>
          </a:r>
          <a:r>
            <a:rPr lang="en-US" sz="1200" kern="1200" dirty="0"/>
            <a:t>], [</a:t>
          </a:r>
          <a:r>
            <a:rPr lang="en-US" sz="1200" kern="1200" dirty="0" err="1"/>
            <a:t>security_ct</a:t>
          </a:r>
          <a:r>
            <a:rPr lang="en-US" sz="1200" kern="1200" dirty="0"/>
            <a:t>] and [</a:t>
          </a:r>
          <a:r>
            <a:rPr lang="en-US" sz="1200" kern="1200" dirty="0" err="1"/>
            <a:t>late_aircraft_ct</a:t>
          </a:r>
          <a:r>
            <a:rPr lang="en-US" sz="1200" kern="1200" dirty="0"/>
            <a:t>].</a:t>
          </a:r>
        </a:p>
      </dsp:txBody>
      <dsp:txXfrm rot="-5400000">
        <a:off x="2743199" y="2405942"/>
        <a:ext cx="4848248" cy="527790"/>
      </dsp:txXfrm>
    </dsp:sp>
    <dsp:sp modelId="{E14BC741-D8ED-4ED7-AFDF-F57CC7A8DBE6}">
      <dsp:nvSpPr>
        <dsp:cNvPr id="0" name=""/>
        <dsp:cNvSpPr/>
      </dsp:nvSpPr>
      <dsp:spPr>
        <a:xfrm>
          <a:off x="0" y="2304277"/>
          <a:ext cx="2743200" cy="73111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Number of flight delays by factors</a:t>
          </a:r>
        </a:p>
      </dsp:txBody>
      <dsp:txXfrm>
        <a:off x="35690" y="2339967"/>
        <a:ext cx="2671820" cy="659738"/>
      </dsp:txXfrm>
    </dsp:sp>
    <dsp:sp modelId="{B242992C-BE8C-4B3D-8875-EC00F0C29C88}">
      <dsp:nvSpPr>
        <dsp:cNvPr id="0" name=""/>
        <dsp:cNvSpPr/>
      </dsp:nvSpPr>
      <dsp:spPr>
        <a:xfrm rot="5400000">
          <a:off x="4889152" y="999111"/>
          <a:ext cx="584894" cy="487680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Contains columns showing flight status (by number): [</a:t>
          </a:r>
          <a:r>
            <a:rPr lang="en-US" sz="1200" kern="1200" dirty="0" err="1"/>
            <a:t>arr_cancelled</a:t>
          </a:r>
          <a:r>
            <a:rPr lang="en-US" sz="1200" kern="1200" dirty="0"/>
            <a:t>], [</a:t>
          </a:r>
          <a:r>
            <a:rPr lang="en-US" sz="1200" kern="1200" dirty="0" err="1"/>
            <a:t>arr_diverted</a:t>
          </a:r>
          <a:r>
            <a:rPr lang="en-US" sz="1200" kern="1200" dirty="0"/>
            <a:t>] and [</a:t>
          </a:r>
          <a:r>
            <a:rPr lang="en-US" sz="1200" kern="1200" dirty="0" err="1"/>
            <a:t>arr_delay</a:t>
          </a:r>
          <a:r>
            <a:rPr lang="en-US" sz="1200" kern="1200" dirty="0"/>
            <a:t>]</a:t>
          </a:r>
        </a:p>
      </dsp:txBody>
      <dsp:txXfrm rot="-5400000">
        <a:off x="2743199" y="3173616"/>
        <a:ext cx="4848248" cy="527790"/>
      </dsp:txXfrm>
    </dsp:sp>
    <dsp:sp modelId="{D2962939-9066-42F3-BC3F-4AFB48391134}">
      <dsp:nvSpPr>
        <dsp:cNvPr id="0" name=""/>
        <dsp:cNvSpPr/>
      </dsp:nvSpPr>
      <dsp:spPr>
        <a:xfrm>
          <a:off x="0" y="3071952"/>
          <a:ext cx="2743200" cy="73111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Total number of flights by status</a:t>
          </a:r>
        </a:p>
      </dsp:txBody>
      <dsp:txXfrm>
        <a:off x="35690" y="3107642"/>
        <a:ext cx="2671820" cy="659738"/>
      </dsp:txXfrm>
    </dsp:sp>
    <dsp:sp modelId="{BF2DE72C-DF93-4DDB-BBB6-3B82C08AA94D}">
      <dsp:nvSpPr>
        <dsp:cNvPr id="0" name=""/>
        <dsp:cNvSpPr/>
      </dsp:nvSpPr>
      <dsp:spPr>
        <a:xfrm rot="5400000">
          <a:off x="4889152" y="1766785"/>
          <a:ext cx="584894" cy="487680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511175">
            <a:lnSpc>
              <a:spcPct val="90000"/>
            </a:lnSpc>
            <a:spcBef>
              <a:spcPct val="0"/>
            </a:spcBef>
            <a:spcAft>
              <a:spcPct val="15000"/>
            </a:spcAft>
            <a:buChar char="•"/>
          </a:pPr>
          <a:r>
            <a:rPr lang="en-US" sz="1150" kern="1200" dirty="0"/>
            <a:t>Contains columns for the total number of minutes the flight was delayed for various reasons:[</a:t>
          </a:r>
          <a:r>
            <a:rPr lang="en-US" sz="1150" kern="1200" dirty="0" err="1"/>
            <a:t>carrier_delay</a:t>
          </a:r>
          <a:r>
            <a:rPr lang="en-US" sz="1150" kern="1200" dirty="0"/>
            <a:t>], [</a:t>
          </a:r>
          <a:r>
            <a:rPr lang="en-US" sz="1150" kern="1200" dirty="0" err="1"/>
            <a:t>weather_delay</a:t>
          </a:r>
          <a:r>
            <a:rPr lang="en-US" sz="1150" kern="1200" dirty="0"/>
            <a:t>], [</a:t>
          </a:r>
          <a:r>
            <a:rPr lang="en-US" sz="1150" kern="1200" dirty="0" err="1"/>
            <a:t>nas_delay</a:t>
          </a:r>
          <a:r>
            <a:rPr lang="en-US" sz="1150" kern="1200" dirty="0"/>
            <a:t>], [</a:t>
          </a:r>
          <a:r>
            <a:rPr lang="en-US" sz="1150" kern="1200" dirty="0" err="1"/>
            <a:t>security_delay</a:t>
          </a:r>
          <a:r>
            <a:rPr lang="en-US" sz="1150" kern="1200" dirty="0"/>
            <a:t>] and [</a:t>
          </a:r>
          <a:r>
            <a:rPr lang="en-US" sz="1150" kern="1200" dirty="0" err="1"/>
            <a:t>late_aircraft_delay</a:t>
          </a:r>
          <a:r>
            <a:rPr lang="en-US" sz="1150" kern="1200" dirty="0"/>
            <a:t>]</a:t>
          </a:r>
        </a:p>
      </dsp:txBody>
      <dsp:txXfrm rot="-5400000">
        <a:off x="2743199" y="3941290"/>
        <a:ext cx="4848248" cy="527790"/>
      </dsp:txXfrm>
    </dsp:sp>
    <dsp:sp modelId="{C5A3D174-2C96-4808-8695-CA8F791FE5AB}">
      <dsp:nvSpPr>
        <dsp:cNvPr id="0" name=""/>
        <dsp:cNvSpPr/>
      </dsp:nvSpPr>
      <dsp:spPr>
        <a:xfrm>
          <a:off x="0" y="3839626"/>
          <a:ext cx="2743200" cy="73111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Total minutes of delay by factors</a:t>
          </a:r>
        </a:p>
      </dsp:txBody>
      <dsp:txXfrm>
        <a:off x="35690" y="3875316"/>
        <a:ext cx="2671820" cy="65973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89" name="Rectangle 17">
            <a:extLst>
              <a:ext uri="{FF2B5EF4-FFF2-40B4-BE49-F238E27FC236}">
                <a16:creationId xmlns:a16="http://schemas.microsoft.com/office/drawing/2014/main" id="{C8A03A47-7F3E-0055-1CDE-9A609904B232}"/>
              </a:ext>
            </a:extLst>
          </p:cNvPr>
          <p:cNvSpPr>
            <a:spLocks noChangeArrowheads="1"/>
          </p:cNvSpPr>
          <p:nvPr/>
        </p:nvSpPr>
        <p:spPr bwMode="white">
          <a:xfrm>
            <a:off x="0" y="4221163"/>
            <a:ext cx="9144000" cy="26368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90" name="Group 18">
            <a:extLst>
              <a:ext uri="{FF2B5EF4-FFF2-40B4-BE49-F238E27FC236}">
                <a16:creationId xmlns:a16="http://schemas.microsoft.com/office/drawing/2014/main" id="{FE9244BB-1C50-D455-07B5-325FF5F0A567}"/>
              </a:ext>
            </a:extLst>
          </p:cNvPr>
          <p:cNvGrpSpPr>
            <a:grpSpLocks/>
          </p:cNvGrpSpPr>
          <p:nvPr/>
        </p:nvGrpSpPr>
        <p:grpSpPr bwMode="auto">
          <a:xfrm rot="-10800000">
            <a:off x="7413625" y="5162550"/>
            <a:ext cx="1655763" cy="1630363"/>
            <a:chOff x="0" y="2704"/>
            <a:chExt cx="1063" cy="1086"/>
          </a:xfrm>
        </p:grpSpPr>
        <p:sp>
          <p:nvSpPr>
            <p:cNvPr id="3091" name="Rectangle 19">
              <a:extLst>
                <a:ext uri="{FF2B5EF4-FFF2-40B4-BE49-F238E27FC236}">
                  <a16:creationId xmlns:a16="http://schemas.microsoft.com/office/drawing/2014/main" id="{D2D3BB74-E141-2D4B-0B8F-A131C408B14D}"/>
                </a:ext>
              </a:extLst>
            </p:cNvPr>
            <p:cNvSpPr>
              <a:spLocks noChangeArrowheads="1"/>
            </p:cNvSpPr>
            <p:nvPr userDrawn="1"/>
          </p:nvSpPr>
          <p:spPr bwMode="ltGray">
            <a:xfrm>
              <a:off x="0" y="2704"/>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092" name="Rectangle 20">
              <a:extLst>
                <a:ext uri="{FF2B5EF4-FFF2-40B4-BE49-F238E27FC236}">
                  <a16:creationId xmlns:a16="http://schemas.microsoft.com/office/drawing/2014/main" id="{4DED5DD8-75FB-722D-4A72-B0AB62067C46}"/>
                </a:ext>
              </a:extLst>
            </p:cNvPr>
            <p:cNvSpPr>
              <a:spLocks noChangeArrowheads="1"/>
            </p:cNvSpPr>
            <p:nvPr userDrawn="1"/>
          </p:nvSpPr>
          <p:spPr bwMode="ltGray">
            <a:xfrm>
              <a:off x="295" y="2704"/>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093" name="Rectangle 21">
              <a:extLst>
                <a:ext uri="{FF2B5EF4-FFF2-40B4-BE49-F238E27FC236}">
                  <a16:creationId xmlns:a16="http://schemas.microsoft.com/office/drawing/2014/main" id="{B7B654BF-8FD7-6613-CD59-D74AC8E10693}"/>
                </a:ext>
              </a:extLst>
            </p:cNvPr>
            <p:cNvSpPr>
              <a:spLocks noChangeArrowheads="1"/>
            </p:cNvSpPr>
            <p:nvPr userDrawn="1"/>
          </p:nvSpPr>
          <p:spPr bwMode="ltGray">
            <a:xfrm>
              <a:off x="567" y="2704"/>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094" name="Rectangle 22">
              <a:extLst>
                <a:ext uri="{FF2B5EF4-FFF2-40B4-BE49-F238E27FC236}">
                  <a16:creationId xmlns:a16="http://schemas.microsoft.com/office/drawing/2014/main" id="{3F900A50-4651-5559-AFF3-B581D5F0DE34}"/>
                </a:ext>
              </a:extLst>
            </p:cNvPr>
            <p:cNvSpPr>
              <a:spLocks noChangeArrowheads="1"/>
            </p:cNvSpPr>
            <p:nvPr userDrawn="1"/>
          </p:nvSpPr>
          <p:spPr bwMode="ltGray">
            <a:xfrm>
              <a:off x="0" y="2990"/>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095" name="Rectangle 23">
              <a:extLst>
                <a:ext uri="{FF2B5EF4-FFF2-40B4-BE49-F238E27FC236}">
                  <a16:creationId xmlns:a16="http://schemas.microsoft.com/office/drawing/2014/main" id="{4CF41872-AE42-51A0-E480-18661EB31342}"/>
                </a:ext>
              </a:extLst>
            </p:cNvPr>
            <p:cNvSpPr>
              <a:spLocks noChangeArrowheads="1"/>
            </p:cNvSpPr>
            <p:nvPr userDrawn="1"/>
          </p:nvSpPr>
          <p:spPr bwMode="ltGray">
            <a:xfrm>
              <a:off x="295" y="2990"/>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096" name="Rectangle 24">
              <a:extLst>
                <a:ext uri="{FF2B5EF4-FFF2-40B4-BE49-F238E27FC236}">
                  <a16:creationId xmlns:a16="http://schemas.microsoft.com/office/drawing/2014/main" id="{0C39484A-26ED-1784-7D89-2B59875C4B09}"/>
                </a:ext>
              </a:extLst>
            </p:cNvPr>
            <p:cNvSpPr>
              <a:spLocks noChangeArrowheads="1"/>
            </p:cNvSpPr>
            <p:nvPr userDrawn="1"/>
          </p:nvSpPr>
          <p:spPr bwMode="ltGray">
            <a:xfrm>
              <a:off x="567" y="2990"/>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097" name="Rectangle 25">
              <a:extLst>
                <a:ext uri="{FF2B5EF4-FFF2-40B4-BE49-F238E27FC236}">
                  <a16:creationId xmlns:a16="http://schemas.microsoft.com/office/drawing/2014/main" id="{1AB2968B-585F-0266-310F-75106EF8FF85}"/>
                </a:ext>
              </a:extLst>
            </p:cNvPr>
            <p:cNvSpPr>
              <a:spLocks noChangeArrowheads="1"/>
            </p:cNvSpPr>
            <p:nvPr userDrawn="1"/>
          </p:nvSpPr>
          <p:spPr bwMode="ltGray">
            <a:xfrm>
              <a:off x="839" y="2704"/>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098" name="Rectangle 26">
              <a:extLst>
                <a:ext uri="{FF2B5EF4-FFF2-40B4-BE49-F238E27FC236}">
                  <a16:creationId xmlns:a16="http://schemas.microsoft.com/office/drawing/2014/main" id="{725FBD2C-8E64-66F9-05BA-62E9CB11CE6D}"/>
                </a:ext>
              </a:extLst>
            </p:cNvPr>
            <p:cNvSpPr>
              <a:spLocks noChangeArrowheads="1"/>
            </p:cNvSpPr>
            <p:nvPr userDrawn="1"/>
          </p:nvSpPr>
          <p:spPr bwMode="ltGray">
            <a:xfrm>
              <a:off x="295" y="3273"/>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099" name="Rectangle 27">
              <a:extLst>
                <a:ext uri="{FF2B5EF4-FFF2-40B4-BE49-F238E27FC236}">
                  <a16:creationId xmlns:a16="http://schemas.microsoft.com/office/drawing/2014/main" id="{E5FDDF03-26B2-2DED-5BC1-F6B8F23027E6}"/>
                </a:ext>
              </a:extLst>
            </p:cNvPr>
            <p:cNvSpPr>
              <a:spLocks noChangeArrowheads="1"/>
            </p:cNvSpPr>
            <p:nvPr userDrawn="1"/>
          </p:nvSpPr>
          <p:spPr bwMode="ltGray">
            <a:xfrm>
              <a:off x="0" y="3273"/>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100" name="Rectangle 28">
              <a:extLst>
                <a:ext uri="{FF2B5EF4-FFF2-40B4-BE49-F238E27FC236}">
                  <a16:creationId xmlns:a16="http://schemas.microsoft.com/office/drawing/2014/main" id="{883347F4-D8AB-C2B9-C6DD-91AAC8B33520}"/>
                </a:ext>
              </a:extLst>
            </p:cNvPr>
            <p:cNvSpPr>
              <a:spLocks noChangeArrowheads="1"/>
            </p:cNvSpPr>
            <p:nvPr userDrawn="1"/>
          </p:nvSpPr>
          <p:spPr bwMode="ltGray">
            <a:xfrm>
              <a:off x="0" y="3563"/>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sp>
        <p:nvSpPr>
          <p:cNvPr id="3075" name="Rectangle 3">
            <a:extLst>
              <a:ext uri="{FF2B5EF4-FFF2-40B4-BE49-F238E27FC236}">
                <a16:creationId xmlns:a16="http://schemas.microsoft.com/office/drawing/2014/main" id="{A2C6B640-9294-ADBF-1E70-AC3124F854E1}"/>
              </a:ext>
            </a:extLst>
          </p:cNvPr>
          <p:cNvSpPr>
            <a:spLocks noGrp="1" noChangeArrowheads="1"/>
          </p:cNvSpPr>
          <p:nvPr>
            <p:ph type="subTitle" idx="1"/>
          </p:nvPr>
        </p:nvSpPr>
        <p:spPr bwMode="black">
          <a:xfrm>
            <a:off x="1081088" y="5443538"/>
            <a:ext cx="7086600" cy="381000"/>
          </a:xfrm>
        </p:spPr>
        <p:txBody>
          <a:bodyPr/>
          <a:lstStyle>
            <a:lvl1pPr marL="0" indent="0" algn="ctr">
              <a:buFont typeface="Wingdings" panose="05000000000000000000" pitchFamily="2" charset="2"/>
              <a:buNone/>
              <a:defRPr sz="2800">
                <a:solidFill>
                  <a:schemeClr val="bg1"/>
                </a:solidFill>
              </a:defRPr>
            </a:lvl1pPr>
          </a:lstStyle>
          <a:p>
            <a:pPr lvl="0"/>
            <a:r>
              <a:rPr lang="en-US" altLang="en-US" noProof="0"/>
              <a:t>Click to edit Master subtitle style</a:t>
            </a:r>
          </a:p>
        </p:txBody>
      </p:sp>
      <p:grpSp>
        <p:nvGrpSpPr>
          <p:cNvPr id="3101" name="Group 29">
            <a:extLst>
              <a:ext uri="{FF2B5EF4-FFF2-40B4-BE49-F238E27FC236}">
                <a16:creationId xmlns:a16="http://schemas.microsoft.com/office/drawing/2014/main" id="{60197772-E399-F694-6830-95E287C6FCAD}"/>
              </a:ext>
            </a:extLst>
          </p:cNvPr>
          <p:cNvGrpSpPr>
            <a:grpSpLocks/>
          </p:cNvGrpSpPr>
          <p:nvPr/>
        </p:nvGrpSpPr>
        <p:grpSpPr bwMode="auto">
          <a:xfrm>
            <a:off x="20638" y="4281488"/>
            <a:ext cx="1655762" cy="1630362"/>
            <a:chOff x="0" y="2704"/>
            <a:chExt cx="1063" cy="1086"/>
          </a:xfrm>
        </p:grpSpPr>
        <p:sp>
          <p:nvSpPr>
            <p:cNvPr id="3102" name="Rectangle 30">
              <a:extLst>
                <a:ext uri="{FF2B5EF4-FFF2-40B4-BE49-F238E27FC236}">
                  <a16:creationId xmlns:a16="http://schemas.microsoft.com/office/drawing/2014/main" id="{1EE8F3B4-BE0F-1268-6A48-70850B6D18E2}"/>
                </a:ext>
              </a:extLst>
            </p:cNvPr>
            <p:cNvSpPr>
              <a:spLocks noChangeArrowheads="1"/>
            </p:cNvSpPr>
            <p:nvPr userDrawn="1"/>
          </p:nvSpPr>
          <p:spPr bwMode="ltGray">
            <a:xfrm>
              <a:off x="0" y="2704"/>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103" name="Rectangle 31">
              <a:extLst>
                <a:ext uri="{FF2B5EF4-FFF2-40B4-BE49-F238E27FC236}">
                  <a16:creationId xmlns:a16="http://schemas.microsoft.com/office/drawing/2014/main" id="{BFFAC259-C4F1-F7D7-F706-4ECEF852F4BB}"/>
                </a:ext>
              </a:extLst>
            </p:cNvPr>
            <p:cNvSpPr>
              <a:spLocks noChangeArrowheads="1"/>
            </p:cNvSpPr>
            <p:nvPr userDrawn="1"/>
          </p:nvSpPr>
          <p:spPr bwMode="ltGray">
            <a:xfrm>
              <a:off x="295" y="2704"/>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104" name="Rectangle 32">
              <a:extLst>
                <a:ext uri="{FF2B5EF4-FFF2-40B4-BE49-F238E27FC236}">
                  <a16:creationId xmlns:a16="http://schemas.microsoft.com/office/drawing/2014/main" id="{D9F7F225-AE7F-A704-66C5-FE32067206FA}"/>
                </a:ext>
              </a:extLst>
            </p:cNvPr>
            <p:cNvSpPr>
              <a:spLocks noChangeArrowheads="1"/>
            </p:cNvSpPr>
            <p:nvPr userDrawn="1"/>
          </p:nvSpPr>
          <p:spPr bwMode="ltGray">
            <a:xfrm>
              <a:off x="567" y="2704"/>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105" name="Rectangle 33">
              <a:extLst>
                <a:ext uri="{FF2B5EF4-FFF2-40B4-BE49-F238E27FC236}">
                  <a16:creationId xmlns:a16="http://schemas.microsoft.com/office/drawing/2014/main" id="{0C9D66A5-473C-9290-0DD1-BC3FC259B1EA}"/>
                </a:ext>
              </a:extLst>
            </p:cNvPr>
            <p:cNvSpPr>
              <a:spLocks noChangeArrowheads="1"/>
            </p:cNvSpPr>
            <p:nvPr userDrawn="1"/>
          </p:nvSpPr>
          <p:spPr bwMode="ltGray">
            <a:xfrm>
              <a:off x="0" y="2990"/>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106" name="Rectangle 34">
              <a:extLst>
                <a:ext uri="{FF2B5EF4-FFF2-40B4-BE49-F238E27FC236}">
                  <a16:creationId xmlns:a16="http://schemas.microsoft.com/office/drawing/2014/main" id="{4CCCCA9C-6395-8914-CF15-0A5C7957C8EA}"/>
                </a:ext>
              </a:extLst>
            </p:cNvPr>
            <p:cNvSpPr>
              <a:spLocks noChangeArrowheads="1"/>
            </p:cNvSpPr>
            <p:nvPr userDrawn="1"/>
          </p:nvSpPr>
          <p:spPr bwMode="ltGray">
            <a:xfrm>
              <a:off x="295" y="2990"/>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107" name="Rectangle 35">
              <a:extLst>
                <a:ext uri="{FF2B5EF4-FFF2-40B4-BE49-F238E27FC236}">
                  <a16:creationId xmlns:a16="http://schemas.microsoft.com/office/drawing/2014/main" id="{0A47636E-3BA7-E761-A3DC-54C079E912E8}"/>
                </a:ext>
              </a:extLst>
            </p:cNvPr>
            <p:cNvSpPr>
              <a:spLocks noChangeArrowheads="1"/>
            </p:cNvSpPr>
            <p:nvPr userDrawn="1"/>
          </p:nvSpPr>
          <p:spPr bwMode="ltGray">
            <a:xfrm>
              <a:off x="567" y="2990"/>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108" name="Rectangle 36">
              <a:extLst>
                <a:ext uri="{FF2B5EF4-FFF2-40B4-BE49-F238E27FC236}">
                  <a16:creationId xmlns:a16="http://schemas.microsoft.com/office/drawing/2014/main" id="{C8C077A8-6131-FDC4-E4B9-1295EFF2D6B1}"/>
                </a:ext>
              </a:extLst>
            </p:cNvPr>
            <p:cNvSpPr>
              <a:spLocks noChangeArrowheads="1"/>
            </p:cNvSpPr>
            <p:nvPr userDrawn="1"/>
          </p:nvSpPr>
          <p:spPr bwMode="ltGray">
            <a:xfrm>
              <a:off x="839" y="2704"/>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109" name="Rectangle 37">
              <a:extLst>
                <a:ext uri="{FF2B5EF4-FFF2-40B4-BE49-F238E27FC236}">
                  <a16:creationId xmlns:a16="http://schemas.microsoft.com/office/drawing/2014/main" id="{069992B1-5F08-EADF-15D8-994147CE90EB}"/>
                </a:ext>
              </a:extLst>
            </p:cNvPr>
            <p:cNvSpPr>
              <a:spLocks noChangeArrowheads="1"/>
            </p:cNvSpPr>
            <p:nvPr userDrawn="1"/>
          </p:nvSpPr>
          <p:spPr bwMode="ltGray">
            <a:xfrm>
              <a:off x="295" y="3273"/>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110" name="Rectangle 38">
              <a:extLst>
                <a:ext uri="{FF2B5EF4-FFF2-40B4-BE49-F238E27FC236}">
                  <a16:creationId xmlns:a16="http://schemas.microsoft.com/office/drawing/2014/main" id="{EFD6E243-6462-42A0-F55A-9188598DF2BD}"/>
                </a:ext>
              </a:extLst>
            </p:cNvPr>
            <p:cNvSpPr>
              <a:spLocks noChangeArrowheads="1"/>
            </p:cNvSpPr>
            <p:nvPr userDrawn="1"/>
          </p:nvSpPr>
          <p:spPr bwMode="ltGray">
            <a:xfrm>
              <a:off x="0" y="3273"/>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111" name="Rectangle 39">
              <a:extLst>
                <a:ext uri="{FF2B5EF4-FFF2-40B4-BE49-F238E27FC236}">
                  <a16:creationId xmlns:a16="http://schemas.microsoft.com/office/drawing/2014/main" id="{62C5D15E-D0D1-7DE5-1BC7-EEB21AE8CA49}"/>
                </a:ext>
              </a:extLst>
            </p:cNvPr>
            <p:cNvSpPr>
              <a:spLocks noChangeArrowheads="1"/>
            </p:cNvSpPr>
            <p:nvPr userDrawn="1"/>
          </p:nvSpPr>
          <p:spPr bwMode="ltGray">
            <a:xfrm>
              <a:off x="0" y="3563"/>
              <a:ext cx="224" cy="227"/>
            </a:xfrm>
            <a:prstGeom prst="rect">
              <a:avLst/>
            </a:prstGeom>
            <a:solidFill>
              <a:schemeClr val="accent1"/>
            </a:solidFill>
            <a:ln>
              <a:noFill/>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sp>
        <p:nvSpPr>
          <p:cNvPr id="3074" name="Rectangle 2">
            <a:extLst>
              <a:ext uri="{FF2B5EF4-FFF2-40B4-BE49-F238E27FC236}">
                <a16:creationId xmlns:a16="http://schemas.microsoft.com/office/drawing/2014/main" id="{1AD795AF-4F03-3E72-1B20-0722259E1387}"/>
              </a:ext>
            </a:extLst>
          </p:cNvPr>
          <p:cNvSpPr>
            <a:spLocks noGrp="1" noChangeArrowheads="1"/>
          </p:cNvSpPr>
          <p:nvPr>
            <p:ph type="ctrTitle"/>
          </p:nvPr>
        </p:nvSpPr>
        <p:spPr bwMode="auto">
          <a:xfrm>
            <a:off x="990600" y="4572000"/>
            <a:ext cx="7239000" cy="631825"/>
          </a:xfrm>
        </p:spPr>
        <p:txBody>
          <a:bodyPr/>
          <a:lstStyle>
            <a:lvl1pPr>
              <a:defRPr sz="4800">
                <a:solidFill>
                  <a:schemeClr val="bg2"/>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C26C-997E-2BB4-4BDF-414E7F511A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262995-34F9-A4CC-1D2A-F9B2FCE5B8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D55BF6A2-569A-5FCE-C7AA-224547C267B5}"/>
              </a:ext>
            </a:extLst>
          </p:cNvPr>
          <p:cNvSpPr>
            <a:spLocks noGrp="1"/>
          </p:cNvSpPr>
          <p:nvPr>
            <p:ph type="ftr" sz="quarter" idx="10"/>
          </p:nvPr>
        </p:nvSpPr>
        <p:spPr/>
        <p:txBody>
          <a:bodyPr/>
          <a:lstStyle>
            <a:lvl1pPr>
              <a:defRPr/>
            </a:lvl1pPr>
          </a:lstStyle>
          <a:p>
            <a:r>
              <a:rPr lang="en-US" altLang="en-US"/>
              <a:t>Company  Logo</a:t>
            </a:r>
          </a:p>
        </p:txBody>
      </p:sp>
      <p:sp>
        <p:nvSpPr>
          <p:cNvPr id="5" name="Slide Number Placeholder 4">
            <a:extLst>
              <a:ext uri="{FF2B5EF4-FFF2-40B4-BE49-F238E27FC236}">
                <a16:creationId xmlns:a16="http://schemas.microsoft.com/office/drawing/2014/main" id="{24F1987C-26CB-9471-6BAD-BDDEA77929F4}"/>
              </a:ext>
            </a:extLst>
          </p:cNvPr>
          <p:cNvSpPr>
            <a:spLocks noGrp="1"/>
          </p:cNvSpPr>
          <p:nvPr>
            <p:ph type="sldNum" sz="quarter" idx="11"/>
          </p:nvPr>
        </p:nvSpPr>
        <p:spPr/>
        <p:txBody>
          <a:bodyPr/>
          <a:lstStyle>
            <a:lvl1pPr>
              <a:defRPr/>
            </a:lvl1pPr>
          </a:lstStyle>
          <a:p>
            <a:fld id="{30025F66-0D3B-44EA-B415-CA17513F7D61}" type="slidenum">
              <a:rPr lang="en-US" altLang="en-US"/>
              <a:pPr/>
              <a:t>‹#›</a:t>
            </a:fld>
            <a:endParaRPr lang="en-US" altLang="en-US"/>
          </a:p>
        </p:txBody>
      </p:sp>
    </p:spTree>
    <p:extLst>
      <p:ext uri="{BB962C8B-B14F-4D97-AF65-F5344CB8AC3E}">
        <p14:creationId xmlns:p14="http://schemas.microsoft.com/office/powerpoint/2010/main" val="345429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25AA9-407E-5B04-FA99-F0A14EDFFCA8}"/>
              </a:ext>
            </a:extLst>
          </p:cNvPr>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9575EF-BAE2-3CC8-184C-E6916CD16256}"/>
              </a:ext>
            </a:extLst>
          </p:cNvPr>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9DD7B03-7B59-F8C4-CAB4-A412EA1A6446}"/>
              </a:ext>
            </a:extLst>
          </p:cNvPr>
          <p:cNvSpPr>
            <a:spLocks noGrp="1"/>
          </p:cNvSpPr>
          <p:nvPr>
            <p:ph type="ftr" sz="quarter" idx="10"/>
          </p:nvPr>
        </p:nvSpPr>
        <p:spPr/>
        <p:txBody>
          <a:bodyPr/>
          <a:lstStyle>
            <a:lvl1pPr>
              <a:defRPr/>
            </a:lvl1pPr>
          </a:lstStyle>
          <a:p>
            <a:r>
              <a:rPr lang="en-US" altLang="en-US"/>
              <a:t>Company  Logo</a:t>
            </a:r>
          </a:p>
        </p:txBody>
      </p:sp>
      <p:sp>
        <p:nvSpPr>
          <p:cNvPr id="5" name="Slide Number Placeholder 4">
            <a:extLst>
              <a:ext uri="{FF2B5EF4-FFF2-40B4-BE49-F238E27FC236}">
                <a16:creationId xmlns:a16="http://schemas.microsoft.com/office/drawing/2014/main" id="{22507173-0149-E06E-780D-61CFAE582FAF}"/>
              </a:ext>
            </a:extLst>
          </p:cNvPr>
          <p:cNvSpPr>
            <a:spLocks noGrp="1"/>
          </p:cNvSpPr>
          <p:nvPr>
            <p:ph type="sldNum" sz="quarter" idx="11"/>
          </p:nvPr>
        </p:nvSpPr>
        <p:spPr/>
        <p:txBody>
          <a:bodyPr/>
          <a:lstStyle>
            <a:lvl1pPr>
              <a:defRPr/>
            </a:lvl1pPr>
          </a:lstStyle>
          <a:p>
            <a:fld id="{1F85947E-25F6-4BCD-860E-4442DFAE2156}" type="slidenum">
              <a:rPr lang="en-US" altLang="en-US"/>
              <a:pPr/>
              <a:t>‹#›</a:t>
            </a:fld>
            <a:endParaRPr lang="en-US" altLang="en-US"/>
          </a:p>
        </p:txBody>
      </p:sp>
    </p:spTree>
    <p:extLst>
      <p:ext uri="{BB962C8B-B14F-4D97-AF65-F5344CB8AC3E}">
        <p14:creationId xmlns:p14="http://schemas.microsoft.com/office/powerpoint/2010/main" val="922256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D71D-CFD9-089E-CC2F-C2DFA07ABEEE}"/>
              </a:ext>
            </a:extLst>
          </p:cNvPr>
          <p:cNvSpPr>
            <a:spLocks noGrp="1"/>
          </p:cNvSpPr>
          <p:nvPr>
            <p:ph type="title"/>
          </p:nvPr>
        </p:nvSpPr>
        <p:spPr>
          <a:xfrm>
            <a:off x="838200" y="319088"/>
            <a:ext cx="7391400" cy="563562"/>
          </a:xfrm>
        </p:spPr>
        <p:txBody>
          <a:bodyPr/>
          <a:lstStyle/>
          <a:p>
            <a:r>
              <a:rPr lang="en-US"/>
              <a:t>Click to edit Master title style</a:t>
            </a:r>
          </a:p>
        </p:txBody>
      </p:sp>
      <p:sp>
        <p:nvSpPr>
          <p:cNvPr id="3" name="Table Placeholder 2">
            <a:extLst>
              <a:ext uri="{FF2B5EF4-FFF2-40B4-BE49-F238E27FC236}">
                <a16:creationId xmlns:a16="http://schemas.microsoft.com/office/drawing/2014/main" id="{6A512E91-06DB-B385-FB85-DE28E0D0B49C}"/>
              </a:ext>
            </a:extLst>
          </p:cNvPr>
          <p:cNvSpPr>
            <a:spLocks noGrp="1"/>
          </p:cNvSpPr>
          <p:nvPr>
            <p:ph type="tbl" idx="1"/>
          </p:nvPr>
        </p:nvSpPr>
        <p:spPr>
          <a:xfrm>
            <a:off x="457200" y="1076325"/>
            <a:ext cx="8229600" cy="5248275"/>
          </a:xfrm>
        </p:spPr>
        <p:txBody>
          <a:bodyPr/>
          <a:lstStyle/>
          <a:p>
            <a:r>
              <a:rPr lang="en-US"/>
              <a:t>Click icon to add table</a:t>
            </a:r>
          </a:p>
        </p:txBody>
      </p:sp>
      <p:sp>
        <p:nvSpPr>
          <p:cNvPr id="4" name="Footer Placeholder 3">
            <a:extLst>
              <a:ext uri="{FF2B5EF4-FFF2-40B4-BE49-F238E27FC236}">
                <a16:creationId xmlns:a16="http://schemas.microsoft.com/office/drawing/2014/main" id="{459B4CC2-4193-CE6D-DB71-312545E8FFFA}"/>
              </a:ext>
            </a:extLst>
          </p:cNvPr>
          <p:cNvSpPr>
            <a:spLocks noGrp="1"/>
          </p:cNvSpPr>
          <p:nvPr>
            <p:ph type="ftr" sz="quarter" idx="10"/>
          </p:nvPr>
        </p:nvSpPr>
        <p:spPr>
          <a:xfrm>
            <a:off x="7162800" y="6567488"/>
            <a:ext cx="1524000" cy="290512"/>
          </a:xfrm>
        </p:spPr>
        <p:txBody>
          <a:bodyPr/>
          <a:lstStyle>
            <a:lvl1pPr>
              <a:defRPr/>
            </a:lvl1pPr>
          </a:lstStyle>
          <a:p>
            <a:r>
              <a:rPr lang="en-US" altLang="en-US"/>
              <a:t>Company  Logo</a:t>
            </a:r>
          </a:p>
        </p:txBody>
      </p:sp>
      <p:sp>
        <p:nvSpPr>
          <p:cNvPr id="5" name="Slide Number Placeholder 4">
            <a:extLst>
              <a:ext uri="{FF2B5EF4-FFF2-40B4-BE49-F238E27FC236}">
                <a16:creationId xmlns:a16="http://schemas.microsoft.com/office/drawing/2014/main" id="{6239B491-B3CA-E44B-8EEF-B53A37D77CDA}"/>
              </a:ext>
            </a:extLst>
          </p:cNvPr>
          <p:cNvSpPr>
            <a:spLocks noGrp="1"/>
          </p:cNvSpPr>
          <p:nvPr>
            <p:ph type="sldNum" sz="quarter" idx="11"/>
          </p:nvPr>
        </p:nvSpPr>
        <p:spPr>
          <a:xfrm>
            <a:off x="476250" y="6565900"/>
            <a:ext cx="609600" cy="268288"/>
          </a:xfrm>
        </p:spPr>
        <p:txBody>
          <a:bodyPr/>
          <a:lstStyle>
            <a:lvl1pPr>
              <a:defRPr/>
            </a:lvl1pPr>
          </a:lstStyle>
          <a:p>
            <a:fld id="{7BF2331E-FA80-402B-9917-7E20B2A72D48}" type="slidenum">
              <a:rPr lang="en-US" altLang="en-US"/>
              <a:pPr/>
              <a:t>‹#›</a:t>
            </a:fld>
            <a:endParaRPr lang="en-US" altLang="en-US"/>
          </a:p>
        </p:txBody>
      </p:sp>
    </p:spTree>
    <p:extLst>
      <p:ext uri="{BB962C8B-B14F-4D97-AF65-F5344CB8AC3E}">
        <p14:creationId xmlns:p14="http://schemas.microsoft.com/office/powerpoint/2010/main" val="173311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36D7-67BA-4A83-BD75-9138C99698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C76CD-B317-DB80-9091-61B164DFB7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E7BDEA7-2A2F-B69B-AD23-B8016AB9A3AC}"/>
              </a:ext>
            </a:extLst>
          </p:cNvPr>
          <p:cNvSpPr>
            <a:spLocks noGrp="1"/>
          </p:cNvSpPr>
          <p:nvPr>
            <p:ph type="ftr" sz="quarter" idx="10"/>
          </p:nvPr>
        </p:nvSpPr>
        <p:spPr/>
        <p:txBody>
          <a:bodyPr/>
          <a:lstStyle>
            <a:lvl1pPr>
              <a:defRPr/>
            </a:lvl1pPr>
          </a:lstStyle>
          <a:p>
            <a:r>
              <a:rPr lang="en-US" altLang="en-US"/>
              <a:t>Company  Logo</a:t>
            </a:r>
          </a:p>
        </p:txBody>
      </p:sp>
      <p:sp>
        <p:nvSpPr>
          <p:cNvPr id="5" name="Slide Number Placeholder 4">
            <a:extLst>
              <a:ext uri="{FF2B5EF4-FFF2-40B4-BE49-F238E27FC236}">
                <a16:creationId xmlns:a16="http://schemas.microsoft.com/office/drawing/2014/main" id="{8FE4A31A-D208-AFFE-0A96-57FC0EEE149C}"/>
              </a:ext>
            </a:extLst>
          </p:cNvPr>
          <p:cNvSpPr>
            <a:spLocks noGrp="1"/>
          </p:cNvSpPr>
          <p:nvPr>
            <p:ph type="sldNum" sz="quarter" idx="11"/>
          </p:nvPr>
        </p:nvSpPr>
        <p:spPr/>
        <p:txBody>
          <a:bodyPr/>
          <a:lstStyle>
            <a:lvl1pPr>
              <a:defRPr/>
            </a:lvl1pPr>
          </a:lstStyle>
          <a:p>
            <a:fld id="{4EC3EED3-56C8-4097-9A2B-D6D71F601B3E}" type="slidenum">
              <a:rPr lang="en-US" altLang="en-US"/>
              <a:pPr/>
              <a:t>‹#›</a:t>
            </a:fld>
            <a:endParaRPr lang="en-US" altLang="en-US"/>
          </a:p>
        </p:txBody>
      </p:sp>
    </p:spTree>
    <p:extLst>
      <p:ext uri="{BB962C8B-B14F-4D97-AF65-F5344CB8AC3E}">
        <p14:creationId xmlns:p14="http://schemas.microsoft.com/office/powerpoint/2010/main" val="70714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400BB-410E-DA45-8C18-656F9F994E5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783EC8-99F9-58B7-4138-155FDDC79A4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2DA543CB-C44D-7854-5810-075BF10A193F}"/>
              </a:ext>
            </a:extLst>
          </p:cNvPr>
          <p:cNvSpPr>
            <a:spLocks noGrp="1"/>
          </p:cNvSpPr>
          <p:nvPr>
            <p:ph type="ftr" sz="quarter" idx="10"/>
          </p:nvPr>
        </p:nvSpPr>
        <p:spPr/>
        <p:txBody>
          <a:bodyPr/>
          <a:lstStyle>
            <a:lvl1pPr>
              <a:defRPr/>
            </a:lvl1pPr>
          </a:lstStyle>
          <a:p>
            <a:r>
              <a:rPr lang="en-US" altLang="en-US"/>
              <a:t>Company  Logo</a:t>
            </a:r>
          </a:p>
        </p:txBody>
      </p:sp>
      <p:sp>
        <p:nvSpPr>
          <p:cNvPr id="5" name="Slide Number Placeholder 4">
            <a:extLst>
              <a:ext uri="{FF2B5EF4-FFF2-40B4-BE49-F238E27FC236}">
                <a16:creationId xmlns:a16="http://schemas.microsoft.com/office/drawing/2014/main" id="{5858991A-750F-6EA6-60D5-11066D29EBCC}"/>
              </a:ext>
            </a:extLst>
          </p:cNvPr>
          <p:cNvSpPr>
            <a:spLocks noGrp="1"/>
          </p:cNvSpPr>
          <p:nvPr>
            <p:ph type="sldNum" sz="quarter" idx="11"/>
          </p:nvPr>
        </p:nvSpPr>
        <p:spPr/>
        <p:txBody>
          <a:bodyPr/>
          <a:lstStyle>
            <a:lvl1pPr>
              <a:defRPr/>
            </a:lvl1pPr>
          </a:lstStyle>
          <a:p>
            <a:fld id="{31408AD9-6E7B-42A7-A6EB-06E35A825D14}" type="slidenum">
              <a:rPr lang="en-US" altLang="en-US"/>
              <a:pPr/>
              <a:t>‹#›</a:t>
            </a:fld>
            <a:endParaRPr lang="en-US" altLang="en-US"/>
          </a:p>
        </p:txBody>
      </p:sp>
    </p:spTree>
    <p:extLst>
      <p:ext uri="{BB962C8B-B14F-4D97-AF65-F5344CB8AC3E}">
        <p14:creationId xmlns:p14="http://schemas.microsoft.com/office/powerpoint/2010/main" val="1794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7D3C-3F0E-9AC2-8654-A73F36F2C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DED2CA-65F1-86D6-789A-290CD9190461}"/>
              </a:ext>
            </a:extLst>
          </p:cNvPr>
          <p:cNvSpPr>
            <a:spLocks noGrp="1"/>
          </p:cNvSpPr>
          <p:nvPr>
            <p:ph sz="half" idx="1"/>
          </p:nvPr>
        </p:nvSpPr>
        <p:spPr>
          <a:xfrm>
            <a:off x="457200" y="1076325"/>
            <a:ext cx="4038600" cy="524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DF40D6-6871-AC5C-6E0D-C568C1078631}"/>
              </a:ext>
            </a:extLst>
          </p:cNvPr>
          <p:cNvSpPr>
            <a:spLocks noGrp="1"/>
          </p:cNvSpPr>
          <p:nvPr>
            <p:ph sz="half" idx="2"/>
          </p:nvPr>
        </p:nvSpPr>
        <p:spPr>
          <a:xfrm>
            <a:off x="4648200" y="1076325"/>
            <a:ext cx="4038600" cy="524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12BABE8-21B2-2C3B-EFF8-E01F80075E9C}"/>
              </a:ext>
            </a:extLst>
          </p:cNvPr>
          <p:cNvSpPr>
            <a:spLocks noGrp="1"/>
          </p:cNvSpPr>
          <p:nvPr>
            <p:ph type="ftr" sz="quarter" idx="10"/>
          </p:nvPr>
        </p:nvSpPr>
        <p:spPr/>
        <p:txBody>
          <a:bodyPr/>
          <a:lstStyle>
            <a:lvl1pPr>
              <a:defRPr/>
            </a:lvl1pPr>
          </a:lstStyle>
          <a:p>
            <a:r>
              <a:rPr lang="en-US" altLang="en-US"/>
              <a:t>Company  Logo</a:t>
            </a:r>
          </a:p>
        </p:txBody>
      </p:sp>
      <p:sp>
        <p:nvSpPr>
          <p:cNvPr id="6" name="Slide Number Placeholder 5">
            <a:extLst>
              <a:ext uri="{FF2B5EF4-FFF2-40B4-BE49-F238E27FC236}">
                <a16:creationId xmlns:a16="http://schemas.microsoft.com/office/drawing/2014/main" id="{51E07632-3C9C-A09E-C272-DEB736C07A98}"/>
              </a:ext>
            </a:extLst>
          </p:cNvPr>
          <p:cNvSpPr>
            <a:spLocks noGrp="1"/>
          </p:cNvSpPr>
          <p:nvPr>
            <p:ph type="sldNum" sz="quarter" idx="11"/>
          </p:nvPr>
        </p:nvSpPr>
        <p:spPr/>
        <p:txBody>
          <a:bodyPr/>
          <a:lstStyle>
            <a:lvl1pPr>
              <a:defRPr/>
            </a:lvl1pPr>
          </a:lstStyle>
          <a:p>
            <a:fld id="{4EC2D770-1D9C-47DE-9803-7D07652C5009}" type="slidenum">
              <a:rPr lang="en-US" altLang="en-US"/>
              <a:pPr/>
              <a:t>‹#›</a:t>
            </a:fld>
            <a:endParaRPr lang="en-US" altLang="en-US"/>
          </a:p>
        </p:txBody>
      </p:sp>
    </p:spTree>
    <p:extLst>
      <p:ext uri="{BB962C8B-B14F-4D97-AF65-F5344CB8AC3E}">
        <p14:creationId xmlns:p14="http://schemas.microsoft.com/office/powerpoint/2010/main" val="260323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F823-8541-4A25-17D8-09E4A2679E00}"/>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37AB73-7DB7-0F50-DA6A-1DA97B29E16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960EEA-398E-C9E4-9589-5B0B3FA2994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62D01C-41C1-BD2E-A94B-42EB1AAE806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27FDB4-864B-195C-C29D-0B6E6F8F275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9F680B25-1109-756A-ADE8-921523BD0248}"/>
              </a:ext>
            </a:extLst>
          </p:cNvPr>
          <p:cNvSpPr>
            <a:spLocks noGrp="1"/>
          </p:cNvSpPr>
          <p:nvPr>
            <p:ph type="ftr" sz="quarter" idx="10"/>
          </p:nvPr>
        </p:nvSpPr>
        <p:spPr/>
        <p:txBody>
          <a:bodyPr/>
          <a:lstStyle>
            <a:lvl1pPr>
              <a:defRPr/>
            </a:lvl1pPr>
          </a:lstStyle>
          <a:p>
            <a:r>
              <a:rPr lang="en-US" altLang="en-US"/>
              <a:t>Company  Logo</a:t>
            </a:r>
          </a:p>
        </p:txBody>
      </p:sp>
      <p:sp>
        <p:nvSpPr>
          <p:cNvPr id="8" name="Slide Number Placeholder 7">
            <a:extLst>
              <a:ext uri="{FF2B5EF4-FFF2-40B4-BE49-F238E27FC236}">
                <a16:creationId xmlns:a16="http://schemas.microsoft.com/office/drawing/2014/main" id="{F741D3D3-30C2-E95B-C1CC-7D3470D3FD0D}"/>
              </a:ext>
            </a:extLst>
          </p:cNvPr>
          <p:cNvSpPr>
            <a:spLocks noGrp="1"/>
          </p:cNvSpPr>
          <p:nvPr>
            <p:ph type="sldNum" sz="quarter" idx="11"/>
          </p:nvPr>
        </p:nvSpPr>
        <p:spPr/>
        <p:txBody>
          <a:bodyPr/>
          <a:lstStyle>
            <a:lvl1pPr>
              <a:defRPr/>
            </a:lvl1pPr>
          </a:lstStyle>
          <a:p>
            <a:fld id="{CAEE6031-352D-48CC-807F-006240130503}" type="slidenum">
              <a:rPr lang="en-US" altLang="en-US"/>
              <a:pPr/>
              <a:t>‹#›</a:t>
            </a:fld>
            <a:endParaRPr lang="en-US" altLang="en-US"/>
          </a:p>
        </p:txBody>
      </p:sp>
    </p:spTree>
    <p:extLst>
      <p:ext uri="{BB962C8B-B14F-4D97-AF65-F5344CB8AC3E}">
        <p14:creationId xmlns:p14="http://schemas.microsoft.com/office/powerpoint/2010/main" val="113007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688A-2620-645F-94D6-7743588A31C0}"/>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B092AC6-AB8B-EFEB-DF51-0D661B935AFD}"/>
              </a:ext>
            </a:extLst>
          </p:cNvPr>
          <p:cNvSpPr>
            <a:spLocks noGrp="1"/>
          </p:cNvSpPr>
          <p:nvPr>
            <p:ph type="ftr" sz="quarter" idx="10"/>
          </p:nvPr>
        </p:nvSpPr>
        <p:spPr/>
        <p:txBody>
          <a:bodyPr/>
          <a:lstStyle>
            <a:lvl1pPr>
              <a:defRPr/>
            </a:lvl1pPr>
          </a:lstStyle>
          <a:p>
            <a:r>
              <a:rPr lang="en-US" altLang="en-US"/>
              <a:t>Company  Logo</a:t>
            </a:r>
          </a:p>
        </p:txBody>
      </p:sp>
      <p:sp>
        <p:nvSpPr>
          <p:cNvPr id="4" name="Slide Number Placeholder 3">
            <a:extLst>
              <a:ext uri="{FF2B5EF4-FFF2-40B4-BE49-F238E27FC236}">
                <a16:creationId xmlns:a16="http://schemas.microsoft.com/office/drawing/2014/main" id="{BC7AF4E9-4033-E4FA-36C7-9EFECE94DD81}"/>
              </a:ext>
            </a:extLst>
          </p:cNvPr>
          <p:cNvSpPr>
            <a:spLocks noGrp="1"/>
          </p:cNvSpPr>
          <p:nvPr>
            <p:ph type="sldNum" sz="quarter" idx="11"/>
          </p:nvPr>
        </p:nvSpPr>
        <p:spPr/>
        <p:txBody>
          <a:bodyPr/>
          <a:lstStyle>
            <a:lvl1pPr>
              <a:defRPr/>
            </a:lvl1pPr>
          </a:lstStyle>
          <a:p>
            <a:fld id="{EA4107F5-E913-4F6F-8EEB-E7DA2B56752A}" type="slidenum">
              <a:rPr lang="en-US" altLang="en-US"/>
              <a:pPr/>
              <a:t>‹#›</a:t>
            </a:fld>
            <a:endParaRPr lang="en-US" altLang="en-US"/>
          </a:p>
        </p:txBody>
      </p:sp>
    </p:spTree>
    <p:extLst>
      <p:ext uri="{BB962C8B-B14F-4D97-AF65-F5344CB8AC3E}">
        <p14:creationId xmlns:p14="http://schemas.microsoft.com/office/powerpoint/2010/main" val="272390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9D2670-7314-9313-EB89-E2B93A68FC8B}"/>
              </a:ext>
            </a:extLst>
          </p:cNvPr>
          <p:cNvSpPr>
            <a:spLocks noGrp="1"/>
          </p:cNvSpPr>
          <p:nvPr>
            <p:ph type="ftr" sz="quarter" idx="10"/>
          </p:nvPr>
        </p:nvSpPr>
        <p:spPr/>
        <p:txBody>
          <a:bodyPr/>
          <a:lstStyle>
            <a:lvl1pPr>
              <a:defRPr/>
            </a:lvl1pPr>
          </a:lstStyle>
          <a:p>
            <a:r>
              <a:rPr lang="en-US" altLang="en-US"/>
              <a:t>Company  Logo</a:t>
            </a:r>
          </a:p>
        </p:txBody>
      </p:sp>
      <p:sp>
        <p:nvSpPr>
          <p:cNvPr id="3" name="Slide Number Placeholder 2">
            <a:extLst>
              <a:ext uri="{FF2B5EF4-FFF2-40B4-BE49-F238E27FC236}">
                <a16:creationId xmlns:a16="http://schemas.microsoft.com/office/drawing/2014/main" id="{E93F456B-F519-2995-DB60-F64379D60B9B}"/>
              </a:ext>
            </a:extLst>
          </p:cNvPr>
          <p:cNvSpPr>
            <a:spLocks noGrp="1"/>
          </p:cNvSpPr>
          <p:nvPr>
            <p:ph type="sldNum" sz="quarter" idx="11"/>
          </p:nvPr>
        </p:nvSpPr>
        <p:spPr/>
        <p:txBody>
          <a:bodyPr/>
          <a:lstStyle>
            <a:lvl1pPr>
              <a:defRPr/>
            </a:lvl1pPr>
          </a:lstStyle>
          <a:p>
            <a:fld id="{EC495D43-FE3E-4F92-A423-E1CE787009B5}" type="slidenum">
              <a:rPr lang="en-US" altLang="en-US"/>
              <a:pPr/>
              <a:t>‹#›</a:t>
            </a:fld>
            <a:endParaRPr lang="en-US" altLang="en-US"/>
          </a:p>
        </p:txBody>
      </p:sp>
    </p:spTree>
    <p:extLst>
      <p:ext uri="{BB962C8B-B14F-4D97-AF65-F5344CB8AC3E}">
        <p14:creationId xmlns:p14="http://schemas.microsoft.com/office/powerpoint/2010/main" val="71218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E9CC-8177-4222-3276-CFB115A685C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E5B03F-5E80-6F10-D38F-5BA56F186B7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2904AE-7345-ED32-0187-568EBE922FF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F7A72E1A-F502-8215-07F2-9AD8D62F035B}"/>
              </a:ext>
            </a:extLst>
          </p:cNvPr>
          <p:cNvSpPr>
            <a:spLocks noGrp="1"/>
          </p:cNvSpPr>
          <p:nvPr>
            <p:ph type="ftr" sz="quarter" idx="10"/>
          </p:nvPr>
        </p:nvSpPr>
        <p:spPr/>
        <p:txBody>
          <a:bodyPr/>
          <a:lstStyle>
            <a:lvl1pPr>
              <a:defRPr/>
            </a:lvl1pPr>
          </a:lstStyle>
          <a:p>
            <a:r>
              <a:rPr lang="en-US" altLang="en-US"/>
              <a:t>Company  Logo</a:t>
            </a:r>
          </a:p>
        </p:txBody>
      </p:sp>
      <p:sp>
        <p:nvSpPr>
          <p:cNvPr id="6" name="Slide Number Placeholder 5">
            <a:extLst>
              <a:ext uri="{FF2B5EF4-FFF2-40B4-BE49-F238E27FC236}">
                <a16:creationId xmlns:a16="http://schemas.microsoft.com/office/drawing/2014/main" id="{42525AF0-9008-F3E8-24B7-2944DDF85EB4}"/>
              </a:ext>
            </a:extLst>
          </p:cNvPr>
          <p:cNvSpPr>
            <a:spLocks noGrp="1"/>
          </p:cNvSpPr>
          <p:nvPr>
            <p:ph type="sldNum" sz="quarter" idx="11"/>
          </p:nvPr>
        </p:nvSpPr>
        <p:spPr/>
        <p:txBody>
          <a:bodyPr/>
          <a:lstStyle>
            <a:lvl1pPr>
              <a:defRPr/>
            </a:lvl1pPr>
          </a:lstStyle>
          <a:p>
            <a:fld id="{C275C0E7-0947-4AA9-BF2E-54D64776324B}" type="slidenum">
              <a:rPr lang="en-US" altLang="en-US"/>
              <a:pPr/>
              <a:t>‹#›</a:t>
            </a:fld>
            <a:endParaRPr lang="en-US" altLang="en-US"/>
          </a:p>
        </p:txBody>
      </p:sp>
    </p:spTree>
    <p:extLst>
      <p:ext uri="{BB962C8B-B14F-4D97-AF65-F5344CB8AC3E}">
        <p14:creationId xmlns:p14="http://schemas.microsoft.com/office/powerpoint/2010/main" val="366408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10B6-1F2D-19C5-CF10-4DCEE94BABB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A396C6-ACAB-4CDF-48CC-06354FC4F34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DB64BA5-C78E-EAE9-80C2-0DC2B8B9E56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76CB20C9-5D89-62D3-205F-EAB880E52BB0}"/>
              </a:ext>
            </a:extLst>
          </p:cNvPr>
          <p:cNvSpPr>
            <a:spLocks noGrp="1"/>
          </p:cNvSpPr>
          <p:nvPr>
            <p:ph type="ftr" sz="quarter" idx="10"/>
          </p:nvPr>
        </p:nvSpPr>
        <p:spPr/>
        <p:txBody>
          <a:bodyPr/>
          <a:lstStyle>
            <a:lvl1pPr>
              <a:defRPr/>
            </a:lvl1pPr>
          </a:lstStyle>
          <a:p>
            <a:r>
              <a:rPr lang="en-US" altLang="en-US"/>
              <a:t>Company  Logo</a:t>
            </a:r>
          </a:p>
        </p:txBody>
      </p:sp>
      <p:sp>
        <p:nvSpPr>
          <p:cNvPr id="6" name="Slide Number Placeholder 5">
            <a:extLst>
              <a:ext uri="{FF2B5EF4-FFF2-40B4-BE49-F238E27FC236}">
                <a16:creationId xmlns:a16="http://schemas.microsoft.com/office/drawing/2014/main" id="{EF3E3E8E-7D8E-FFAA-CB70-349797172EDC}"/>
              </a:ext>
            </a:extLst>
          </p:cNvPr>
          <p:cNvSpPr>
            <a:spLocks noGrp="1"/>
          </p:cNvSpPr>
          <p:nvPr>
            <p:ph type="sldNum" sz="quarter" idx="11"/>
          </p:nvPr>
        </p:nvSpPr>
        <p:spPr/>
        <p:txBody>
          <a:bodyPr/>
          <a:lstStyle>
            <a:lvl1pPr>
              <a:defRPr/>
            </a:lvl1pPr>
          </a:lstStyle>
          <a:p>
            <a:fld id="{7BBB1F6F-B2FF-4C94-82CC-9C3F57558D5A}" type="slidenum">
              <a:rPr lang="en-US" altLang="en-US"/>
              <a:pPr/>
              <a:t>‹#›</a:t>
            </a:fld>
            <a:endParaRPr lang="en-US" altLang="en-US"/>
          </a:p>
        </p:txBody>
      </p:sp>
    </p:spTree>
    <p:extLst>
      <p:ext uri="{BB962C8B-B14F-4D97-AF65-F5344CB8AC3E}">
        <p14:creationId xmlns:p14="http://schemas.microsoft.com/office/powerpoint/2010/main" val="417861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0000"/>
            <a:lum/>
          </a:blip>
          <a:srcRect/>
          <a:tile tx="0" ty="0" sx="100000" sy="100000" flip="none" algn="tl"/>
        </a:blipFill>
        <a:effectLst/>
      </p:bgPr>
    </p:bg>
    <p:spTree>
      <p:nvGrpSpPr>
        <p:cNvPr id="1" name=""/>
        <p:cNvGrpSpPr/>
        <p:nvPr/>
      </p:nvGrpSpPr>
      <p:grpSpPr>
        <a:xfrm>
          <a:off x="0" y="0"/>
          <a:ext cx="0" cy="0"/>
          <a:chOff x="0" y="0"/>
          <a:chExt cx="0" cy="0"/>
        </a:xfrm>
      </p:grpSpPr>
      <p:sp>
        <p:nvSpPr>
          <p:cNvPr id="1062" name="Rectangle 38">
            <a:extLst>
              <a:ext uri="{FF2B5EF4-FFF2-40B4-BE49-F238E27FC236}">
                <a16:creationId xmlns:a16="http://schemas.microsoft.com/office/drawing/2014/main" id="{CC79979B-5676-C0E4-EF11-DA0200D29162}"/>
              </a:ext>
            </a:extLst>
          </p:cNvPr>
          <p:cNvSpPr>
            <a:spLocks noChangeArrowheads="1"/>
          </p:cNvSpPr>
          <p:nvPr/>
        </p:nvSpPr>
        <p:spPr bwMode="gray">
          <a:xfrm>
            <a:off x="0" y="6562725"/>
            <a:ext cx="9144000" cy="3048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Rectangle 15">
            <a:extLst>
              <a:ext uri="{FF2B5EF4-FFF2-40B4-BE49-F238E27FC236}">
                <a16:creationId xmlns:a16="http://schemas.microsoft.com/office/drawing/2014/main" id="{EE264816-DE79-0D49-A155-B9C7CAB915D8}"/>
              </a:ext>
            </a:extLst>
          </p:cNvPr>
          <p:cNvSpPr>
            <a:spLocks noChangeArrowheads="1"/>
          </p:cNvSpPr>
          <p:nvPr/>
        </p:nvSpPr>
        <p:spPr bwMode="white">
          <a:xfrm>
            <a:off x="0" y="0"/>
            <a:ext cx="9144000" cy="9144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0" name="Group 16">
            <a:extLst>
              <a:ext uri="{FF2B5EF4-FFF2-40B4-BE49-F238E27FC236}">
                <a16:creationId xmlns:a16="http://schemas.microsoft.com/office/drawing/2014/main" id="{A697E4BC-8B9A-5BE5-A102-C3FED4DE8A43}"/>
              </a:ext>
            </a:extLst>
          </p:cNvPr>
          <p:cNvGrpSpPr>
            <a:grpSpLocks/>
          </p:cNvGrpSpPr>
          <p:nvPr/>
        </p:nvGrpSpPr>
        <p:grpSpPr bwMode="auto">
          <a:xfrm>
            <a:off x="44450" y="44450"/>
            <a:ext cx="863600" cy="847725"/>
            <a:chOff x="0" y="2704"/>
            <a:chExt cx="1063" cy="1086"/>
          </a:xfrm>
        </p:grpSpPr>
        <p:sp>
          <p:nvSpPr>
            <p:cNvPr id="1041" name="Rectangle 17">
              <a:extLst>
                <a:ext uri="{FF2B5EF4-FFF2-40B4-BE49-F238E27FC236}">
                  <a16:creationId xmlns:a16="http://schemas.microsoft.com/office/drawing/2014/main" id="{125FB4D5-8AC0-2ED7-AC57-159442AE3366}"/>
                </a:ext>
              </a:extLst>
            </p:cNvPr>
            <p:cNvSpPr>
              <a:spLocks noChangeArrowheads="1"/>
            </p:cNvSpPr>
            <p:nvPr userDrawn="1"/>
          </p:nvSpPr>
          <p:spPr bwMode="gray">
            <a:xfrm>
              <a:off x="0" y="2704"/>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a:extLst>
                <a:ext uri="{FF2B5EF4-FFF2-40B4-BE49-F238E27FC236}">
                  <a16:creationId xmlns:a16="http://schemas.microsoft.com/office/drawing/2014/main" id="{5EF17664-56F8-0BFC-D5C0-EFF6AAB4A817}"/>
                </a:ext>
              </a:extLst>
            </p:cNvPr>
            <p:cNvSpPr>
              <a:spLocks noChangeArrowheads="1"/>
            </p:cNvSpPr>
            <p:nvPr userDrawn="1"/>
          </p:nvSpPr>
          <p:spPr bwMode="gray">
            <a:xfrm>
              <a:off x="295" y="2704"/>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Rectangle 19">
              <a:extLst>
                <a:ext uri="{FF2B5EF4-FFF2-40B4-BE49-F238E27FC236}">
                  <a16:creationId xmlns:a16="http://schemas.microsoft.com/office/drawing/2014/main" id="{05A409EB-5D84-FEB4-3BCA-F8CCB3D02BAC}"/>
                </a:ext>
              </a:extLst>
            </p:cNvPr>
            <p:cNvSpPr>
              <a:spLocks noChangeArrowheads="1"/>
            </p:cNvSpPr>
            <p:nvPr userDrawn="1"/>
          </p:nvSpPr>
          <p:spPr bwMode="gray">
            <a:xfrm>
              <a:off x="567" y="2704"/>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Rectangle 20">
              <a:extLst>
                <a:ext uri="{FF2B5EF4-FFF2-40B4-BE49-F238E27FC236}">
                  <a16:creationId xmlns:a16="http://schemas.microsoft.com/office/drawing/2014/main" id="{733B12CC-7723-0342-4E3C-84E3C8EDF9B7}"/>
                </a:ext>
              </a:extLst>
            </p:cNvPr>
            <p:cNvSpPr>
              <a:spLocks noChangeArrowheads="1"/>
            </p:cNvSpPr>
            <p:nvPr userDrawn="1"/>
          </p:nvSpPr>
          <p:spPr bwMode="gray">
            <a:xfrm>
              <a:off x="0" y="2990"/>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Rectangle 21">
              <a:extLst>
                <a:ext uri="{FF2B5EF4-FFF2-40B4-BE49-F238E27FC236}">
                  <a16:creationId xmlns:a16="http://schemas.microsoft.com/office/drawing/2014/main" id="{B3F35322-A8A7-32C5-AD06-1789FFA43949}"/>
                </a:ext>
              </a:extLst>
            </p:cNvPr>
            <p:cNvSpPr>
              <a:spLocks noChangeArrowheads="1"/>
            </p:cNvSpPr>
            <p:nvPr userDrawn="1"/>
          </p:nvSpPr>
          <p:spPr bwMode="gray">
            <a:xfrm>
              <a:off x="295" y="2990"/>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Rectangle 22">
              <a:extLst>
                <a:ext uri="{FF2B5EF4-FFF2-40B4-BE49-F238E27FC236}">
                  <a16:creationId xmlns:a16="http://schemas.microsoft.com/office/drawing/2014/main" id="{2884A3C6-AB31-1215-88D5-1F63F23EAEAF}"/>
                </a:ext>
              </a:extLst>
            </p:cNvPr>
            <p:cNvSpPr>
              <a:spLocks noChangeArrowheads="1"/>
            </p:cNvSpPr>
            <p:nvPr userDrawn="1"/>
          </p:nvSpPr>
          <p:spPr bwMode="gray">
            <a:xfrm>
              <a:off x="567" y="2990"/>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Rectangle 23">
              <a:extLst>
                <a:ext uri="{FF2B5EF4-FFF2-40B4-BE49-F238E27FC236}">
                  <a16:creationId xmlns:a16="http://schemas.microsoft.com/office/drawing/2014/main" id="{8A7A9960-3AF2-0530-9896-440CFD2D3263}"/>
                </a:ext>
              </a:extLst>
            </p:cNvPr>
            <p:cNvSpPr>
              <a:spLocks noChangeArrowheads="1"/>
            </p:cNvSpPr>
            <p:nvPr userDrawn="1"/>
          </p:nvSpPr>
          <p:spPr bwMode="gray">
            <a:xfrm>
              <a:off x="839" y="2704"/>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Rectangle 24">
              <a:extLst>
                <a:ext uri="{FF2B5EF4-FFF2-40B4-BE49-F238E27FC236}">
                  <a16:creationId xmlns:a16="http://schemas.microsoft.com/office/drawing/2014/main" id="{931DF7CD-46F8-CDEE-940A-E7675925F698}"/>
                </a:ext>
              </a:extLst>
            </p:cNvPr>
            <p:cNvSpPr>
              <a:spLocks noChangeArrowheads="1"/>
            </p:cNvSpPr>
            <p:nvPr userDrawn="1"/>
          </p:nvSpPr>
          <p:spPr bwMode="gray">
            <a:xfrm>
              <a:off x="295" y="3273"/>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Rectangle 25">
              <a:extLst>
                <a:ext uri="{FF2B5EF4-FFF2-40B4-BE49-F238E27FC236}">
                  <a16:creationId xmlns:a16="http://schemas.microsoft.com/office/drawing/2014/main" id="{0802AC68-880B-DDF4-875D-AA232B26A705}"/>
                </a:ext>
              </a:extLst>
            </p:cNvPr>
            <p:cNvSpPr>
              <a:spLocks noChangeArrowheads="1"/>
            </p:cNvSpPr>
            <p:nvPr userDrawn="1"/>
          </p:nvSpPr>
          <p:spPr bwMode="gray">
            <a:xfrm>
              <a:off x="0" y="3273"/>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Rectangle 26">
              <a:extLst>
                <a:ext uri="{FF2B5EF4-FFF2-40B4-BE49-F238E27FC236}">
                  <a16:creationId xmlns:a16="http://schemas.microsoft.com/office/drawing/2014/main" id="{C5465E38-C4C0-DBA0-45E2-7B5F809545D7}"/>
                </a:ext>
              </a:extLst>
            </p:cNvPr>
            <p:cNvSpPr>
              <a:spLocks noChangeArrowheads="1"/>
            </p:cNvSpPr>
            <p:nvPr userDrawn="1"/>
          </p:nvSpPr>
          <p:spPr bwMode="gray">
            <a:xfrm>
              <a:off x="0" y="3563"/>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51" name="Group 27">
            <a:extLst>
              <a:ext uri="{FF2B5EF4-FFF2-40B4-BE49-F238E27FC236}">
                <a16:creationId xmlns:a16="http://schemas.microsoft.com/office/drawing/2014/main" id="{BBBD4E28-1BF3-05EF-7C21-E2016529DE2C}"/>
              </a:ext>
            </a:extLst>
          </p:cNvPr>
          <p:cNvGrpSpPr>
            <a:grpSpLocks/>
          </p:cNvGrpSpPr>
          <p:nvPr/>
        </p:nvGrpSpPr>
        <p:grpSpPr bwMode="auto">
          <a:xfrm rot="-10800000">
            <a:off x="8228013" y="22225"/>
            <a:ext cx="863600" cy="847725"/>
            <a:chOff x="0" y="2704"/>
            <a:chExt cx="1063" cy="1086"/>
          </a:xfrm>
        </p:grpSpPr>
        <p:sp>
          <p:nvSpPr>
            <p:cNvPr id="1052" name="Rectangle 28">
              <a:extLst>
                <a:ext uri="{FF2B5EF4-FFF2-40B4-BE49-F238E27FC236}">
                  <a16:creationId xmlns:a16="http://schemas.microsoft.com/office/drawing/2014/main" id="{36CAED8A-F0DA-8DDC-79A1-40153132910B}"/>
                </a:ext>
              </a:extLst>
            </p:cNvPr>
            <p:cNvSpPr>
              <a:spLocks noChangeArrowheads="1"/>
            </p:cNvSpPr>
            <p:nvPr userDrawn="1"/>
          </p:nvSpPr>
          <p:spPr bwMode="gray">
            <a:xfrm>
              <a:off x="0" y="2704"/>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Rectangle 29">
              <a:extLst>
                <a:ext uri="{FF2B5EF4-FFF2-40B4-BE49-F238E27FC236}">
                  <a16:creationId xmlns:a16="http://schemas.microsoft.com/office/drawing/2014/main" id="{43220708-C0E3-4B13-9248-585834668645}"/>
                </a:ext>
              </a:extLst>
            </p:cNvPr>
            <p:cNvSpPr>
              <a:spLocks noChangeArrowheads="1"/>
            </p:cNvSpPr>
            <p:nvPr userDrawn="1"/>
          </p:nvSpPr>
          <p:spPr bwMode="gray">
            <a:xfrm>
              <a:off x="295" y="2704"/>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Rectangle 30">
              <a:extLst>
                <a:ext uri="{FF2B5EF4-FFF2-40B4-BE49-F238E27FC236}">
                  <a16:creationId xmlns:a16="http://schemas.microsoft.com/office/drawing/2014/main" id="{F4392EBB-FD47-F1DF-DFEB-8352B4B547D0}"/>
                </a:ext>
              </a:extLst>
            </p:cNvPr>
            <p:cNvSpPr>
              <a:spLocks noChangeArrowheads="1"/>
            </p:cNvSpPr>
            <p:nvPr userDrawn="1"/>
          </p:nvSpPr>
          <p:spPr bwMode="gray">
            <a:xfrm>
              <a:off x="567" y="2704"/>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Rectangle 31">
              <a:extLst>
                <a:ext uri="{FF2B5EF4-FFF2-40B4-BE49-F238E27FC236}">
                  <a16:creationId xmlns:a16="http://schemas.microsoft.com/office/drawing/2014/main" id="{02E39282-2115-21B9-F093-3C67096AD651}"/>
                </a:ext>
              </a:extLst>
            </p:cNvPr>
            <p:cNvSpPr>
              <a:spLocks noChangeArrowheads="1"/>
            </p:cNvSpPr>
            <p:nvPr userDrawn="1"/>
          </p:nvSpPr>
          <p:spPr bwMode="gray">
            <a:xfrm>
              <a:off x="0" y="2990"/>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Rectangle 32">
              <a:extLst>
                <a:ext uri="{FF2B5EF4-FFF2-40B4-BE49-F238E27FC236}">
                  <a16:creationId xmlns:a16="http://schemas.microsoft.com/office/drawing/2014/main" id="{2812E684-5967-2661-98F8-FCBD135CA1E5}"/>
                </a:ext>
              </a:extLst>
            </p:cNvPr>
            <p:cNvSpPr>
              <a:spLocks noChangeArrowheads="1"/>
            </p:cNvSpPr>
            <p:nvPr userDrawn="1"/>
          </p:nvSpPr>
          <p:spPr bwMode="gray">
            <a:xfrm>
              <a:off x="295" y="2990"/>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Rectangle 33">
              <a:extLst>
                <a:ext uri="{FF2B5EF4-FFF2-40B4-BE49-F238E27FC236}">
                  <a16:creationId xmlns:a16="http://schemas.microsoft.com/office/drawing/2014/main" id="{48435BEE-BBA2-8AB3-3ED4-ABCB4341C47A}"/>
                </a:ext>
              </a:extLst>
            </p:cNvPr>
            <p:cNvSpPr>
              <a:spLocks noChangeArrowheads="1"/>
            </p:cNvSpPr>
            <p:nvPr userDrawn="1"/>
          </p:nvSpPr>
          <p:spPr bwMode="gray">
            <a:xfrm>
              <a:off x="567" y="2990"/>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Rectangle 34">
              <a:extLst>
                <a:ext uri="{FF2B5EF4-FFF2-40B4-BE49-F238E27FC236}">
                  <a16:creationId xmlns:a16="http://schemas.microsoft.com/office/drawing/2014/main" id="{851F22AF-963F-95A6-B291-BDE7A6F4FF9D}"/>
                </a:ext>
              </a:extLst>
            </p:cNvPr>
            <p:cNvSpPr>
              <a:spLocks noChangeArrowheads="1"/>
            </p:cNvSpPr>
            <p:nvPr userDrawn="1"/>
          </p:nvSpPr>
          <p:spPr bwMode="gray">
            <a:xfrm>
              <a:off x="839" y="2704"/>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Rectangle 35">
              <a:extLst>
                <a:ext uri="{FF2B5EF4-FFF2-40B4-BE49-F238E27FC236}">
                  <a16:creationId xmlns:a16="http://schemas.microsoft.com/office/drawing/2014/main" id="{AFD7777C-2EA4-1356-3FE5-D38046C74370}"/>
                </a:ext>
              </a:extLst>
            </p:cNvPr>
            <p:cNvSpPr>
              <a:spLocks noChangeArrowheads="1"/>
            </p:cNvSpPr>
            <p:nvPr userDrawn="1"/>
          </p:nvSpPr>
          <p:spPr bwMode="gray">
            <a:xfrm>
              <a:off x="295" y="3273"/>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Rectangle 36">
              <a:extLst>
                <a:ext uri="{FF2B5EF4-FFF2-40B4-BE49-F238E27FC236}">
                  <a16:creationId xmlns:a16="http://schemas.microsoft.com/office/drawing/2014/main" id="{6E41E006-2E6D-48D2-9E82-909FA2E28FE1}"/>
                </a:ext>
              </a:extLst>
            </p:cNvPr>
            <p:cNvSpPr>
              <a:spLocks noChangeArrowheads="1"/>
            </p:cNvSpPr>
            <p:nvPr userDrawn="1"/>
          </p:nvSpPr>
          <p:spPr bwMode="gray">
            <a:xfrm>
              <a:off x="0" y="3273"/>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Rectangle 37">
              <a:extLst>
                <a:ext uri="{FF2B5EF4-FFF2-40B4-BE49-F238E27FC236}">
                  <a16:creationId xmlns:a16="http://schemas.microsoft.com/office/drawing/2014/main" id="{A2BD45F5-52BA-8F66-12BB-28E878F2AC64}"/>
                </a:ext>
              </a:extLst>
            </p:cNvPr>
            <p:cNvSpPr>
              <a:spLocks noChangeArrowheads="1"/>
            </p:cNvSpPr>
            <p:nvPr userDrawn="1"/>
          </p:nvSpPr>
          <p:spPr bwMode="gray">
            <a:xfrm>
              <a:off x="0" y="3563"/>
              <a:ext cx="224" cy="2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7" name="Rectangle 3">
            <a:extLst>
              <a:ext uri="{FF2B5EF4-FFF2-40B4-BE49-F238E27FC236}">
                <a16:creationId xmlns:a16="http://schemas.microsoft.com/office/drawing/2014/main" id="{A590F4A4-AC8F-1F4C-F496-68E9911F5128}"/>
              </a:ext>
            </a:extLst>
          </p:cNvPr>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C2701AA4-8E70-6099-A367-98D5B8BC4B24}"/>
              </a:ext>
            </a:extLst>
          </p:cNvPr>
          <p:cNvSpPr>
            <a:spLocks noGrp="1" noChangeArrowheads="1"/>
          </p:cNvSpPr>
          <p:nvPr>
            <p:ph type="ftr" sz="quarter" idx="3"/>
          </p:nvPr>
        </p:nvSpPr>
        <p:spPr bwMode="auto">
          <a:xfrm>
            <a:off x="7162800" y="6567488"/>
            <a:ext cx="15240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a:lvl1pPr>
          </a:lstStyle>
          <a:p>
            <a:r>
              <a:rPr lang="en-US" altLang="en-US"/>
              <a:t>Company  Logo</a:t>
            </a:r>
          </a:p>
        </p:txBody>
      </p:sp>
      <p:sp>
        <p:nvSpPr>
          <p:cNvPr id="1030" name="Rectangle 6">
            <a:extLst>
              <a:ext uri="{FF2B5EF4-FFF2-40B4-BE49-F238E27FC236}">
                <a16:creationId xmlns:a16="http://schemas.microsoft.com/office/drawing/2014/main" id="{3DB3A46D-CCD9-459A-F1CD-586A97BD0A53}"/>
              </a:ext>
            </a:extLst>
          </p:cNvPr>
          <p:cNvSpPr>
            <a:spLocks noGrp="1" noChangeArrowheads="1"/>
          </p:cNvSpPr>
          <p:nvPr>
            <p:ph type="sldNum" sz="quarter" idx="4"/>
          </p:nvPr>
        </p:nvSpPr>
        <p:spPr bwMode="auto">
          <a:xfrm>
            <a:off x="476250" y="6565900"/>
            <a:ext cx="609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tx2"/>
                </a:solidFill>
                <a:latin typeface="Verdana" panose="020B0604030504040204" pitchFamily="34" charset="0"/>
              </a:defRPr>
            </a:lvl1pPr>
          </a:lstStyle>
          <a:p>
            <a:fld id="{D607CF6F-4A07-41E4-B0BC-C6FF18DFF97B}" type="slidenum">
              <a:rPr lang="en-US" altLang="en-US"/>
              <a:pPr/>
              <a:t>‹#›</a:t>
            </a:fld>
            <a:endParaRPr lang="en-US" altLang="en-US"/>
          </a:p>
        </p:txBody>
      </p:sp>
      <p:sp>
        <p:nvSpPr>
          <p:cNvPr id="1026" name="Rectangle 2">
            <a:extLst>
              <a:ext uri="{FF2B5EF4-FFF2-40B4-BE49-F238E27FC236}">
                <a16:creationId xmlns:a16="http://schemas.microsoft.com/office/drawing/2014/main" id="{BEB453C3-4F03-1726-9DB5-29A309A1C199}"/>
              </a:ext>
            </a:extLst>
          </p:cNvPr>
          <p:cNvSpPr>
            <a:spLocks noGrp="1" noChangeArrowheads="1"/>
          </p:cNvSpPr>
          <p:nvPr>
            <p:ph type="title"/>
          </p:nvPr>
        </p:nvSpPr>
        <p:spPr bwMode="black">
          <a:xfrm>
            <a:off x="838200" y="319088"/>
            <a:ext cx="73914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rtl="0" eaLnBrk="1" fontAlgn="base" hangingPunct="1">
        <a:spcBef>
          <a:spcPct val="0"/>
        </a:spcBef>
        <a:spcAft>
          <a:spcPct val="0"/>
        </a:spcAft>
        <a:defRPr sz="3600" b="1" kern="1200">
          <a:solidFill>
            <a:schemeClr val="bg1"/>
          </a:solidFill>
          <a:latin typeface="+mj-lt"/>
          <a:ea typeface="+mj-ea"/>
          <a:cs typeface="+mj-cs"/>
        </a:defRPr>
      </a:lvl1pPr>
      <a:lvl2pPr algn="ctr" rtl="0" eaLnBrk="1" fontAlgn="base" hangingPunct="1">
        <a:spcBef>
          <a:spcPct val="0"/>
        </a:spcBef>
        <a:spcAft>
          <a:spcPct val="0"/>
        </a:spcAft>
        <a:defRPr sz="3600" b="1">
          <a:solidFill>
            <a:schemeClr val="bg1"/>
          </a:solidFill>
          <a:latin typeface="Arial" panose="020B0604020202020204" pitchFamily="34" charset="0"/>
        </a:defRPr>
      </a:lvl2pPr>
      <a:lvl3pPr algn="ctr" rtl="0" eaLnBrk="1" fontAlgn="base" hangingPunct="1">
        <a:spcBef>
          <a:spcPct val="0"/>
        </a:spcBef>
        <a:spcAft>
          <a:spcPct val="0"/>
        </a:spcAft>
        <a:defRPr sz="3600" b="1">
          <a:solidFill>
            <a:schemeClr val="bg1"/>
          </a:solidFill>
          <a:latin typeface="Arial" panose="020B0604020202020204" pitchFamily="34" charset="0"/>
        </a:defRPr>
      </a:lvl3pPr>
      <a:lvl4pPr algn="ctr" rtl="0" eaLnBrk="1" fontAlgn="base" hangingPunct="1">
        <a:spcBef>
          <a:spcPct val="0"/>
        </a:spcBef>
        <a:spcAft>
          <a:spcPct val="0"/>
        </a:spcAft>
        <a:defRPr sz="3600" b="1">
          <a:solidFill>
            <a:schemeClr val="bg1"/>
          </a:solidFill>
          <a:latin typeface="Arial" panose="020B0604020202020204" pitchFamily="34" charset="0"/>
        </a:defRPr>
      </a:lvl4pPr>
      <a:lvl5pPr algn="ctr" rtl="0" eaLnBrk="1" fontAlgn="base" hangingPunct="1">
        <a:spcBef>
          <a:spcPct val="0"/>
        </a:spcBef>
        <a:spcAft>
          <a:spcPct val="0"/>
        </a:spcAft>
        <a:defRPr sz="3600" b="1">
          <a:solidFill>
            <a:schemeClr val="bg1"/>
          </a:solidFill>
          <a:latin typeface="Arial" panose="020B0604020202020204" pitchFamily="34" charset="0"/>
        </a:defRPr>
      </a:lvl5pPr>
      <a:lvl6pPr marL="457200" algn="ctr" rtl="0" eaLnBrk="1" fontAlgn="base" hangingPunct="1">
        <a:spcBef>
          <a:spcPct val="0"/>
        </a:spcBef>
        <a:spcAft>
          <a:spcPct val="0"/>
        </a:spcAft>
        <a:defRPr sz="3600" b="1">
          <a:solidFill>
            <a:schemeClr val="bg1"/>
          </a:solidFill>
          <a:latin typeface="Arial" panose="020B0604020202020204" pitchFamily="34" charset="0"/>
        </a:defRPr>
      </a:lvl6pPr>
      <a:lvl7pPr marL="914400" algn="ctr" rtl="0" eaLnBrk="1" fontAlgn="base" hangingPunct="1">
        <a:spcBef>
          <a:spcPct val="0"/>
        </a:spcBef>
        <a:spcAft>
          <a:spcPct val="0"/>
        </a:spcAft>
        <a:defRPr sz="3600" b="1">
          <a:solidFill>
            <a:schemeClr val="bg1"/>
          </a:solidFill>
          <a:latin typeface="Arial" panose="020B0604020202020204" pitchFamily="34" charset="0"/>
        </a:defRPr>
      </a:lvl7pPr>
      <a:lvl8pPr marL="1371600" algn="ctr" rtl="0" eaLnBrk="1" fontAlgn="base" hangingPunct="1">
        <a:spcBef>
          <a:spcPct val="0"/>
        </a:spcBef>
        <a:spcAft>
          <a:spcPct val="0"/>
        </a:spcAft>
        <a:defRPr sz="3600" b="1">
          <a:solidFill>
            <a:schemeClr val="bg1"/>
          </a:solidFill>
          <a:latin typeface="Arial" panose="020B0604020202020204" pitchFamily="34" charset="0"/>
        </a:defRPr>
      </a:lvl8pPr>
      <a:lvl9pPr marL="1828800" algn="ctr" rtl="0" eaLnBrk="1" fontAlgn="base" hangingPunct="1">
        <a:spcBef>
          <a:spcPct val="0"/>
        </a:spcBef>
        <a:spcAft>
          <a:spcPct val="0"/>
        </a:spcAft>
        <a:defRPr sz="36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6000" r="-26000"/>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397187B-E331-536C-9F65-EBF1A4448F73}"/>
              </a:ext>
            </a:extLst>
          </p:cNvPr>
          <p:cNvSpPr>
            <a:spLocks noGrp="1" noChangeArrowheads="1"/>
          </p:cNvSpPr>
          <p:nvPr>
            <p:ph type="ctrTitle"/>
          </p:nvPr>
        </p:nvSpPr>
        <p:spPr>
          <a:xfrm>
            <a:off x="990600" y="4572000"/>
            <a:ext cx="7239000" cy="914400"/>
          </a:xfrm>
        </p:spPr>
        <p:txBody>
          <a:bodyPr/>
          <a:lstStyle/>
          <a:p>
            <a:r>
              <a:rPr lang="en-US" sz="3200" i="1" dirty="0">
                <a:effectLst/>
                <a:latin typeface="Arial" panose="020B0604020202020204" pitchFamily="34" charset="0"/>
                <a:ea typeface="Aptos" panose="020B0004020202020204" pitchFamily="34" charset="0"/>
              </a:rPr>
              <a:t>Analyzing Airlines Delays:</a:t>
            </a:r>
            <a:br>
              <a:rPr lang="en-US" sz="3200" i="1" dirty="0">
                <a:effectLst/>
                <a:latin typeface="Arial" panose="020B0604020202020204" pitchFamily="34" charset="0"/>
                <a:ea typeface="Aptos" panose="020B0004020202020204" pitchFamily="34" charset="0"/>
              </a:rPr>
            </a:br>
            <a:r>
              <a:rPr lang="en-US" sz="3200" i="1" dirty="0">
                <a:effectLst/>
                <a:latin typeface="Arial" panose="020B0604020202020204" pitchFamily="34" charset="0"/>
                <a:ea typeface="Aptos" panose="020B0004020202020204" pitchFamily="34" charset="0"/>
              </a:rPr>
              <a:t>Insights into Flight Performance</a:t>
            </a:r>
            <a:endParaRPr lang="en-US" altLang="en-US" sz="6600" dirty="0"/>
          </a:p>
        </p:txBody>
      </p:sp>
      <p:sp>
        <p:nvSpPr>
          <p:cNvPr id="2051" name="Rectangle 3">
            <a:extLst>
              <a:ext uri="{FF2B5EF4-FFF2-40B4-BE49-F238E27FC236}">
                <a16:creationId xmlns:a16="http://schemas.microsoft.com/office/drawing/2014/main" id="{1E80B200-CDB1-092D-0DCF-2D2941F9E8B0}"/>
              </a:ext>
            </a:extLst>
          </p:cNvPr>
          <p:cNvSpPr>
            <a:spLocks noGrp="1" noChangeArrowheads="1"/>
          </p:cNvSpPr>
          <p:nvPr>
            <p:ph type="subTitle" idx="1"/>
          </p:nvPr>
        </p:nvSpPr>
        <p:spPr>
          <a:xfrm>
            <a:off x="1081088" y="6019800"/>
            <a:ext cx="7086600" cy="381000"/>
          </a:xfrm>
        </p:spPr>
        <p:txBody>
          <a:bodyPr/>
          <a:lstStyle/>
          <a:p>
            <a:pPr>
              <a:lnSpc>
                <a:spcPct val="90000"/>
              </a:lnSpc>
            </a:pPr>
            <a:r>
              <a:rPr lang="en-US" altLang="en-US" dirty="0"/>
              <a:t>Thuc Nguyen Duy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29AD8-D49D-0DC2-AA62-55C33339BF7A}"/>
            </a:ext>
          </a:extLst>
        </p:cNvPr>
        <p:cNvGrpSpPr/>
        <p:nvPr/>
      </p:nvGrpSpPr>
      <p:grpSpPr>
        <a:xfrm>
          <a:off x="0" y="0"/>
          <a:ext cx="0" cy="0"/>
          <a:chOff x="0" y="0"/>
          <a:chExt cx="0" cy="0"/>
        </a:xfrm>
      </p:grpSpPr>
      <p:sp>
        <p:nvSpPr>
          <p:cNvPr id="71682" name="Rectangle 2">
            <a:extLst>
              <a:ext uri="{FF2B5EF4-FFF2-40B4-BE49-F238E27FC236}">
                <a16:creationId xmlns:a16="http://schemas.microsoft.com/office/drawing/2014/main" id="{384996D1-6058-00E5-E4A0-236B5E604B77}"/>
              </a:ext>
            </a:extLst>
          </p:cNvPr>
          <p:cNvSpPr>
            <a:spLocks noGrp="1" noChangeArrowheads="1"/>
          </p:cNvSpPr>
          <p:nvPr>
            <p:ph type="title"/>
          </p:nvPr>
        </p:nvSpPr>
        <p:spPr/>
        <p:txBody>
          <a:bodyPr/>
          <a:lstStyle/>
          <a:p>
            <a:r>
              <a:rPr lang="en-US" altLang="en-US" sz="3200" b="1" dirty="0"/>
              <a:t>EDA and Analysis</a:t>
            </a:r>
            <a:endParaRPr lang="en-US" altLang="en-US" sz="3200" dirty="0"/>
          </a:p>
        </p:txBody>
      </p:sp>
      <p:sp>
        <p:nvSpPr>
          <p:cNvPr id="3" name="Rectangle 3">
            <a:extLst>
              <a:ext uri="{FF2B5EF4-FFF2-40B4-BE49-F238E27FC236}">
                <a16:creationId xmlns:a16="http://schemas.microsoft.com/office/drawing/2014/main" id="{F30904D0-C4B5-C48C-381F-3527D5E41C9C}"/>
              </a:ext>
            </a:extLst>
          </p:cNvPr>
          <p:cNvSpPr txBox="1">
            <a:spLocks noChangeArrowheads="1"/>
          </p:cNvSpPr>
          <p:nvPr/>
        </p:nvSpPr>
        <p:spPr bwMode="auto">
          <a:xfrm>
            <a:off x="619125" y="1392239"/>
            <a:ext cx="782478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0" dirty="0">
                <a:solidFill>
                  <a:schemeClr val="tx1"/>
                </a:solidFill>
              </a:rPr>
              <a:t>Exploratory Data Analysis (EDA):</a:t>
            </a:r>
          </a:p>
          <a:p>
            <a:pPr lvl="1">
              <a:lnSpc>
                <a:spcPct val="80000"/>
              </a:lnSpc>
            </a:pPr>
            <a:r>
              <a:rPr lang="en-US" altLang="en-US" sz="2000" dirty="0"/>
              <a:t>Most delayed flights by airline</a:t>
            </a:r>
            <a:endParaRPr lang="en-US" altLang="en-US" sz="2000" b="0" dirty="0">
              <a:solidFill>
                <a:schemeClr val="tx1"/>
              </a:solidFill>
            </a:endParaRPr>
          </a:p>
        </p:txBody>
      </p:sp>
      <p:pic>
        <p:nvPicPr>
          <p:cNvPr id="3074" name="Picture 2">
            <a:extLst>
              <a:ext uri="{FF2B5EF4-FFF2-40B4-BE49-F238E27FC236}">
                <a16:creationId xmlns:a16="http://schemas.microsoft.com/office/drawing/2014/main" id="{F72DE5D0-288C-E5D4-A726-8885DEACF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2062162"/>
            <a:ext cx="814387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95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364E5-362E-37B1-054E-AB50F33B3E84}"/>
            </a:ext>
          </a:extLst>
        </p:cNvPr>
        <p:cNvGrpSpPr/>
        <p:nvPr/>
      </p:nvGrpSpPr>
      <p:grpSpPr>
        <a:xfrm>
          <a:off x="0" y="0"/>
          <a:ext cx="0" cy="0"/>
          <a:chOff x="0" y="0"/>
          <a:chExt cx="0" cy="0"/>
        </a:xfrm>
      </p:grpSpPr>
      <p:sp>
        <p:nvSpPr>
          <p:cNvPr id="71682" name="Rectangle 2">
            <a:extLst>
              <a:ext uri="{FF2B5EF4-FFF2-40B4-BE49-F238E27FC236}">
                <a16:creationId xmlns:a16="http://schemas.microsoft.com/office/drawing/2014/main" id="{FD2A5DC0-0ABF-900B-0C1D-F67743E5B0FA}"/>
              </a:ext>
            </a:extLst>
          </p:cNvPr>
          <p:cNvSpPr>
            <a:spLocks noGrp="1" noChangeArrowheads="1"/>
          </p:cNvSpPr>
          <p:nvPr>
            <p:ph type="title"/>
          </p:nvPr>
        </p:nvSpPr>
        <p:spPr/>
        <p:txBody>
          <a:bodyPr/>
          <a:lstStyle/>
          <a:p>
            <a:r>
              <a:rPr lang="en-US" altLang="en-US" sz="3200" b="1" dirty="0"/>
              <a:t>EDA and Analysis</a:t>
            </a:r>
            <a:endParaRPr lang="en-US" altLang="en-US" sz="3200" dirty="0"/>
          </a:p>
        </p:txBody>
      </p:sp>
      <p:sp>
        <p:nvSpPr>
          <p:cNvPr id="3" name="Rectangle 3">
            <a:extLst>
              <a:ext uri="{FF2B5EF4-FFF2-40B4-BE49-F238E27FC236}">
                <a16:creationId xmlns:a16="http://schemas.microsoft.com/office/drawing/2014/main" id="{8AAD87E8-EBB0-8A22-A8BB-CE884CCDC773}"/>
              </a:ext>
            </a:extLst>
          </p:cNvPr>
          <p:cNvSpPr txBox="1">
            <a:spLocks noChangeArrowheads="1"/>
          </p:cNvSpPr>
          <p:nvPr/>
        </p:nvSpPr>
        <p:spPr bwMode="auto">
          <a:xfrm>
            <a:off x="619125" y="1392239"/>
            <a:ext cx="782478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0" dirty="0">
                <a:solidFill>
                  <a:schemeClr val="tx1"/>
                </a:solidFill>
              </a:rPr>
              <a:t>Exploratory Data Analysis (EDA):</a:t>
            </a:r>
          </a:p>
          <a:p>
            <a:pPr lvl="1">
              <a:lnSpc>
                <a:spcPct val="80000"/>
              </a:lnSpc>
            </a:pPr>
            <a:r>
              <a:rPr lang="en-US" altLang="en-US" sz="2000" dirty="0"/>
              <a:t>Reasons for flight delayed by Airline</a:t>
            </a:r>
            <a:endParaRPr lang="en-US" altLang="en-US" sz="2000" b="0" dirty="0">
              <a:solidFill>
                <a:schemeClr val="tx1"/>
              </a:solidFill>
            </a:endParaRPr>
          </a:p>
        </p:txBody>
      </p:sp>
      <p:pic>
        <p:nvPicPr>
          <p:cNvPr id="4098" name="Picture 2">
            <a:extLst>
              <a:ext uri="{FF2B5EF4-FFF2-40B4-BE49-F238E27FC236}">
                <a16:creationId xmlns:a16="http://schemas.microsoft.com/office/drawing/2014/main" id="{30FFA008-AFF2-7421-8C35-21DF653E1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92845"/>
            <a:ext cx="5610225" cy="43338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B4888F9-782C-9024-6E21-598CCDE919D3}"/>
              </a:ext>
            </a:extLst>
          </p:cNvPr>
          <p:cNvSpPr txBox="1">
            <a:spLocks noChangeArrowheads="1"/>
          </p:cNvSpPr>
          <p:nvPr/>
        </p:nvSpPr>
        <p:spPr bwMode="auto">
          <a:xfrm>
            <a:off x="6629400" y="2133600"/>
            <a:ext cx="2162176" cy="383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endParaRPr lang="en-US" altLang="en-US" sz="2000" b="0" i="1" dirty="0">
              <a:solidFill>
                <a:schemeClr val="tx1"/>
              </a:solidFill>
            </a:endParaRPr>
          </a:p>
          <a:p>
            <a:pPr marL="0" indent="0">
              <a:lnSpc>
                <a:spcPct val="80000"/>
              </a:lnSpc>
              <a:buNone/>
            </a:pPr>
            <a:r>
              <a:rPr lang="en-US" altLang="en-US" sz="2000" b="0" i="1" dirty="0">
                <a:solidFill>
                  <a:schemeClr val="tx1"/>
                </a:solidFill>
              </a:rPr>
              <a:t>Based on the chart, we can see that the 3 main reasons for flight delays are: </a:t>
            </a:r>
            <a:r>
              <a:rPr lang="en-US" altLang="en-US" sz="2000" i="1" dirty="0">
                <a:solidFill>
                  <a:schemeClr val="tx1"/>
                </a:solidFill>
              </a:rPr>
              <a:t>carrier, NAS and late aircraft</a:t>
            </a:r>
            <a:r>
              <a:rPr lang="en-US" altLang="en-US" sz="2000" b="0" i="1" dirty="0">
                <a:solidFill>
                  <a:schemeClr val="tx1"/>
                </a:solidFill>
              </a:rPr>
              <a:t>. These are also 3 reasons affected by the system or human factors,... and can be controlled to minimize.</a:t>
            </a:r>
          </a:p>
        </p:txBody>
      </p:sp>
    </p:spTree>
    <p:extLst>
      <p:ext uri="{BB962C8B-B14F-4D97-AF65-F5344CB8AC3E}">
        <p14:creationId xmlns:p14="http://schemas.microsoft.com/office/powerpoint/2010/main" val="26314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1DA9B-898E-6BEF-EE8F-E255F87505CA}"/>
            </a:ext>
          </a:extLst>
        </p:cNvPr>
        <p:cNvGrpSpPr/>
        <p:nvPr/>
      </p:nvGrpSpPr>
      <p:grpSpPr>
        <a:xfrm>
          <a:off x="0" y="0"/>
          <a:ext cx="0" cy="0"/>
          <a:chOff x="0" y="0"/>
          <a:chExt cx="0" cy="0"/>
        </a:xfrm>
      </p:grpSpPr>
      <p:sp>
        <p:nvSpPr>
          <p:cNvPr id="71682" name="Rectangle 2">
            <a:extLst>
              <a:ext uri="{FF2B5EF4-FFF2-40B4-BE49-F238E27FC236}">
                <a16:creationId xmlns:a16="http://schemas.microsoft.com/office/drawing/2014/main" id="{A4FE0C2B-E78C-2B96-A06E-E5CBDDA93979}"/>
              </a:ext>
            </a:extLst>
          </p:cNvPr>
          <p:cNvSpPr>
            <a:spLocks noGrp="1" noChangeArrowheads="1"/>
          </p:cNvSpPr>
          <p:nvPr>
            <p:ph type="title"/>
          </p:nvPr>
        </p:nvSpPr>
        <p:spPr/>
        <p:txBody>
          <a:bodyPr/>
          <a:lstStyle/>
          <a:p>
            <a:r>
              <a:rPr lang="en-US" altLang="en-US" sz="3200" b="1" dirty="0"/>
              <a:t>EDA and Analysis</a:t>
            </a:r>
            <a:endParaRPr lang="en-US" altLang="en-US" sz="3200" dirty="0"/>
          </a:p>
        </p:txBody>
      </p:sp>
      <p:sp>
        <p:nvSpPr>
          <p:cNvPr id="3" name="Rectangle 3">
            <a:extLst>
              <a:ext uri="{FF2B5EF4-FFF2-40B4-BE49-F238E27FC236}">
                <a16:creationId xmlns:a16="http://schemas.microsoft.com/office/drawing/2014/main" id="{DB2BBBE3-CBBA-E5C6-6BF2-072351E5BE47}"/>
              </a:ext>
            </a:extLst>
          </p:cNvPr>
          <p:cNvSpPr txBox="1">
            <a:spLocks noChangeArrowheads="1"/>
          </p:cNvSpPr>
          <p:nvPr/>
        </p:nvSpPr>
        <p:spPr bwMode="auto">
          <a:xfrm>
            <a:off x="619125" y="1392238"/>
            <a:ext cx="7824788" cy="66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0" dirty="0">
                <a:solidFill>
                  <a:schemeClr val="tx1"/>
                </a:solidFill>
              </a:rPr>
              <a:t>Analysis:</a:t>
            </a:r>
          </a:p>
          <a:p>
            <a:pPr lvl="1">
              <a:lnSpc>
                <a:spcPct val="80000"/>
              </a:lnSpc>
            </a:pPr>
            <a:r>
              <a:rPr lang="en-US" altLang="en-US" sz="2000" dirty="0"/>
              <a:t>Top 10 Airlines with Highest Delay Rates</a:t>
            </a:r>
            <a:endParaRPr lang="en-US" altLang="en-US" sz="2000" b="0" dirty="0">
              <a:solidFill>
                <a:schemeClr val="tx1"/>
              </a:solidFill>
            </a:endParaRPr>
          </a:p>
        </p:txBody>
      </p:sp>
      <p:pic>
        <p:nvPicPr>
          <p:cNvPr id="5122" name="Picture 2">
            <a:extLst>
              <a:ext uri="{FF2B5EF4-FFF2-40B4-BE49-F238E27FC236}">
                <a16:creationId xmlns:a16="http://schemas.microsoft.com/office/drawing/2014/main" id="{160E075A-231E-D366-45A8-E45F6502C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801052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36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89ABC-B307-BC38-948D-76BA9F683378}"/>
            </a:ext>
          </a:extLst>
        </p:cNvPr>
        <p:cNvGrpSpPr/>
        <p:nvPr/>
      </p:nvGrpSpPr>
      <p:grpSpPr>
        <a:xfrm>
          <a:off x="0" y="0"/>
          <a:ext cx="0" cy="0"/>
          <a:chOff x="0" y="0"/>
          <a:chExt cx="0" cy="0"/>
        </a:xfrm>
      </p:grpSpPr>
      <p:sp>
        <p:nvSpPr>
          <p:cNvPr id="71682" name="Rectangle 2">
            <a:extLst>
              <a:ext uri="{FF2B5EF4-FFF2-40B4-BE49-F238E27FC236}">
                <a16:creationId xmlns:a16="http://schemas.microsoft.com/office/drawing/2014/main" id="{D0CE0295-E6B1-8642-17D2-D7E680910D3A}"/>
              </a:ext>
            </a:extLst>
          </p:cNvPr>
          <p:cNvSpPr>
            <a:spLocks noGrp="1" noChangeArrowheads="1"/>
          </p:cNvSpPr>
          <p:nvPr>
            <p:ph type="title"/>
          </p:nvPr>
        </p:nvSpPr>
        <p:spPr/>
        <p:txBody>
          <a:bodyPr/>
          <a:lstStyle/>
          <a:p>
            <a:r>
              <a:rPr lang="en-US" altLang="en-US" sz="3200" b="1" dirty="0"/>
              <a:t>EDA and Analysis</a:t>
            </a:r>
            <a:endParaRPr lang="en-US" altLang="en-US" sz="3200" dirty="0"/>
          </a:p>
        </p:txBody>
      </p:sp>
      <p:sp>
        <p:nvSpPr>
          <p:cNvPr id="3" name="Rectangle 3">
            <a:extLst>
              <a:ext uri="{FF2B5EF4-FFF2-40B4-BE49-F238E27FC236}">
                <a16:creationId xmlns:a16="http://schemas.microsoft.com/office/drawing/2014/main" id="{2C26772E-5520-A236-33A6-1244109BD4FE}"/>
              </a:ext>
            </a:extLst>
          </p:cNvPr>
          <p:cNvSpPr txBox="1">
            <a:spLocks noChangeArrowheads="1"/>
          </p:cNvSpPr>
          <p:nvPr/>
        </p:nvSpPr>
        <p:spPr bwMode="auto">
          <a:xfrm>
            <a:off x="619125" y="1392238"/>
            <a:ext cx="7824788" cy="66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0" dirty="0">
                <a:solidFill>
                  <a:schemeClr val="tx1"/>
                </a:solidFill>
              </a:rPr>
              <a:t>Analysis:</a:t>
            </a:r>
          </a:p>
          <a:p>
            <a:pPr lvl="1">
              <a:lnSpc>
                <a:spcPct val="80000"/>
              </a:lnSpc>
            </a:pPr>
            <a:r>
              <a:rPr lang="en-US" altLang="en-US" sz="2000" dirty="0"/>
              <a:t>Top 10 Airports with Highest Delay Rates</a:t>
            </a:r>
            <a:endParaRPr lang="en-US" altLang="en-US" sz="2000" b="0" dirty="0">
              <a:solidFill>
                <a:schemeClr val="tx1"/>
              </a:solidFill>
            </a:endParaRPr>
          </a:p>
        </p:txBody>
      </p:sp>
      <p:pic>
        <p:nvPicPr>
          <p:cNvPr id="6146" name="Picture 2">
            <a:extLst>
              <a:ext uri="{FF2B5EF4-FFF2-40B4-BE49-F238E27FC236}">
                <a16:creationId xmlns:a16="http://schemas.microsoft.com/office/drawing/2014/main" id="{C109B69B-C3FC-D429-CDDD-274C9F4A3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6613"/>
            <a:ext cx="9144000" cy="444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30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EE778-5493-AD13-5060-2401EBC0B2AD}"/>
            </a:ext>
          </a:extLst>
        </p:cNvPr>
        <p:cNvGrpSpPr/>
        <p:nvPr/>
      </p:nvGrpSpPr>
      <p:grpSpPr>
        <a:xfrm>
          <a:off x="0" y="0"/>
          <a:ext cx="0" cy="0"/>
          <a:chOff x="0" y="0"/>
          <a:chExt cx="0" cy="0"/>
        </a:xfrm>
      </p:grpSpPr>
      <p:sp>
        <p:nvSpPr>
          <p:cNvPr id="71682" name="Rectangle 2">
            <a:extLst>
              <a:ext uri="{FF2B5EF4-FFF2-40B4-BE49-F238E27FC236}">
                <a16:creationId xmlns:a16="http://schemas.microsoft.com/office/drawing/2014/main" id="{8CA04975-EA22-E59E-07B4-13A74C3B4AE5}"/>
              </a:ext>
            </a:extLst>
          </p:cNvPr>
          <p:cNvSpPr>
            <a:spLocks noGrp="1" noChangeArrowheads="1"/>
          </p:cNvSpPr>
          <p:nvPr>
            <p:ph type="title"/>
          </p:nvPr>
        </p:nvSpPr>
        <p:spPr/>
        <p:txBody>
          <a:bodyPr/>
          <a:lstStyle/>
          <a:p>
            <a:r>
              <a:rPr lang="en-US" altLang="en-US" sz="3200" b="1" dirty="0"/>
              <a:t>EDA and Analysis</a:t>
            </a:r>
            <a:endParaRPr lang="en-US" altLang="en-US" sz="3200" dirty="0"/>
          </a:p>
        </p:txBody>
      </p:sp>
      <p:sp>
        <p:nvSpPr>
          <p:cNvPr id="3" name="Rectangle 3">
            <a:extLst>
              <a:ext uri="{FF2B5EF4-FFF2-40B4-BE49-F238E27FC236}">
                <a16:creationId xmlns:a16="http://schemas.microsoft.com/office/drawing/2014/main" id="{98815295-551A-F121-060D-60BF90A42A0C}"/>
              </a:ext>
            </a:extLst>
          </p:cNvPr>
          <p:cNvSpPr txBox="1">
            <a:spLocks noChangeArrowheads="1"/>
          </p:cNvSpPr>
          <p:nvPr/>
        </p:nvSpPr>
        <p:spPr bwMode="auto">
          <a:xfrm>
            <a:off x="619125" y="1392238"/>
            <a:ext cx="7824788" cy="66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0" dirty="0">
                <a:solidFill>
                  <a:schemeClr val="tx1"/>
                </a:solidFill>
              </a:rPr>
              <a:t>Analysis:</a:t>
            </a:r>
          </a:p>
          <a:p>
            <a:pPr lvl="1">
              <a:lnSpc>
                <a:spcPct val="80000"/>
              </a:lnSpc>
            </a:pPr>
            <a:r>
              <a:rPr lang="en-US" altLang="en-US" sz="2000" dirty="0"/>
              <a:t>Correlation Analysis for Delay Factors</a:t>
            </a:r>
            <a:endParaRPr lang="en-US" altLang="en-US" sz="2000" b="0" dirty="0">
              <a:solidFill>
                <a:schemeClr val="tx1"/>
              </a:solidFill>
            </a:endParaRPr>
          </a:p>
        </p:txBody>
      </p:sp>
      <p:pic>
        <p:nvPicPr>
          <p:cNvPr id="7170" name="Picture 2">
            <a:extLst>
              <a:ext uri="{FF2B5EF4-FFF2-40B4-BE49-F238E27FC236}">
                <a16:creationId xmlns:a16="http://schemas.microsoft.com/office/drawing/2014/main" id="{D08B4D13-B847-036C-B40E-1467FBA62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9959"/>
            <a:ext cx="5457825" cy="44932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864746-ECB0-FE45-8006-345B61C76064}"/>
              </a:ext>
            </a:extLst>
          </p:cNvPr>
          <p:cNvSpPr txBox="1">
            <a:spLocks noChangeArrowheads="1"/>
          </p:cNvSpPr>
          <p:nvPr/>
        </p:nvSpPr>
        <p:spPr bwMode="auto">
          <a:xfrm>
            <a:off x="5715000" y="2133600"/>
            <a:ext cx="3124200" cy="383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sz="2000" b="0" i="1" dirty="0">
                <a:solidFill>
                  <a:schemeClr val="tx1"/>
                </a:solidFill>
              </a:rPr>
              <a:t>There is a very strong correlation between delay causes:</a:t>
            </a:r>
          </a:p>
          <a:p>
            <a:pPr marL="0" indent="0">
              <a:lnSpc>
                <a:spcPct val="80000"/>
              </a:lnSpc>
              <a:buNone/>
            </a:pPr>
            <a:r>
              <a:rPr lang="en-US" altLang="en-US" sz="2000" b="0" i="1" dirty="0">
                <a:solidFill>
                  <a:schemeClr val="tx1"/>
                </a:solidFill>
              </a:rPr>
              <a:t>- </a:t>
            </a:r>
            <a:r>
              <a:rPr lang="en-US" altLang="en-US" sz="2000" b="0" i="1" dirty="0" err="1">
                <a:solidFill>
                  <a:schemeClr val="tx1"/>
                </a:solidFill>
              </a:rPr>
              <a:t>carrier_ct</a:t>
            </a:r>
            <a:r>
              <a:rPr lang="en-US" altLang="en-US" sz="2000" b="0" i="1" dirty="0">
                <a:solidFill>
                  <a:schemeClr val="tx1"/>
                </a:solidFill>
              </a:rPr>
              <a:t> and </a:t>
            </a:r>
            <a:r>
              <a:rPr lang="en-US" altLang="en-US" sz="2000" b="0" i="1" dirty="0" err="1">
                <a:solidFill>
                  <a:schemeClr val="tx1"/>
                </a:solidFill>
              </a:rPr>
              <a:t>arr_flights</a:t>
            </a:r>
            <a:endParaRPr lang="en-US" altLang="en-US" sz="2000" b="0" i="1" dirty="0">
              <a:solidFill>
                <a:schemeClr val="tx1"/>
              </a:solidFill>
            </a:endParaRPr>
          </a:p>
          <a:p>
            <a:pPr marL="0" indent="0">
              <a:lnSpc>
                <a:spcPct val="80000"/>
              </a:lnSpc>
              <a:buNone/>
            </a:pPr>
            <a:r>
              <a:rPr lang="en-US" altLang="en-US" sz="2000" b="0" i="1" dirty="0">
                <a:solidFill>
                  <a:schemeClr val="tx1"/>
                </a:solidFill>
              </a:rPr>
              <a:t>- </a:t>
            </a:r>
            <a:r>
              <a:rPr lang="en-US" altLang="en-US" sz="2000" b="0" i="1" dirty="0" err="1">
                <a:solidFill>
                  <a:schemeClr val="tx1"/>
                </a:solidFill>
              </a:rPr>
              <a:t>nas_ct</a:t>
            </a:r>
            <a:r>
              <a:rPr lang="en-US" altLang="en-US" sz="2000" b="0" i="1" dirty="0">
                <a:solidFill>
                  <a:schemeClr val="tx1"/>
                </a:solidFill>
              </a:rPr>
              <a:t> and </a:t>
            </a:r>
            <a:r>
              <a:rPr lang="en-US" altLang="en-US" sz="2000" b="0" i="1" dirty="0" err="1">
                <a:solidFill>
                  <a:schemeClr val="tx1"/>
                </a:solidFill>
              </a:rPr>
              <a:t>arr_flights</a:t>
            </a:r>
            <a:endParaRPr lang="en-US" altLang="en-US" sz="2000" b="0" i="1" dirty="0">
              <a:solidFill>
                <a:schemeClr val="tx1"/>
              </a:solidFill>
            </a:endParaRPr>
          </a:p>
          <a:p>
            <a:pPr marL="0" indent="0">
              <a:lnSpc>
                <a:spcPct val="80000"/>
              </a:lnSpc>
              <a:buNone/>
            </a:pPr>
            <a:r>
              <a:rPr lang="en-US" altLang="en-US" sz="2000" b="0" i="1" dirty="0">
                <a:solidFill>
                  <a:schemeClr val="tx1"/>
                </a:solidFill>
              </a:rPr>
              <a:t>- </a:t>
            </a:r>
            <a:r>
              <a:rPr lang="en-US" altLang="en-US" sz="2000" b="0" i="1" dirty="0" err="1">
                <a:solidFill>
                  <a:schemeClr val="tx1"/>
                </a:solidFill>
              </a:rPr>
              <a:t>late_aircraft_ct</a:t>
            </a:r>
            <a:r>
              <a:rPr lang="en-US" altLang="en-US" sz="2000" b="0" i="1" dirty="0">
                <a:solidFill>
                  <a:schemeClr val="tx1"/>
                </a:solidFill>
              </a:rPr>
              <a:t> and </a:t>
            </a:r>
            <a:r>
              <a:rPr lang="en-US" altLang="en-US" sz="2000" b="0" i="1" dirty="0" err="1">
                <a:solidFill>
                  <a:schemeClr val="tx1"/>
                </a:solidFill>
              </a:rPr>
              <a:t>arr_flights</a:t>
            </a:r>
            <a:endParaRPr lang="en-US" altLang="en-US" sz="2000" b="0" i="1" dirty="0">
              <a:solidFill>
                <a:schemeClr val="tx1"/>
              </a:solidFill>
            </a:endParaRPr>
          </a:p>
          <a:p>
            <a:pPr marL="0" indent="0">
              <a:lnSpc>
                <a:spcPct val="80000"/>
              </a:lnSpc>
              <a:buNone/>
            </a:pPr>
            <a:endParaRPr lang="en-US" altLang="en-US" sz="2000" b="0" i="1" dirty="0">
              <a:solidFill>
                <a:schemeClr val="tx1"/>
              </a:solidFill>
            </a:endParaRPr>
          </a:p>
          <a:p>
            <a:pPr marL="0" indent="0">
              <a:lnSpc>
                <a:spcPct val="80000"/>
              </a:lnSpc>
              <a:buNone/>
            </a:pPr>
            <a:r>
              <a:rPr lang="en-US" altLang="en-US" sz="2000" b="0" i="1" dirty="0">
                <a:solidFill>
                  <a:schemeClr val="tx1"/>
                </a:solidFill>
              </a:rPr>
              <a:t>This can be explained by the fact that most flights are delayed for these 3 reasons: </a:t>
            </a:r>
            <a:r>
              <a:rPr lang="en-US" altLang="en-US" sz="2000" i="1" dirty="0">
                <a:solidFill>
                  <a:schemeClr val="tx1"/>
                </a:solidFill>
              </a:rPr>
              <a:t>carrier, NAS and late aircraft</a:t>
            </a:r>
            <a:r>
              <a:rPr lang="en-US" altLang="en-US" sz="2000" b="0" i="1" dirty="0">
                <a:solidFill>
                  <a:schemeClr val="tx1"/>
                </a:solidFill>
              </a:rPr>
              <a:t>. </a:t>
            </a:r>
          </a:p>
        </p:txBody>
      </p:sp>
    </p:spTree>
    <p:extLst>
      <p:ext uri="{BB962C8B-B14F-4D97-AF65-F5344CB8AC3E}">
        <p14:creationId xmlns:p14="http://schemas.microsoft.com/office/powerpoint/2010/main" val="338546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92407-B16C-2429-9769-0FE121717A04}"/>
            </a:ext>
          </a:extLst>
        </p:cNvPr>
        <p:cNvGrpSpPr/>
        <p:nvPr/>
      </p:nvGrpSpPr>
      <p:grpSpPr>
        <a:xfrm>
          <a:off x="0" y="0"/>
          <a:ext cx="0" cy="0"/>
          <a:chOff x="0" y="0"/>
          <a:chExt cx="0" cy="0"/>
        </a:xfrm>
      </p:grpSpPr>
      <p:sp>
        <p:nvSpPr>
          <p:cNvPr id="71682" name="Rectangle 2">
            <a:extLst>
              <a:ext uri="{FF2B5EF4-FFF2-40B4-BE49-F238E27FC236}">
                <a16:creationId xmlns:a16="http://schemas.microsoft.com/office/drawing/2014/main" id="{E113507B-FD22-C680-1785-29E9695EDADC}"/>
              </a:ext>
            </a:extLst>
          </p:cNvPr>
          <p:cNvSpPr>
            <a:spLocks noGrp="1" noChangeArrowheads="1"/>
          </p:cNvSpPr>
          <p:nvPr>
            <p:ph type="title"/>
          </p:nvPr>
        </p:nvSpPr>
        <p:spPr/>
        <p:txBody>
          <a:bodyPr/>
          <a:lstStyle/>
          <a:p>
            <a:r>
              <a:rPr lang="en-US" altLang="en-US" sz="3200" b="1" dirty="0"/>
              <a:t>EDA and Analysis</a:t>
            </a:r>
            <a:endParaRPr lang="en-US" altLang="en-US" sz="3200" dirty="0"/>
          </a:p>
        </p:txBody>
      </p:sp>
      <p:sp>
        <p:nvSpPr>
          <p:cNvPr id="3" name="Rectangle 3">
            <a:extLst>
              <a:ext uri="{FF2B5EF4-FFF2-40B4-BE49-F238E27FC236}">
                <a16:creationId xmlns:a16="http://schemas.microsoft.com/office/drawing/2014/main" id="{0C4865B7-FACC-7623-F43E-19CF8E0D50FF}"/>
              </a:ext>
            </a:extLst>
          </p:cNvPr>
          <p:cNvSpPr txBox="1">
            <a:spLocks noChangeArrowheads="1"/>
          </p:cNvSpPr>
          <p:nvPr/>
        </p:nvSpPr>
        <p:spPr bwMode="auto">
          <a:xfrm>
            <a:off x="619124" y="1392238"/>
            <a:ext cx="7915276"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0" dirty="0">
                <a:solidFill>
                  <a:schemeClr val="tx1"/>
                </a:solidFill>
              </a:rPr>
              <a:t>Analysis:</a:t>
            </a:r>
          </a:p>
          <a:p>
            <a:pPr lvl="1">
              <a:lnSpc>
                <a:spcPct val="80000"/>
              </a:lnSpc>
            </a:pPr>
            <a:r>
              <a:rPr lang="en-US" altLang="en-US" sz="2000" dirty="0"/>
              <a:t>Multiple Linear Regression: Predict delay &gt; 15 minutes [arr_del15] using delay types: [</a:t>
            </a:r>
            <a:r>
              <a:rPr lang="en-US" altLang="en-US" sz="2000" dirty="0" err="1"/>
              <a:t>carrier_ct</a:t>
            </a:r>
            <a:r>
              <a:rPr lang="en-US" altLang="en-US" sz="2000" dirty="0"/>
              <a:t>], [</a:t>
            </a:r>
            <a:r>
              <a:rPr lang="en-US" altLang="en-US" sz="2000" dirty="0" err="1"/>
              <a:t>late_aircraft_ct</a:t>
            </a:r>
            <a:r>
              <a:rPr lang="en-US" altLang="en-US" sz="2000" dirty="0"/>
              <a:t>] and [</a:t>
            </a:r>
            <a:r>
              <a:rPr lang="en-US" altLang="en-US" sz="2000" dirty="0" err="1"/>
              <a:t>nas_ct</a:t>
            </a:r>
            <a:r>
              <a:rPr lang="en-US" altLang="en-US" sz="2000" dirty="0"/>
              <a:t>]</a:t>
            </a:r>
            <a:endParaRPr lang="en-US" altLang="en-US" sz="2000" b="0" dirty="0">
              <a:solidFill>
                <a:schemeClr val="tx1"/>
              </a:solidFill>
            </a:endParaRPr>
          </a:p>
        </p:txBody>
      </p:sp>
      <p:sp>
        <p:nvSpPr>
          <p:cNvPr id="4" name="Rectangle 3">
            <a:extLst>
              <a:ext uri="{FF2B5EF4-FFF2-40B4-BE49-F238E27FC236}">
                <a16:creationId xmlns:a16="http://schemas.microsoft.com/office/drawing/2014/main" id="{F473DF54-2893-4F0F-F374-5D988CAEC680}"/>
              </a:ext>
            </a:extLst>
          </p:cNvPr>
          <p:cNvSpPr txBox="1">
            <a:spLocks noChangeArrowheads="1"/>
          </p:cNvSpPr>
          <p:nvPr/>
        </p:nvSpPr>
        <p:spPr bwMode="auto">
          <a:xfrm>
            <a:off x="6344461" y="2514600"/>
            <a:ext cx="2647139" cy="345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sz="2000" b="0" i="1" dirty="0">
                <a:solidFill>
                  <a:schemeClr val="tx1"/>
                </a:solidFill>
              </a:rPr>
              <a:t>Result after running and evaluating the model:</a:t>
            </a:r>
          </a:p>
          <a:p>
            <a:pPr marL="0" indent="0">
              <a:lnSpc>
                <a:spcPct val="80000"/>
              </a:lnSpc>
              <a:buNone/>
            </a:pPr>
            <a:endParaRPr lang="en-US" altLang="en-US" sz="2000" b="0" i="1" dirty="0">
              <a:solidFill>
                <a:schemeClr val="tx1"/>
              </a:solidFill>
            </a:endParaRPr>
          </a:p>
          <a:p>
            <a:pPr marL="0" indent="0">
              <a:lnSpc>
                <a:spcPct val="80000"/>
              </a:lnSpc>
              <a:buNone/>
            </a:pPr>
            <a:r>
              <a:rPr lang="en-US" altLang="en-US" sz="2000" b="0" i="1" dirty="0">
                <a:solidFill>
                  <a:schemeClr val="tx1"/>
                </a:solidFill>
              </a:rPr>
              <a:t>The model explains  99.9%  of the variance in the number of flights delayed by more than 15 minutes (arr_del15), indicating an excellent fit.</a:t>
            </a:r>
          </a:p>
        </p:txBody>
      </p:sp>
      <p:pic>
        <p:nvPicPr>
          <p:cNvPr id="5" name="Picture 4">
            <a:extLst>
              <a:ext uri="{FF2B5EF4-FFF2-40B4-BE49-F238E27FC236}">
                <a16:creationId xmlns:a16="http://schemas.microsoft.com/office/drawing/2014/main" id="{2513BBB9-D591-EA49-0756-1FC839A2E5FD}"/>
              </a:ext>
            </a:extLst>
          </p:cNvPr>
          <p:cNvPicPr>
            <a:picLocks noChangeAspect="1"/>
          </p:cNvPicPr>
          <p:nvPr/>
        </p:nvPicPr>
        <p:blipFill>
          <a:blip r:embed="rId2"/>
          <a:stretch>
            <a:fillRect/>
          </a:stretch>
        </p:blipFill>
        <p:spPr>
          <a:xfrm>
            <a:off x="533400" y="2590800"/>
            <a:ext cx="5811061" cy="3162741"/>
          </a:xfrm>
          <a:prstGeom prst="rect">
            <a:avLst/>
          </a:prstGeom>
        </p:spPr>
      </p:pic>
    </p:spTree>
    <p:extLst>
      <p:ext uri="{BB962C8B-B14F-4D97-AF65-F5344CB8AC3E}">
        <p14:creationId xmlns:p14="http://schemas.microsoft.com/office/powerpoint/2010/main" val="677812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C6172-219F-611A-0514-47535139D287}"/>
            </a:ext>
          </a:extLst>
        </p:cNvPr>
        <p:cNvGrpSpPr/>
        <p:nvPr/>
      </p:nvGrpSpPr>
      <p:grpSpPr>
        <a:xfrm>
          <a:off x="0" y="0"/>
          <a:ext cx="0" cy="0"/>
          <a:chOff x="0" y="0"/>
          <a:chExt cx="0" cy="0"/>
        </a:xfrm>
      </p:grpSpPr>
      <p:sp>
        <p:nvSpPr>
          <p:cNvPr id="71682" name="Rectangle 2">
            <a:extLst>
              <a:ext uri="{FF2B5EF4-FFF2-40B4-BE49-F238E27FC236}">
                <a16:creationId xmlns:a16="http://schemas.microsoft.com/office/drawing/2014/main" id="{C7312F2E-C79F-9B4D-56B7-CE8C6912EE4D}"/>
              </a:ext>
            </a:extLst>
          </p:cNvPr>
          <p:cNvSpPr>
            <a:spLocks noGrp="1" noChangeArrowheads="1"/>
          </p:cNvSpPr>
          <p:nvPr>
            <p:ph type="title"/>
          </p:nvPr>
        </p:nvSpPr>
        <p:spPr/>
        <p:txBody>
          <a:bodyPr/>
          <a:lstStyle/>
          <a:p>
            <a:r>
              <a:rPr lang="en-US" altLang="en-US" sz="3200" b="1" dirty="0"/>
              <a:t>EDA and Analysis</a:t>
            </a:r>
            <a:endParaRPr lang="en-US" altLang="en-US" sz="3200" dirty="0"/>
          </a:p>
        </p:txBody>
      </p:sp>
      <p:sp>
        <p:nvSpPr>
          <p:cNvPr id="3" name="Rectangle 3">
            <a:extLst>
              <a:ext uri="{FF2B5EF4-FFF2-40B4-BE49-F238E27FC236}">
                <a16:creationId xmlns:a16="http://schemas.microsoft.com/office/drawing/2014/main" id="{C7AB07FD-4CAA-EE6C-7FA3-37B83DB96FA0}"/>
              </a:ext>
            </a:extLst>
          </p:cNvPr>
          <p:cNvSpPr txBox="1">
            <a:spLocks noChangeArrowheads="1"/>
          </p:cNvSpPr>
          <p:nvPr/>
        </p:nvSpPr>
        <p:spPr bwMode="auto">
          <a:xfrm>
            <a:off x="619124" y="1392238"/>
            <a:ext cx="7915276"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0" dirty="0">
                <a:solidFill>
                  <a:schemeClr val="tx1"/>
                </a:solidFill>
              </a:rPr>
              <a:t>Analysis:</a:t>
            </a:r>
          </a:p>
          <a:p>
            <a:pPr lvl="1">
              <a:lnSpc>
                <a:spcPct val="80000"/>
              </a:lnSpc>
            </a:pPr>
            <a:r>
              <a:rPr lang="en-US" altLang="en-US" sz="2000" dirty="0"/>
              <a:t>Logistic Regression: Classify whether an airline has a high delay rate (above  15% ) using delay types: [</a:t>
            </a:r>
            <a:r>
              <a:rPr lang="en-US" altLang="en-US" sz="2000" dirty="0" err="1"/>
              <a:t>carrier_ct</a:t>
            </a:r>
            <a:r>
              <a:rPr lang="en-US" altLang="en-US" sz="2000" dirty="0"/>
              <a:t>], [</a:t>
            </a:r>
            <a:r>
              <a:rPr lang="en-US" altLang="en-US" sz="2000" dirty="0" err="1"/>
              <a:t>late_aircraft_ct</a:t>
            </a:r>
            <a:r>
              <a:rPr lang="en-US" altLang="en-US" sz="2000" dirty="0"/>
              <a:t>] and [</a:t>
            </a:r>
            <a:r>
              <a:rPr lang="en-US" altLang="en-US" sz="2000" dirty="0" err="1"/>
              <a:t>nas_ct</a:t>
            </a:r>
            <a:r>
              <a:rPr lang="en-US" altLang="en-US" sz="2000" dirty="0"/>
              <a:t>]</a:t>
            </a:r>
            <a:endParaRPr lang="en-US" altLang="en-US" sz="2000" b="0" dirty="0">
              <a:solidFill>
                <a:schemeClr val="tx1"/>
              </a:solidFill>
            </a:endParaRPr>
          </a:p>
        </p:txBody>
      </p:sp>
      <p:sp>
        <p:nvSpPr>
          <p:cNvPr id="4" name="Rectangle 3">
            <a:extLst>
              <a:ext uri="{FF2B5EF4-FFF2-40B4-BE49-F238E27FC236}">
                <a16:creationId xmlns:a16="http://schemas.microsoft.com/office/drawing/2014/main" id="{1E881756-C2A3-D543-C971-8FFE6921C079}"/>
              </a:ext>
            </a:extLst>
          </p:cNvPr>
          <p:cNvSpPr txBox="1">
            <a:spLocks noChangeArrowheads="1"/>
          </p:cNvSpPr>
          <p:nvPr/>
        </p:nvSpPr>
        <p:spPr bwMode="auto">
          <a:xfrm>
            <a:off x="631316" y="4979987"/>
            <a:ext cx="7915276" cy="157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sz="2000" b="0" i="1" dirty="0">
                <a:solidFill>
                  <a:schemeClr val="tx1"/>
                </a:solidFill>
              </a:rPr>
              <a:t>Results after running and evaluating the model:</a:t>
            </a:r>
          </a:p>
          <a:p>
            <a:pPr marL="0" indent="0">
              <a:lnSpc>
                <a:spcPct val="80000"/>
              </a:lnSpc>
              <a:buNone/>
            </a:pPr>
            <a:r>
              <a:rPr lang="en-US" altLang="en-US" sz="2000" b="0" i="1" dirty="0">
                <a:solidFill>
                  <a:schemeClr val="tx1"/>
                </a:solidFill>
              </a:rPr>
              <a:t>- The model demonstrates meaningful relationships between the predictors and [</a:t>
            </a:r>
            <a:r>
              <a:rPr lang="en-US" altLang="en-US" sz="2000" b="0" i="1" dirty="0" err="1">
                <a:solidFill>
                  <a:schemeClr val="tx1"/>
                </a:solidFill>
              </a:rPr>
              <a:t>high_delay</a:t>
            </a:r>
            <a:r>
              <a:rPr lang="en-US" altLang="en-US" sz="2000" b="0" i="1" dirty="0">
                <a:solidFill>
                  <a:schemeClr val="tx1"/>
                </a:solidFill>
              </a:rPr>
              <a:t>], particularly highlighting the role of late aircraft delays as a strong contributor to high delays.</a:t>
            </a:r>
          </a:p>
          <a:p>
            <a:pPr marL="0" indent="0">
              <a:lnSpc>
                <a:spcPct val="80000"/>
              </a:lnSpc>
              <a:buNone/>
            </a:pPr>
            <a:r>
              <a:rPr lang="en-US" altLang="en-US" sz="2000" b="0" i="1" dirty="0">
                <a:solidFill>
                  <a:schemeClr val="tx1"/>
                </a:solidFill>
              </a:rPr>
              <a:t>- Our model predicted  68.6%  of data correctly.</a:t>
            </a:r>
          </a:p>
          <a:p>
            <a:pPr marL="0" indent="0">
              <a:lnSpc>
                <a:spcPct val="80000"/>
              </a:lnSpc>
              <a:buNone/>
            </a:pPr>
            <a:endParaRPr lang="en-US" altLang="en-US" sz="2000" b="0" i="1" dirty="0">
              <a:solidFill>
                <a:schemeClr val="tx1"/>
              </a:solidFill>
            </a:endParaRPr>
          </a:p>
        </p:txBody>
      </p:sp>
      <p:pic>
        <p:nvPicPr>
          <p:cNvPr id="6" name="Picture 5">
            <a:extLst>
              <a:ext uri="{FF2B5EF4-FFF2-40B4-BE49-F238E27FC236}">
                <a16:creationId xmlns:a16="http://schemas.microsoft.com/office/drawing/2014/main" id="{075D510C-136B-5D59-5CA9-96AE6F047652}"/>
              </a:ext>
            </a:extLst>
          </p:cNvPr>
          <p:cNvPicPr>
            <a:picLocks noChangeAspect="1"/>
          </p:cNvPicPr>
          <p:nvPr/>
        </p:nvPicPr>
        <p:blipFill>
          <a:blip r:embed="rId2"/>
          <a:stretch>
            <a:fillRect/>
          </a:stretch>
        </p:blipFill>
        <p:spPr>
          <a:xfrm>
            <a:off x="1647013" y="2590800"/>
            <a:ext cx="5820587" cy="2267266"/>
          </a:xfrm>
          <a:prstGeom prst="rect">
            <a:avLst/>
          </a:prstGeom>
        </p:spPr>
      </p:pic>
    </p:spTree>
    <p:extLst>
      <p:ext uri="{BB962C8B-B14F-4D97-AF65-F5344CB8AC3E}">
        <p14:creationId xmlns:p14="http://schemas.microsoft.com/office/powerpoint/2010/main" val="3604199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2CD12DFB-EA59-713E-0CD5-2BD65F880F44}"/>
              </a:ext>
            </a:extLst>
          </p:cNvPr>
          <p:cNvSpPr>
            <a:spLocks noGrp="1" noChangeArrowheads="1"/>
          </p:cNvSpPr>
          <p:nvPr>
            <p:ph type="title"/>
          </p:nvPr>
        </p:nvSpPr>
        <p:spPr/>
        <p:txBody>
          <a:bodyPr/>
          <a:lstStyle/>
          <a:p>
            <a:r>
              <a:rPr lang="en-US" altLang="en-US" sz="3200" b="1" dirty="0"/>
              <a:t>Conclusion</a:t>
            </a:r>
            <a:endParaRPr lang="en-US" altLang="en-US" sz="3200" dirty="0"/>
          </a:p>
        </p:txBody>
      </p:sp>
      <p:sp>
        <p:nvSpPr>
          <p:cNvPr id="3" name="Rectangle 3">
            <a:extLst>
              <a:ext uri="{FF2B5EF4-FFF2-40B4-BE49-F238E27FC236}">
                <a16:creationId xmlns:a16="http://schemas.microsoft.com/office/drawing/2014/main" id="{E1AF4A9D-46DD-E06E-CE22-A2CCECACC858}"/>
              </a:ext>
            </a:extLst>
          </p:cNvPr>
          <p:cNvSpPr txBox="1">
            <a:spLocks noChangeArrowheads="1"/>
          </p:cNvSpPr>
          <p:nvPr/>
        </p:nvSpPr>
        <p:spPr bwMode="auto">
          <a:xfrm>
            <a:off x="619125" y="1392238"/>
            <a:ext cx="7824788" cy="485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0" dirty="0">
                <a:solidFill>
                  <a:schemeClr val="tx1"/>
                </a:solidFill>
              </a:rPr>
              <a:t>Effectiveness of Analysis: The models and analysis effectively identified trends and key factors affecting delays.</a:t>
            </a:r>
          </a:p>
          <a:p>
            <a:pPr>
              <a:lnSpc>
                <a:spcPct val="80000"/>
              </a:lnSpc>
            </a:pPr>
            <a:r>
              <a:rPr lang="en-US" altLang="en-US" sz="2400" b="0" dirty="0">
                <a:solidFill>
                  <a:schemeClr val="tx1"/>
                </a:solidFill>
              </a:rPr>
              <a:t>Key Insights:</a:t>
            </a:r>
          </a:p>
          <a:p>
            <a:pPr lvl="1">
              <a:lnSpc>
                <a:spcPct val="80000"/>
              </a:lnSpc>
              <a:buFontTx/>
              <a:buChar char="-"/>
            </a:pPr>
            <a:r>
              <a:rPr lang="en-US" altLang="en-US" sz="2400" b="0" dirty="0">
                <a:solidFill>
                  <a:schemeClr val="tx1"/>
                </a:solidFill>
              </a:rPr>
              <a:t>Airlines and airports with high delays can focus on operational efficiency.</a:t>
            </a:r>
          </a:p>
          <a:p>
            <a:pPr lvl="1">
              <a:lnSpc>
                <a:spcPct val="80000"/>
              </a:lnSpc>
              <a:buFontTx/>
              <a:buChar char="-"/>
            </a:pPr>
            <a:r>
              <a:rPr lang="en-US" altLang="en-US" sz="2400" b="0" dirty="0">
                <a:solidFill>
                  <a:schemeClr val="tx1"/>
                </a:solidFill>
              </a:rPr>
              <a:t>Addressing main causes like: carrier, NAS and late aircraft could significantly reduce delays.</a:t>
            </a:r>
          </a:p>
          <a:p>
            <a:pPr>
              <a:lnSpc>
                <a:spcPct val="80000"/>
              </a:lnSpc>
            </a:pPr>
            <a:r>
              <a:rPr lang="en-US" altLang="en-US" sz="2400" b="0" dirty="0">
                <a:solidFill>
                  <a:schemeClr val="tx1"/>
                </a:solidFill>
              </a:rPr>
              <a:t>Recommendations:</a:t>
            </a:r>
          </a:p>
          <a:p>
            <a:pPr lvl="1">
              <a:lnSpc>
                <a:spcPct val="80000"/>
              </a:lnSpc>
              <a:buFontTx/>
              <a:buChar char="-"/>
            </a:pPr>
            <a:r>
              <a:rPr lang="en-US" altLang="en-US" sz="2400" b="0" dirty="0">
                <a:solidFill>
                  <a:schemeClr val="tx1"/>
                </a:solidFill>
              </a:rPr>
              <a:t>Airlines: Optimize flight schedules, allocate flight times and on-duty crew time reasonably.</a:t>
            </a:r>
          </a:p>
          <a:p>
            <a:pPr lvl="1">
              <a:lnSpc>
                <a:spcPct val="80000"/>
              </a:lnSpc>
              <a:buFontTx/>
              <a:buChar char="-"/>
            </a:pPr>
            <a:r>
              <a:rPr lang="en-US" altLang="en-US" sz="2400" b="0" dirty="0">
                <a:solidFill>
                  <a:schemeClr val="tx1"/>
                </a:solidFill>
              </a:rPr>
              <a:t>Airports: Invest in infrastructure and traffic management.</a:t>
            </a:r>
          </a:p>
          <a:p>
            <a:pPr lvl="1">
              <a:lnSpc>
                <a:spcPct val="80000"/>
              </a:lnSpc>
              <a:buFontTx/>
              <a:buChar char="-"/>
            </a:pPr>
            <a:r>
              <a:rPr lang="en-US" altLang="en-US" sz="2400" b="0" dirty="0">
                <a:solidFill>
                  <a:schemeClr val="tx1"/>
                </a:solidFill>
              </a:rPr>
              <a:t>Collaboration: Foster coordination among aviation stakeholders.</a:t>
            </a:r>
          </a:p>
          <a:p>
            <a:pPr>
              <a:lnSpc>
                <a:spcPct val="80000"/>
              </a:lnSpc>
              <a:buFontTx/>
              <a:buChar char="-"/>
            </a:pPr>
            <a:endParaRPr lang="en-US" altLang="en-US" sz="2400" b="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6000" r="-26000"/>
          </a:stretch>
        </a:blipFill>
        <a:effectLst/>
      </p:bgPr>
    </p:bg>
    <p:spTree>
      <p:nvGrpSpPr>
        <p:cNvPr id="1" name=""/>
        <p:cNvGrpSpPr/>
        <p:nvPr/>
      </p:nvGrpSpPr>
      <p:grpSpPr>
        <a:xfrm>
          <a:off x="0" y="0"/>
          <a:ext cx="0" cy="0"/>
          <a:chOff x="0" y="0"/>
          <a:chExt cx="0" cy="0"/>
        </a:xfrm>
      </p:grpSpPr>
      <p:sp>
        <p:nvSpPr>
          <p:cNvPr id="88068" name="WordArt 4">
            <a:extLst>
              <a:ext uri="{FF2B5EF4-FFF2-40B4-BE49-F238E27FC236}">
                <a16:creationId xmlns:a16="http://schemas.microsoft.com/office/drawing/2014/main" id="{ACA32354-83B8-E713-2950-0F1467E7427A}"/>
              </a:ext>
            </a:extLst>
          </p:cNvPr>
          <p:cNvSpPr>
            <a:spLocks noChangeArrowheads="1" noChangeShapeType="1" noTextEdit="1"/>
          </p:cNvSpPr>
          <p:nvPr/>
        </p:nvSpPr>
        <p:spPr bwMode="gray">
          <a:xfrm>
            <a:off x="1905000" y="4419600"/>
            <a:ext cx="5562600" cy="762000"/>
          </a:xfrm>
          <a:prstGeom prst="rect">
            <a:avLst/>
          </a:prstGeom>
        </p:spPr>
        <p:txBody>
          <a:bodyPr wrap="none" fromWordArt="1">
            <a:prstTxWarp prst="textDeflate">
              <a:avLst>
                <a:gd name="adj" fmla="val 0"/>
              </a:avLst>
            </a:prstTxWarp>
          </a:bodyPr>
          <a:lstStyle/>
          <a:p>
            <a:pPr algn="ctr"/>
            <a:r>
              <a:rPr lang="en-US" sz="3600" b="1" kern="1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cs typeface="Arial" panose="020B0604020202020204" pitchFamily="34" charset="0"/>
              </a:rPr>
              <a:t>Thank You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p:cTn id="7" dur="500" fill="hold"/>
                                        <p:tgtEl>
                                          <p:spTgt spid="88068"/>
                                        </p:tgtEl>
                                        <p:attrNameLst>
                                          <p:attrName>ppt_w</p:attrName>
                                        </p:attrNameLst>
                                      </p:cBhvr>
                                      <p:tavLst>
                                        <p:tav tm="0">
                                          <p:val>
                                            <p:fltVal val="0"/>
                                          </p:val>
                                        </p:tav>
                                        <p:tav tm="100000">
                                          <p:val>
                                            <p:strVal val="#ppt_w"/>
                                          </p:val>
                                        </p:tav>
                                      </p:tavLst>
                                    </p:anim>
                                    <p:anim calcmode="lin" valueType="num">
                                      <p:cBhvr>
                                        <p:cTn id="8" dur="500" fill="hold"/>
                                        <p:tgtEl>
                                          <p:spTgt spid="88068"/>
                                        </p:tgtEl>
                                        <p:attrNameLst>
                                          <p:attrName>ppt_h</p:attrName>
                                        </p:attrNameLst>
                                      </p:cBhvr>
                                      <p:tavLst>
                                        <p:tav tm="0">
                                          <p:val>
                                            <p:fltVal val="0"/>
                                          </p:val>
                                        </p:tav>
                                        <p:tav tm="100000">
                                          <p:val>
                                            <p:strVal val="#ppt_h"/>
                                          </p:val>
                                        </p:tav>
                                      </p:tavLst>
                                    </p:anim>
                                    <p:animEffect transition="in" filter="fade">
                                      <p:cBhvr>
                                        <p:cTn id="9"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FF71410-99C6-B9AE-8912-FB7C7F266356}"/>
              </a:ext>
            </a:extLst>
          </p:cNvPr>
          <p:cNvSpPr>
            <a:spLocks noGrp="1" noChangeArrowheads="1"/>
          </p:cNvSpPr>
          <p:nvPr>
            <p:ph type="title"/>
          </p:nvPr>
        </p:nvSpPr>
        <p:spPr/>
        <p:txBody>
          <a:bodyPr/>
          <a:lstStyle/>
          <a:p>
            <a:r>
              <a:rPr lang="en-US" altLang="en-US"/>
              <a:t>Contents</a:t>
            </a:r>
            <a:endParaRPr lang="en-US" altLang="en-US">
              <a:solidFill>
                <a:schemeClr val="accent1"/>
              </a:solidFill>
            </a:endParaRPr>
          </a:p>
        </p:txBody>
      </p:sp>
      <p:sp>
        <p:nvSpPr>
          <p:cNvPr id="69673" name="AutoShape 41">
            <a:extLst>
              <a:ext uri="{FF2B5EF4-FFF2-40B4-BE49-F238E27FC236}">
                <a16:creationId xmlns:a16="http://schemas.microsoft.com/office/drawing/2014/main" id="{5949B20C-CFE0-DC8E-1E4C-575B5A8DDEB7}"/>
              </a:ext>
            </a:extLst>
          </p:cNvPr>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9674" name="AutoShape 42">
            <a:extLst>
              <a:ext uri="{FF2B5EF4-FFF2-40B4-BE49-F238E27FC236}">
                <a16:creationId xmlns:a16="http://schemas.microsoft.com/office/drawing/2014/main" id="{B12370CD-732B-0657-5968-2AF480CCA686}"/>
              </a:ext>
            </a:extLst>
          </p:cNvPr>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5" y="10769"/>
                  <a:pt x="10855" y="10799"/>
                </a:cubicBezTo>
                <a:lnTo>
                  <a:pt x="21600" y="10800"/>
                </a:lnTo>
                <a:cubicBezTo>
                  <a:pt x="21600" y="4835"/>
                  <a:pt x="16764" y="0"/>
                  <a:pt x="10800" y="0"/>
                </a:cubicBezTo>
                <a:cubicBezTo>
                  <a:pt x="4835" y="0"/>
                  <a:pt x="0" y="4835"/>
                  <a:pt x="0" y="10800"/>
                </a:cubicBezTo>
                <a:close/>
              </a:path>
            </a:pathLst>
          </a:custGeom>
          <a:solidFill>
            <a:schemeClr val="accent1">
              <a:alpha val="36000"/>
            </a:scheme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675" name="AutoShape 43">
            <a:extLst>
              <a:ext uri="{FF2B5EF4-FFF2-40B4-BE49-F238E27FC236}">
                <a16:creationId xmlns:a16="http://schemas.microsoft.com/office/drawing/2014/main" id="{6E7C0AEF-5881-B714-3639-012337483B62}"/>
              </a:ext>
            </a:extLst>
          </p:cNvPr>
          <p:cNvSpPr>
            <a:spLocks noChangeArrowheads="1"/>
          </p:cNvSpPr>
          <p:nvPr/>
        </p:nvSpPr>
        <p:spPr bwMode="gray">
          <a:xfrm>
            <a:off x="2203450" y="4749800"/>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altLang="en-US" b="1" dirty="0"/>
              <a:t>EDA and Analysis</a:t>
            </a:r>
          </a:p>
        </p:txBody>
      </p:sp>
      <p:sp>
        <p:nvSpPr>
          <p:cNvPr id="69676" name="AutoShape 44">
            <a:extLst>
              <a:ext uri="{FF2B5EF4-FFF2-40B4-BE49-F238E27FC236}">
                <a16:creationId xmlns:a16="http://schemas.microsoft.com/office/drawing/2014/main" id="{854ADA43-1885-8EDB-25F0-D929C0AC435E}"/>
              </a:ext>
            </a:extLst>
          </p:cNvPr>
          <p:cNvSpPr>
            <a:spLocks noChangeArrowheads="1"/>
          </p:cNvSpPr>
          <p:nvPr/>
        </p:nvSpPr>
        <p:spPr bwMode="gray">
          <a:xfrm>
            <a:off x="2438400" y="3911600"/>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altLang="en-US" b="1" dirty="0"/>
              <a:t>Data cleaning</a:t>
            </a:r>
          </a:p>
        </p:txBody>
      </p:sp>
      <p:sp>
        <p:nvSpPr>
          <p:cNvPr id="69677" name="AutoShape 45">
            <a:extLst>
              <a:ext uri="{FF2B5EF4-FFF2-40B4-BE49-F238E27FC236}">
                <a16:creationId xmlns:a16="http://schemas.microsoft.com/office/drawing/2014/main" id="{47FAB65F-ACC0-6E29-33A8-974F90242C20}"/>
              </a:ext>
            </a:extLst>
          </p:cNvPr>
          <p:cNvSpPr>
            <a:spLocks noChangeArrowheads="1"/>
          </p:cNvSpPr>
          <p:nvPr/>
        </p:nvSpPr>
        <p:spPr bwMode="gray">
          <a:xfrm>
            <a:off x="2362200" y="3073400"/>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altLang="en-US" b="1" dirty="0"/>
              <a:t>Data understanding</a:t>
            </a:r>
          </a:p>
        </p:txBody>
      </p:sp>
      <p:sp>
        <p:nvSpPr>
          <p:cNvPr id="69678" name="AutoShape 46">
            <a:extLst>
              <a:ext uri="{FF2B5EF4-FFF2-40B4-BE49-F238E27FC236}">
                <a16:creationId xmlns:a16="http://schemas.microsoft.com/office/drawing/2014/main" id="{AA3099B4-FFFC-1CD0-F8A0-2CA0C861E5B6}"/>
              </a:ext>
            </a:extLst>
          </p:cNvPr>
          <p:cNvSpPr>
            <a:spLocks noChangeArrowheads="1"/>
          </p:cNvSpPr>
          <p:nvPr/>
        </p:nvSpPr>
        <p:spPr bwMode="gray">
          <a:xfrm>
            <a:off x="2057400" y="2235200"/>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altLang="en-US" b="1" dirty="0"/>
              <a:t>Problem solving</a:t>
            </a:r>
          </a:p>
        </p:txBody>
      </p:sp>
      <p:sp>
        <p:nvSpPr>
          <p:cNvPr id="69679" name="AutoShape 47">
            <a:extLst>
              <a:ext uri="{FF2B5EF4-FFF2-40B4-BE49-F238E27FC236}">
                <a16:creationId xmlns:a16="http://schemas.microsoft.com/office/drawing/2014/main" id="{AC3F0C31-41FB-4EB1-BB40-EDE43685BB22}"/>
              </a:ext>
            </a:extLst>
          </p:cNvPr>
          <p:cNvSpPr>
            <a:spLocks noChangeArrowheads="1"/>
          </p:cNvSpPr>
          <p:nvPr/>
        </p:nvSpPr>
        <p:spPr bwMode="gray">
          <a:xfrm>
            <a:off x="1308100" y="1447800"/>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altLang="en-US" b="1" dirty="0"/>
              <a:t>Introduction and problem statement</a:t>
            </a:r>
          </a:p>
        </p:txBody>
      </p:sp>
      <p:grpSp>
        <p:nvGrpSpPr>
          <p:cNvPr id="69680" name="Group 48">
            <a:extLst>
              <a:ext uri="{FF2B5EF4-FFF2-40B4-BE49-F238E27FC236}">
                <a16:creationId xmlns:a16="http://schemas.microsoft.com/office/drawing/2014/main" id="{6DF2A3E1-AAA1-DA99-5BDC-3C3398C2A410}"/>
              </a:ext>
            </a:extLst>
          </p:cNvPr>
          <p:cNvGrpSpPr>
            <a:grpSpLocks/>
          </p:cNvGrpSpPr>
          <p:nvPr/>
        </p:nvGrpSpPr>
        <p:grpSpPr bwMode="auto">
          <a:xfrm>
            <a:off x="990600" y="1536700"/>
            <a:ext cx="381000" cy="381000"/>
            <a:chOff x="2078" y="1680"/>
            <a:chExt cx="1615" cy="1615"/>
          </a:xfrm>
        </p:grpSpPr>
        <p:sp>
          <p:nvSpPr>
            <p:cNvPr id="69681" name="Oval 49">
              <a:extLst>
                <a:ext uri="{FF2B5EF4-FFF2-40B4-BE49-F238E27FC236}">
                  <a16:creationId xmlns:a16="http://schemas.microsoft.com/office/drawing/2014/main" id="{208E9006-6C02-B1E3-CAC0-9E51E2E7AC82}"/>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9682" name="Oval 50">
              <a:extLst>
                <a:ext uri="{FF2B5EF4-FFF2-40B4-BE49-F238E27FC236}">
                  <a16:creationId xmlns:a16="http://schemas.microsoft.com/office/drawing/2014/main" id="{0A9811FA-A879-F866-3142-9855BC6F237A}"/>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9683" name="Oval 51">
              <a:extLst>
                <a:ext uri="{FF2B5EF4-FFF2-40B4-BE49-F238E27FC236}">
                  <a16:creationId xmlns:a16="http://schemas.microsoft.com/office/drawing/2014/main" id="{7B7BF5FA-0EC0-EFA5-B598-4160DC45CEE4}"/>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69684" name="Oval 52">
              <a:extLst>
                <a:ext uri="{FF2B5EF4-FFF2-40B4-BE49-F238E27FC236}">
                  <a16:creationId xmlns:a16="http://schemas.microsoft.com/office/drawing/2014/main" id="{49BBE967-C9A2-2602-E911-1258A6D42F22}"/>
                </a:ext>
              </a:extLst>
            </p:cNvPr>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69685" name="Oval 53">
              <a:extLst>
                <a:ext uri="{FF2B5EF4-FFF2-40B4-BE49-F238E27FC236}">
                  <a16:creationId xmlns:a16="http://schemas.microsoft.com/office/drawing/2014/main" id="{6F10BB58-8C7C-0D07-41A4-851763BBD38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69686" name="Oval 54">
              <a:extLst>
                <a:ext uri="{FF2B5EF4-FFF2-40B4-BE49-F238E27FC236}">
                  <a16:creationId xmlns:a16="http://schemas.microsoft.com/office/drawing/2014/main" id="{8211BE1F-7983-53F3-01A1-01DDD2B70B77}"/>
                </a:ext>
              </a:extLst>
            </p:cNvPr>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69687" name="Group 55">
            <a:extLst>
              <a:ext uri="{FF2B5EF4-FFF2-40B4-BE49-F238E27FC236}">
                <a16:creationId xmlns:a16="http://schemas.microsoft.com/office/drawing/2014/main" id="{EB7CD675-499A-C647-62EC-02361C6524A6}"/>
              </a:ext>
            </a:extLst>
          </p:cNvPr>
          <p:cNvGrpSpPr>
            <a:grpSpLocks/>
          </p:cNvGrpSpPr>
          <p:nvPr/>
        </p:nvGrpSpPr>
        <p:grpSpPr bwMode="auto">
          <a:xfrm>
            <a:off x="1752600" y="2341563"/>
            <a:ext cx="381000" cy="381000"/>
            <a:chOff x="2078" y="1680"/>
            <a:chExt cx="1615" cy="1615"/>
          </a:xfrm>
        </p:grpSpPr>
        <p:sp>
          <p:nvSpPr>
            <p:cNvPr id="69688" name="Oval 56">
              <a:extLst>
                <a:ext uri="{FF2B5EF4-FFF2-40B4-BE49-F238E27FC236}">
                  <a16:creationId xmlns:a16="http://schemas.microsoft.com/office/drawing/2014/main" id="{4660FF72-8B95-2186-9C72-ECFC8D21EAE5}"/>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9689" name="Oval 57">
              <a:extLst>
                <a:ext uri="{FF2B5EF4-FFF2-40B4-BE49-F238E27FC236}">
                  <a16:creationId xmlns:a16="http://schemas.microsoft.com/office/drawing/2014/main" id="{627BD9FF-5900-7EA1-F2AB-50DEE760D748}"/>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9690" name="Oval 58">
              <a:extLst>
                <a:ext uri="{FF2B5EF4-FFF2-40B4-BE49-F238E27FC236}">
                  <a16:creationId xmlns:a16="http://schemas.microsoft.com/office/drawing/2014/main" id="{832E686A-A23E-5354-15FB-7D16BD7CC6E9}"/>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69691" name="Oval 59">
              <a:extLst>
                <a:ext uri="{FF2B5EF4-FFF2-40B4-BE49-F238E27FC236}">
                  <a16:creationId xmlns:a16="http://schemas.microsoft.com/office/drawing/2014/main" id="{8AB82DD0-170D-EBBE-AEE1-F9DFC3B06FCC}"/>
                </a:ext>
              </a:extLst>
            </p:cNvPr>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69692" name="Oval 60">
              <a:extLst>
                <a:ext uri="{FF2B5EF4-FFF2-40B4-BE49-F238E27FC236}">
                  <a16:creationId xmlns:a16="http://schemas.microsoft.com/office/drawing/2014/main" id="{251A1188-6FA5-1BF9-07BE-AD5188A61A3C}"/>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69693" name="Oval 61">
              <a:extLst>
                <a:ext uri="{FF2B5EF4-FFF2-40B4-BE49-F238E27FC236}">
                  <a16:creationId xmlns:a16="http://schemas.microsoft.com/office/drawing/2014/main" id="{F9583A0F-0126-AACC-8903-AC92082F627D}"/>
                </a:ext>
              </a:extLst>
            </p:cNvPr>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69694" name="Group 62">
            <a:extLst>
              <a:ext uri="{FF2B5EF4-FFF2-40B4-BE49-F238E27FC236}">
                <a16:creationId xmlns:a16="http://schemas.microsoft.com/office/drawing/2014/main" id="{7156C335-B210-A936-372C-04B98CEF5897}"/>
              </a:ext>
            </a:extLst>
          </p:cNvPr>
          <p:cNvGrpSpPr>
            <a:grpSpLocks/>
          </p:cNvGrpSpPr>
          <p:nvPr/>
        </p:nvGrpSpPr>
        <p:grpSpPr bwMode="auto">
          <a:xfrm>
            <a:off x="2057400" y="3149600"/>
            <a:ext cx="381000" cy="381000"/>
            <a:chOff x="2078" y="1680"/>
            <a:chExt cx="1615" cy="1615"/>
          </a:xfrm>
        </p:grpSpPr>
        <p:sp>
          <p:nvSpPr>
            <p:cNvPr id="69695" name="Oval 63">
              <a:extLst>
                <a:ext uri="{FF2B5EF4-FFF2-40B4-BE49-F238E27FC236}">
                  <a16:creationId xmlns:a16="http://schemas.microsoft.com/office/drawing/2014/main" id="{5E8D74F0-6779-922B-6403-A6302D2A2AB9}"/>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9696" name="Oval 64">
              <a:extLst>
                <a:ext uri="{FF2B5EF4-FFF2-40B4-BE49-F238E27FC236}">
                  <a16:creationId xmlns:a16="http://schemas.microsoft.com/office/drawing/2014/main" id="{993A835C-85DA-1D94-F345-30EB9855B84B}"/>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9697" name="Oval 65">
              <a:extLst>
                <a:ext uri="{FF2B5EF4-FFF2-40B4-BE49-F238E27FC236}">
                  <a16:creationId xmlns:a16="http://schemas.microsoft.com/office/drawing/2014/main" id="{D5BD5747-B97C-5C3F-1855-9153483819FB}"/>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69698" name="Oval 66">
              <a:extLst>
                <a:ext uri="{FF2B5EF4-FFF2-40B4-BE49-F238E27FC236}">
                  <a16:creationId xmlns:a16="http://schemas.microsoft.com/office/drawing/2014/main" id="{5952DFB9-99D4-15BF-8604-E55B6EC7E790}"/>
                </a:ext>
              </a:extLst>
            </p:cNvPr>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69699" name="Oval 67">
              <a:extLst>
                <a:ext uri="{FF2B5EF4-FFF2-40B4-BE49-F238E27FC236}">
                  <a16:creationId xmlns:a16="http://schemas.microsoft.com/office/drawing/2014/main" id="{42AC3049-DBAD-180C-CA8A-BB893EF16011}"/>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69700" name="Oval 68">
              <a:extLst>
                <a:ext uri="{FF2B5EF4-FFF2-40B4-BE49-F238E27FC236}">
                  <a16:creationId xmlns:a16="http://schemas.microsoft.com/office/drawing/2014/main" id="{6533390F-2566-6EF5-4317-602349809605}"/>
                </a:ext>
              </a:extLst>
            </p:cNvPr>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69701" name="Group 69">
            <a:extLst>
              <a:ext uri="{FF2B5EF4-FFF2-40B4-BE49-F238E27FC236}">
                <a16:creationId xmlns:a16="http://schemas.microsoft.com/office/drawing/2014/main" id="{F54BA89E-D56C-66BD-3862-E6D50654EA3D}"/>
              </a:ext>
            </a:extLst>
          </p:cNvPr>
          <p:cNvGrpSpPr>
            <a:grpSpLocks/>
          </p:cNvGrpSpPr>
          <p:nvPr/>
        </p:nvGrpSpPr>
        <p:grpSpPr bwMode="auto">
          <a:xfrm>
            <a:off x="2101850" y="4013200"/>
            <a:ext cx="381000" cy="381000"/>
            <a:chOff x="2078" y="1680"/>
            <a:chExt cx="1615" cy="1615"/>
          </a:xfrm>
        </p:grpSpPr>
        <p:sp>
          <p:nvSpPr>
            <p:cNvPr id="69702" name="Oval 70">
              <a:extLst>
                <a:ext uri="{FF2B5EF4-FFF2-40B4-BE49-F238E27FC236}">
                  <a16:creationId xmlns:a16="http://schemas.microsoft.com/office/drawing/2014/main" id="{D0AD2E79-0A98-90BA-C77D-3624635B0644}"/>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9703" name="Oval 71">
              <a:extLst>
                <a:ext uri="{FF2B5EF4-FFF2-40B4-BE49-F238E27FC236}">
                  <a16:creationId xmlns:a16="http://schemas.microsoft.com/office/drawing/2014/main" id="{C75FEE42-30EA-7988-3184-05909007DC0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9704" name="Oval 72">
              <a:extLst>
                <a:ext uri="{FF2B5EF4-FFF2-40B4-BE49-F238E27FC236}">
                  <a16:creationId xmlns:a16="http://schemas.microsoft.com/office/drawing/2014/main" id="{80386C66-BC35-FAFE-7892-5CAC70998089}"/>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69705" name="Oval 73">
              <a:extLst>
                <a:ext uri="{FF2B5EF4-FFF2-40B4-BE49-F238E27FC236}">
                  <a16:creationId xmlns:a16="http://schemas.microsoft.com/office/drawing/2014/main" id="{FE2A3956-6B14-108A-1498-12C1EFD54E1E}"/>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69706" name="Oval 74">
              <a:extLst>
                <a:ext uri="{FF2B5EF4-FFF2-40B4-BE49-F238E27FC236}">
                  <a16:creationId xmlns:a16="http://schemas.microsoft.com/office/drawing/2014/main" id="{A2937911-FBDE-027D-398F-1C31D045677B}"/>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69707" name="Oval 75">
              <a:extLst>
                <a:ext uri="{FF2B5EF4-FFF2-40B4-BE49-F238E27FC236}">
                  <a16:creationId xmlns:a16="http://schemas.microsoft.com/office/drawing/2014/main" id="{9F49CD29-44FB-58B4-D92C-48AE8B65E772}"/>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69708" name="Group 76">
            <a:extLst>
              <a:ext uri="{FF2B5EF4-FFF2-40B4-BE49-F238E27FC236}">
                <a16:creationId xmlns:a16="http://schemas.microsoft.com/office/drawing/2014/main" id="{18E45C0B-FE39-FE30-0FF9-A2D15D5035E1}"/>
              </a:ext>
            </a:extLst>
          </p:cNvPr>
          <p:cNvGrpSpPr>
            <a:grpSpLocks/>
          </p:cNvGrpSpPr>
          <p:nvPr/>
        </p:nvGrpSpPr>
        <p:grpSpPr bwMode="auto">
          <a:xfrm>
            <a:off x="1905000" y="4799013"/>
            <a:ext cx="355600" cy="381000"/>
            <a:chOff x="2078" y="1680"/>
            <a:chExt cx="1615" cy="1615"/>
          </a:xfrm>
        </p:grpSpPr>
        <p:sp>
          <p:nvSpPr>
            <p:cNvPr id="69709" name="Oval 77">
              <a:extLst>
                <a:ext uri="{FF2B5EF4-FFF2-40B4-BE49-F238E27FC236}">
                  <a16:creationId xmlns:a16="http://schemas.microsoft.com/office/drawing/2014/main" id="{29BCB7F5-5585-B954-2E72-3D9B007548B7}"/>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9710" name="Oval 78">
              <a:extLst>
                <a:ext uri="{FF2B5EF4-FFF2-40B4-BE49-F238E27FC236}">
                  <a16:creationId xmlns:a16="http://schemas.microsoft.com/office/drawing/2014/main" id="{14B03E2F-C165-BEE1-6B86-5B21FC41883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9711" name="Oval 79">
              <a:extLst>
                <a:ext uri="{FF2B5EF4-FFF2-40B4-BE49-F238E27FC236}">
                  <a16:creationId xmlns:a16="http://schemas.microsoft.com/office/drawing/2014/main" id="{E91DE935-E9C6-74B3-0FFD-C91D557A28CE}"/>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69712" name="Oval 80">
              <a:extLst>
                <a:ext uri="{FF2B5EF4-FFF2-40B4-BE49-F238E27FC236}">
                  <a16:creationId xmlns:a16="http://schemas.microsoft.com/office/drawing/2014/main" id="{BF95974F-319E-3A13-C2D7-FED2B0870BA4}"/>
                </a:ext>
              </a:extLst>
            </p:cNvPr>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69713" name="Oval 81">
              <a:extLst>
                <a:ext uri="{FF2B5EF4-FFF2-40B4-BE49-F238E27FC236}">
                  <a16:creationId xmlns:a16="http://schemas.microsoft.com/office/drawing/2014/main" id="{615BC015-E812-0367-7B15-6A65F0DF229B}"/>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69714" name="Oval 82">
              <a:extLst>
                <a:ext uri="{FF2B5EF4-FFF2-40B4-BE49-F238E27FC236}">
                  <a16:creationId xmlns:a16="http://schemas.microsoft.com/office/drawing/2014/main" id="{29AC9922-B22C-EB2C-7FA6-968A6A71768D}"/>
                </a:ext>
              </a:extLst>
            </p:cNvPr>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3" name="AutoShape 43">
            <a:extLst>
              <a:ext uri="{FF2B5EF4-FFF2-40B4-BE49-F238E27FC236}">
                <a16:creationId xmlns:a16="http://schemas.microsoft.com/office/drawing/2014/main" id="{D16D53BF-EEE3-A176-E4B3-F13E5489EC5D}"/>
              </a:ext>
            </a:extLst>
          </p:cNvPr>
          <p:cNvSpPr>
            <a:spLocks noChangeArrowheads="1"/>
          </p:cNvSpPr>
          <p:nvPr/>
        </p:nvSpPr>
        <p:spPr bwMode="gray">
          <a:xfrm>
            <a:off x="1524000" y="5562600"/>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altLang="en-US" b="1" dirty="0"/>
              <a:t>Conclusion</a:t>
            </a:r>
          </a:p>
        </p:txBody>
      </p:sp>
      <p:grpSp>
        <p:nvGrpSpPr>
          <p:cNvPr id="4" name="Group 76">
            <a:extLst>
              <a:ext uri="{FF2B5EF4-FFF2-40B4-BE49-F238E27FC236}">
                <a16:creationId xmlns:a16="http://schemas.microsoft.com/office/drawing/2014/main" id="{E3275B0C-9BA2-E84F-0C1B-1866DE1B1BDE}"/>
              </a:ext>
            </a:extLst>
          </p:cNvPr>
          <p:cNvGrpSpPr>
            <a:grpSpLocks/>
          </p:cNvGrpSpPr>
          <p:nvPr/>
        </p:nvGrpSpPr>
        <p:grpSpPr bwMode="auto">
          <a:xfrm>
            <a:off x="1225550" y="5611813"/>
            <a:ext cx="355600" cy="381000"/>
            <a:chOff x="2078" y="1680"/>
            <a:chExt cx="1615" cy="1615"/>
          </a:xfrm>
        </p:grpSpPr>
        <p:sp>
          <p:nvSpPr>
            <p:cNvPr id="5" name="Oval 77">
              <a:extLst>
                <a:ext uri="{FF2B5EF4-FFF2-40B4-BE49-F238E27FC236}">
                  <a16:creationId xmlns:a16="http://schemas.microsoft.com/office/drawing/2014/main" id="{C0725502-929E-411D-ABDE-BA87C316238B}"/>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 name="Oval 78">
              <a:extLst>
                <a:ext uri="{FF2B5EF4-FFF2-40B4-BE49-F238E27FC236}">
                  <a16:creationId xmlns:a16="http://schemas.microsoft.com/office/drawing/2014/main" id="{6B08592A-219C-8E86-65BE-B32166E7C4E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 name="Oval 79">
              <a:extLst>
                <a:ext uri="{FF2B5EF4-FFF2-40B4-BE49-F238E27FC236}">
                  <a16:creationId xmlns:a16="http://schemas.microsoft.com/office/drawing/2014/main" id="{8CA57A92-82D2-1111-0B59-028AC6AFE189}"/>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 name="Oval 80">
              <a:extLst>
                <a:ext uri="{FF2B5EF4-FFF2-40B4-BE49-F238E27FC236}">
                  <a16:creationId xmlns:a16="http://schemas.microsoft.com/office/drawing/2014/main" id="{9EE29EB3-079F-ADCF-8F68-D1301771DE7F}"/>
                </a:ext>
              </a:extLst>
            </p:cNvPr>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 name="Oval 81">
              <a:extLst>
                <a:ext uri="{FF2B5EF4-FFF2-40B4-BE49-F238E27FC236}">
                  <a16:creationId xmlns:a16="http://schemas.microsoft.com/office/drawing/2014/main" id="{C6B58C47-D3D0-F143-CC40-6E1AA70405D8}"/>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0" name="Oval 82">
              <a:extLst>
                <a:ext uri="{FF2B5EF4-FFF2-40B4-BE49-F238E27FC236}">
                  <a16:creationId xmlns:a16="http://schemas.microsoft.com/office/drawing/2014/main" id="{C36ECD14-79A6-B016-EE6D-8805E140F0BE}"/>
                </a:ext>
              </a:extLst>
            </p:cNvPr>
            <p:cNvSpPr>
              <a:spLocks noChangeArrowheads="1"/>
            </p:cNvSpPr>
            <p:nvPr/>
          </p:nvSpPr>
          <p:spPr bwMode="gray">
            <a:xfrm>
              <a:off x="2337" y="1939"/>
              <a:ext cx="1096" cy="1098"/>
            </a:xfrm>
            <a:prstGeom prst="ellipse">
              <a:avLst/>
            </a:prstGeom>
            <a:solidFill>
              <a:srgbClr val="FF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596F7F8-836D-6581-4BA1-78F39E3F4E4B}"/>
              </a:ext>
            </a:extLst>
          </p:cNvPr>
          <p:cNvSpPr>
            <a:spLocks noGrp="1" noChangeArrowheads="1"/>
          </p:cNvSpPr>
          <p:nvPr>
            <p:ph type="title"/>
          </p:nvPr>
        </p:nvSpPr>
        <p:spPr/>
        <p:txBody>
          <a:bodyPr/>
          <a:lstStyle/>
          <a:p>
            <a:pPr eaLnBrk="0" hangingPunct="0"/>
            <a:r>
              <a:rPr lang="en-US" altLang="en-US" sz="3200" b="1" dirty="0"/>
              <a:t>Introduction and problem statement</a:t>
            </a:r>
          </a:p>
        </p:txBody>
      </p:sp>
      <p:sp>
        <p:nvSpPr>
          <p:cNvPr id="70659" name="Rectangle 3">
            <a:extLst>
              <a:ext uri="{FF2B5EF4-FFF2-40B4-BE49-F238E27FC236}">
                <a16:creationId xmlns:a16="http://schemas.microsoft.com/office/drawing/2014/main" id="{0537BA05-7329-395A-A537-74E0BC745A46}"/>
              </a:ext>
            </a:extLst>
          </p:cNvPr>
          <p:cNvSpPr>
            <a:spLocks noGrp="1" noChangeArrowheads="1"/>
          </p:cNvSpPr>
          <p:nvPr>
            <p:ph type="body" idx="1"/>
          </p:nvPr>
        </p:nvSpPr>
        <p:spPr>
          <a:xfrm>
            <a:off x="619125" y="1392238"/>
            <a:ext cx="7824788" cy="4852987"/>
          </a:xfrm>
        </p:spPr>
        <p:txBody>
          <a:bodyPr/>
          <a:lstStyle/>
          <a:p>
            <a:pPr>
              <a:lnSpc>
                <a:spcPct val="80000"/>
              </a:lnSpc>
            </a:pPr>
            <a:r>
              <a:rPr lang="en-US" altLang="en-US" sz="2400" b="0" dirty="0">
                <a:solidFill>
                  <a:schemeClr val="tx1"/>
                </a:solidFill>
              </a:rPr>
              <a:t>Introduction:</a:t>
            </a:r>
          </a:p>
          <a:p>
            <a:pPr marL="857250" lvl="1" indent="-457200">
              <a:lnSpc>
                <a:spcPct val="80000"/>
              </a:lnSpc>
            </a:pPr>
            <a:r>
              <a:rPr lang="en-US" altLang="en-US" sz="2400" dirty="0"/>
              <a:t>The aviation industry faces significant challenges with flight delays, impacting passenger satisfaction and operational efficiency.</a:t>
            </a:r>
          </a:p>
          <a:p>
            <a:pPr marL="857250" lvl="1" indent="-457200">
              <a:lnSpc>
                <a:spcPct val="80000"/>
              </a:lnSpc>
            </a:pPr>
            <a:r>
              <a:rPr lang="en-US" altLang="en-US" sz="2400" dirty="0"/>
              <a:t>Flight delays disrupt schedules, cause financial losses, and create negative experiences for customers.</a:t>
            </a:r>
            <a:endParaRPr lang="en-US" altLang="en-US" sz="2400" b="0" dirty="0">
              <a:solidFill>
                <a:schemeClr val="tx1"/>
              </a:solidFill>
            </a:endParaRPr>
          </a:p>
          <a:p>
            <a:pPr>
              <a:lnSpc>
                <a:spcPct val="80000"/>
              </a:lnSpc>
            </a:pPr>
            <a:r>
              <a:rPr lang="en-US" altLang="en-US" sz="2400" b="0" dirty="0">
                <a:solidFill>
                  <a:schemeClr val="tx1"/>
                </a:solidFill>
              </a:rPr>
              <a:t>Problem statement:</a:t>
            </a:r>
          </a:p>
          <a:p>
            <a:pPr lvl="1">
              <a:lnSpc>
                <a:spcPct val="80000"/>
              </a:lnSpc>
            </a:pPr>
            <a:r>
              <a:rPr lang="en-US" altLang="en-US" sz="2400" dirty="0"/>
              <a:t>Why analyze delays? To understand the root causes of delays and propose actionable recommendations.</a:t>
            </a:r>
          </a:p>
          <a:p>
            <a:pPr lvl="1">
              <a:lnSpc>
                <a:spcPct val="80000"/>
              </a:lnSpc>
            </a:pPr>
            <a:r>
              <a:rPr lang="en-US" altLang="en-US" sz="2400" dirty="0"/>
              <a:t>Key questions:</a:t>
            </a:r>
          </a:p>
          <a:p>
            <a:pPr marL="457200" lvl="1" indent="0">
              <a:lnSpc>
                <a:spcPct val="80000"/>
              </a:lnSpc>
              <a:buNone/>
            </a:pPr>
            <a:r>
              <a:rPr lang="en-US" altLang="en-US" sz="2400" dirty="0"/>
              <a:t>	+ Which airlines and airports have the highest 	delay rates?</a:t>
            </a:r>
          </a:p>
          <a:p>
            <a:pPr marL="457200" lvl="1" indent="0">
              <a:lnSpc>
                <a:spcPct val="80000"/>
              </a:lnSpc>
              <a:buNone/>
            </a:pPr>
            <a:r>
              <a:rPr lang="en-US" altLang="en-US" sz="2400" dirty="0"/>
              <a:t>	+ What are the primary causes of delays?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7F0A4-3A8D-DC29-8C72-A241CA8180A9}"/>
            </a:ext>
          </a:extLst>
        </p:cNvPr>
        <p:cNvGrpSpPr/>
        <p:nvPr/>
      </p:nvGrpSpPr>
      <p:grpSpPr>
        <a:xfrm>
          <a:off x="0" y="0"/>
          <a:ext cx="0" cy="0"/>
          <a:chOff x="0" y="0"/>
          <a:chExt cx="0" cy="0"/>
        </a:xfrm>
      </p:grpSpPr>
      <p:sp>
        <p:nvSpPr>
          <p:cNvPr id="77829" name="Rectangle 5">
            <a:extLst>
              <a:ext uri="{FF2B5EF4-FFF2-40B4-BE49-F238E27FC236}">
                <a16:creationId xmlns:a16="http://schemas.microsoft.com/office/drawing/2014/main" id="{AEF6C6DC-05DD-D1CF-41C7-01FCD2A6755F}"/>
              </a:ext>
            </a:extLst>
          </p:cNvPr>
          <p:cNvSpPr>
            <a:spLocks noGrp="1" noChangeArrowheads="1"/>
          </p:cNvSpPr>
          <p:nvPr>
            <p:ph type="title"/>
          </p:nvPr>
        </p:nvSpPr>
        <p:spPr/>
        <p:txBody>
          <a:bodyPr/>
          <a:lstStyle/>
          <a:p>
            <a:r>
              <a:rPr lang="en-US" altLang="en-US" sz="3200" b="1" dirty="0"/>
              <a:t>Problem solving</a:t>
            </a:r>
            <a:endParaRPr lang="en-US" altLang="en-US" sz="3200" dirty="0"/>
          </a:p>
        </p:txBody>
      </p:sp>
      <p:graphicFrame>
        <p:nvGraphicFramePr>
          <p:cNvPr id="3" name="Diagram 2">
            <a:extLst>
              <a:ext uri="{FF2B5EF4-FFF2-40B4-BE49-F238E27FC236}">
                <a16:creationId xmlns:a16="http://schemas.microsoft.com/office/drawing/2014/main" id="{6BA22D71-1951-0C4A-5019-AFBC4ECDDFAD}"/>
              </a:ext>
            </a:extLst>
          </p:cNvPr>
          <p:cNvGraphicFramePr/>
          <p:nvPr>
            <p:extLst>
              <p:ext uri="{D42A27DB-BD31-4B8C-83A1-F6EECF244321}">
                <p14:modId xmlns:p14="http://schemas.microsoft.com/office/powerpoint/2010/main" val="287797510"/>
              </p:ext>
            </p:extLst>
          </p:nvPr>
        </p:nvGraphicFramePr>
        <p:xfrm>
          <a:off x="1524000" y="1397000"/>
          <a:ext cx="6553200" cy="454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219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5FB8EF5-604D-ED36-25D0-FDBC32A3A4B4}"/>
              </a:ext>
            </a:extLst>
          </p:cNvPr>
          <p:cNvSpPr>
            <a:spLocks noGrp="1" noChangeArrowheads="1"/>
          </p:cNvSpPr>
          <p:nvPr>
            <p:ph type="title"/>
          </p:nvPr>
        </p:nvSpPr>
        <p:spPr/>
        <p:txBody>
          <a:bodyPr/>
          <a:lstStyle/>
          <a:p>
            <a:r>
              <a:rPr lang="en-US" altLang="en-US" sz="3200" dirty="0"/>
              <a:t>Data understanding</a:t>
            </a:r>
          </a:p>
        </p:txBody>
      </p:sp>
      <p:sp>
        <p:nvSpPr>
          <p:cNvPr id="3" name="Rectangle 3">
            <a:extLst>
              <a:ext uri="{FF2B5EF4-FFF2-40B4-BE49-F238E27FC236}">
                <a16:creationId xmlns:a16="http://schemas.microsoft.com/office/drawing/2014/main" id="{FBFBF71A-7158-4A5D-7D93-7CAB409CBB86}"/>
              </a:ext>
            </a:extLst>
          </p:cNvPr>
          <p:cNvSpPr txBox="1">
            <a:spLocks noChangeArrowheads="1"/>
          </p:cNvSpPr>
          <p:nvPr/>
        </p:nvSpPr>
        <p:spPr bwMode="auto">
          <a:xfrm>
            <a:off x="619125" y="1392238"/>
            <a:ext cx="7824788" cy="485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0" dirty="0">
                <a:solidFill>
                  <a:schemeClr val="tx1"/>
                </a:solidFill>
              </a:rPr>
              <a:t>Data overview:</a:t>
            </a:r>
          </a:p>
          <a:p>
            <a:pPr marL="857250" lvl="1" indent="-457200">
              <a:spcBef>
                <a:spcPts val="0"/>
              </a:spcBef>
            </a:pPr>
            <a:r>
              <a:rPr lang="en-US" sz="2400" dirty="0"/>
              <a:t>The dataset contains 3351 rows and 21 columns.</a:t>
            </a:r>
            <a:endParaRPr lang="en-US" altLang="en-US" sz="2400" dirty="0"/>
          </a:p>
          <a:p>
            <a:pPr marL="857250" lvl="1" indent="-457200">
              <a:spcBef>
                <a:spcPts val="0"/>
              </a:spcBef>
            </a:pPr>
            <a:r>
              <a:rPr lang="en-US" sz="2400" dirty="0"/>
              <a:t>Time period: December 2019 and 2020.</a:t>
            </a:r>
            <a:endParaRPr lang="en-US" altLang="en-US" sz="2400" dirty="0"/>
          </a:p>
          <a:p>
            <a:pPr marL="857250" lvl="1" indent="-457200">
              <a:spcBef>
                <a:spcPts val="0"/>
              </a:spcBef>
            </a:pPr>
            <a:r>
              <a:rPr lang="en-US" sz="2400" dirty="0"/>
              <a:t>Key metrics: carriers, airports, arrival flights, delayed flights, and delay reasons.</a:t>
            </a:r>
            <a:endParaRPr lang="en-US"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D8C02-0046-5885-F995-02E06EA3F0C8}"/>
            </a:ext>
          </a:extLst>
        </p:cNvPr>
        <p:cNvGrpSpPr/>
        <p:nvPr/>
      </p:nvGrpSpPr>
      <p:grpSpPr>
        <a:xfrm>
          <a:off x="0" y="0"/>
          <a:ext cx="0" cy="0"/>
          <a:chOff x="0" y="0"/>
          <a:chExt cx="0" cy="0"/>
        </a:xfrm>
      </p:grpSpPr>
      <p:sp>
        <p:nvSpPr>
          <p:cNvPr id="71682" name="Rectangle 2">
            <a:extLst>
              <a:ext uri="{FF2B5EF4-FFF2-40B4-BE49-F238E27FC236}">
                <a16:creationId xmlns:a16="http://schemas.microsoft.com/office/drawing/2014/main" id="{1D7EBEB7-8848-22E1-FD55-51BFEA0E127D}"/>
              </a:ext>
            </a:extLst>
          </p:cNvPr>
          <p:cNvSpPr>
            <a:spLocks noGrp="1" noChangeArrowheads="1"/>
          </p:cNvSpPr>
          <p:nvPr>
            <p:ph type="title"/>
          </p:nvPr>
        </p:nvSpPr>
        <p:spPr/>
        <p:txBody>
          <a:bodyPr/>
          <a:lstStyle/>
          <a:p>
            <a:r>
              <a:rPr lang="en-US" altLang="en-US" sz="3200" dirty="0"/>
              <a:t>Data understanding</a:t>
            </a:r>
          </a:p>
        </p:txBody>
      </p:sp>
      <p:sp>
        <p:nvSpPr>
          <p:cNvPr id="3" name="Rectangle 3">
            <a:extLst>
              <a:ext uri="{FF2B5EF4-FFF2-40B4-BE49-F238E27FC236}">
                <a16:creationId xmlns:a16="http://schemas.microsoft.com/office/drawing/2014/main" id="{505153E8-8C94-EE62-0674-EF116AA9AE66}"/>
              </a:ext>
            </a:extLst>
          </p:cNvPr>
          <p:cNvSpPr txBox="1">
            <a:spLocks noChangeArrowheads="1"/>
          </p:cNvSpPr>
          <p:nvPr/>
        </p:nvSpPr>
        <p:spPr bwMode="auto">
          <a:xfrm>
            <a:off x="619125" y="1392239"/>
            <a:ext cx="782478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0" dirty="0">
                <a:solidFill>
                  <a:schemeClr val="tx1"/>
                </a:solidFill>
              </a:rPr>
              <a:t>Data Structure:</a:t>
            </a:r>
          </a:p>
          <a:p>
            <a:pPr marL="0" indent="0">
              <a:lnSpc>
                <a:spcPct val="80000"/>
              </a:lnSpc>
              <a:buNone/>
            </a:pPr>
            <a:endParaRPr lang="en-US" altLang="en-US" sz="2400" b="0" dirty="0">
              <a:solidFill>
                <a:schemeClr val="tx1"/>
              </a:solidFill>
            </a:endParaRPr>
          </a:p>
        </p:txBody>
      </p:sp>
      <p:graphicFrame>
        <p:nvGraphicFramePr>
          <p:cNvPr id="7" name="Diagram 6">
            <a:extLst>
              <a:ext uri="{FF2B5EF4-FFF2-40B4-BE49-F238E27FC236}">
                <a16:creationId xmlns:a16="http://schemas.microsoft.com/office/drawing/2014/main" id="{B352F93B-90A4-EC90-4585-CA714826DF33}"/>
              </a:ext>
            </a:extLst>
          </p:cNvPr>
          <p:cNvGraphicFramePr/>
          <p:nvPr>
            <p:extLst>
              <p:ext uri="{D42A27DB-BD31-4B8C-83A1-F6EECF244321}">
                <p14:modId xmlns:p14="http://schemas.microsoft.com/office/powerpoint/2010/main" val="2656489577"/>
              </p:ext>
            </p:extLst>
          </p:nvPr>
        </p:nvGraphicFramePr>
        <p:xfrm>
          <a:off x="762000" y="1752600"/>
          <a:ext cx="7620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2EF67-D295-F1C8-736F-C09C95310B0C}"/>
            </a:ext>
          </a:extLst>
        </p:cNvPr>
        <p:cNvGrpSpPr/>
        <p:nvPr/>
      </p:nvGrpSpPr>
      <p:grpSpPr>
        <a:xfrm>
          <a:off x="0" y="0"/>
          <a:ext cx="0" cy="0"/>
          <a:chOff x="0" y="0"/>
          <a:chExt cx="0" cy="0"/>
        </a:xfrm>
      </p:grpSpPr>
      <p:sp>
        <p:nvSpPr>
          <p:cNvPr id="71682" name="Rectangle 2">
            <a:extLst>
              <a:ext uri="{FF2B5EF4-FFF2-40B4-BE49-F238E27FC236}">
                <a16:creationId xmlns:a16="http://schemas.microsoft.com/office/drawing/2014/main" id="{79809593-5285-D9C1-53E3-BCA23150B49A}"/>
              </a:ext>
            </a:extLst>
          </p:cNvPr>
          <p:cNvSpPr>
            <a:spLocks noGrp="1" noChangeArrowheads="1"/>
          </p:cNvSpPr>
          <p:nvPr>
            <p:ph type="title"/>
          </p:nvPr>
        </p:nvSpPr>
        <p:spPr/>
        <p:txBody>
          <a:bodyPr/>
          <a:lstStyle/>
          <a:p>
            <a:r>
              <a:rPr lang="en-US" altLang="en-US" sz="3200" dirty="0"/>
              <a:t>Data cleaning</a:t>
            </a:r>
          </a:p>
        </p:txBody>
      </p:sp>
      <p:sp>
        <p:nvSpPr>
          <p:cNvPr id="3" name="Rectangle 3">
            <a:extLst>
              <a:ext uri="{FF2B5EF4-FFF2-40B4-BE49-F238E27FC236}">
                <a16:creationId xmlns:a16="http://schemas.microsoft.com/office/drawing/2014/main" id="{BB41A357-D78E-7C8C-ABEA-9D452A780720}"/>
              </a:ext>
            </a:extLst>
          </p:cNvPr>
          <p:cNvSpPr txBox="1">
            <a:spLocks noChangeArrowheads="1"/>
          </p:cNvSpPr>
          <p:nvPr/>
        </p:nvSpPr>
        <p:spPr bwMode="auto">
          <a:xfrm>
            <a:off x="619125" y="1392238"/>
            <a:ext cx="7824788" cy="485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0" dirty="0">
                <a:solidFill>
                  <a:schemeClr val="tx1"/>
                </a:solidFill>
              </a:rPr>
              <a:t>Handle missing values.</a:t>
            </a:r>
          </a:p>
          <a:p>
            <a:pPr>
              <a:lnSpc>
                <a:spcPct val="80000"/>
              </a:lnSpc>
            </a:pPr>
            <a:r>
              <a:rPr lang="en-US" altLang="en-US" sz="2400" b="0" dirty="0">
                <a:solidFill>
                  <a:schemeClr val="tx1"/>
                </a:solidFill>
              </a:rPr>
              <a:t>Identify and remove outliers in delay times:</a:t>
            </a:r>
          </a:p>
          <a:p>
            <a:pPr marL="0" indent="0">
              <a:lnSpc>
                <a:spcPct val="80000"/>
              </a:lnSpc>
              <a:buNone/>
            </a:pPr>
            <a:r>
              <a:rPr lang="en-US" altLang="en-US" sz="2400" b="0" dirty="0">
                <a:solidFill>
                  <a:schemeClr val="tx1"/>
                </a:solidFill>
              </a:rPr>
              <a:t>	The type of data that our data has is statistical 	data that reflects the situation that has occurred. 	The data in numerical columns are statistics of 	the number of flights that had problems 	corresponding to the [airport], [carrier] 	columns,...</a:t>
            </a:r>
          </a:p>
          <a:p>
            <a:pPr marL="0" indent="0">
              <a:lnSpc>
                <a:spcPct val="80000"/>
              </a:lnSpc>
              <a:buNone/>
            </a:pPr>
            <a:r>
              <a:rPr lang="en-US" altLang="en-US" sz="2400" b="0" dirty="0">
                <a:solidFill>
                  <a:schemeClr val="tx1"/>
                </a:solidFill>
              </a:rPr>
              <a:t>	Therefore, I think there is no need to check 	outliers in this case.</a:t>
            </a:r>
          </a:p>
          <a:p>
            <a:pPr>
              <a:lnSpc>
                <a:spcPct val="80000"/>
              </a:lnSpc>
            </a:pPr>
            <a:r>
              <a:rPr lang="en-US" altLang="en-US" sz="2400" b="0" dirty="0">
                <a:solidFill>
                  <a:schemeClr val="tx1"/>
                </a:solidFill>
              </a:rPr>
              <a:t>Standardize column formats for consistency:</a:t>
            </a:r>
          </a:p>
          <a:p>
            <a:pPr marL="0" indent="0">
              <a:lnSpc>
                <a:spcPct val="80000"/>
              </a:lnSpc>
              <a:buNone/>
            </a:pPr>
            <a:r>
              <a:rPr lang="en-US" altLang="en-US" sz="2400" b="0" dirty="0">
                <a:solidFill>
                  <a:schemeClr val="tx1"/>
                </a:solidFill>
              </a:rPr>
              <a:t>	According to IATA regulations, airline codes and 	airport codes must be capitalized.</a:t>
            </a:r>
          </a:p>
        </p:txBody>
      </p:sp>
    </p:spTree>
    <p:extLst>
      <p:ext uri="{BB962C8B-B14F-4D97-AF65-F5344CB8AC3E}">
        <p14:creationId xmlns:p14="http://schemas.microsoft.com/office/powerpoint/2010/main" val="242132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F6A5E-F82C-C074-A32B-74BE215E8DB7}"/>
            </a:ext>
          </a:extLst>
        </p:cNvPr>
        <p:cNvGrpSpPr/>
        <p:nvPr/>
      </p:nvGrpSpPr>
      <p:grpSpPr>
        <a:xfrm>
          <a:off x="0" y="0"/>
          <a:ext cx="0" cy="0"/>
          <a:chOff x="0" y="0"/>
          <a:chExt cx="0" cy="0"/>
        </a:xfrm>
      </p:grpSpPr>
      <p:sp>
        <p:nvSpPr>
          <p:cNvPr id="71682" name="Rectangle 2">
            <a:extLst>
              <a:ext uri="{FF2B5EF4-FFF2-40B4-BE49-F238E27FC236}">
                <a16:creationId xmlns:a16="http://schemas.microsoft.com/office/drawing/2014/main" id="{C731F37A-2D8C-3306-D073-95E05A697501}"/>
              </a:ext>
            </a:extLst>
          </p:cNvPr>
          <p:cNvSpPr>
            <a:spLocks noGrp="1" noChangeArrowheads="1"/>
          </p:cNvSpPr>
          <p:nvPr>
            <p:ph type="title"/>
          </p:nvPr>
        </p:nvSpPr>
        <p:spPr/>
        <p:txBody>
          <a:bodyPr/>
          <a:lstStyle/>
          <a:p>
            <a:r>
              <a:rPr lang="en-US" altLang="en-US" sz="3200" b="1" dirty="0"/>
              <a:t>EDA and Analysis</a:t>
            </a:r>
            <a:endParaRPr lang="en-US" altLang="en-US" sz="3200" dirty="0"/>
          </a:p>
        </p:txBody>
      </p:sp>
      <p:sp>
        <p:nvSpPr>
          <p:cNvPr id="3" name="Rectangle 3">
            <a:extLst>
              <a:ext uri="{FF2B5EF4-FFF2-40B4-BE49-F238E27FC236}">
                <a16:creationId xmlns:a16="http://schemas.microsoft.com/office/drawing/2014/main" id="{5DB6040B-9540-720C-561B-16F7EA23F8F1}"/>
              </a:ext>
            </a:extLst>
          </p:cNvPr>
          <p:cNvSpPr txBox="1">
            <a:spLocks noChangeArrowheads="1"/>
          </p:cNvSpPr>
          <p:nvPr/>
        </p:nvSpPr>
        <p:spPr bwMode="auto">
          <a:xfrm>
            <a:off x="619125" y="1392238"/>
            <a:ext cx="7824788" cy="66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0" dirty="0">
                <a:solidFill>
                  <a:schemeClr val="tx1"/>
                </a:solidFill>
              </a:rPr>
              <a:t>Exploratory Data Analysis (EDA):</a:t>
            </a:r>
          </a:p>
          <a:p>
            <a:pPr lvl="1">
              <a:lnSpc>
                <a:spcPct val="80000"/>
              </a:lnSpc>
            </a:pPr>
            <a:r>
              <a:rPr lang="en-US" altLang="en-US" sz="2000" dirty="0"/>
              <a:t>Total flights per year</a:t>
            </a:r>
            <a:endParaRPr lang="en-US" altLang="en-US" sz="2000" b="0" dirty="0">
              <a:solidFill>
                <a:schemeClr val="tx1"/>
              </a:solidFill>
            </a:endParaRPr>
          </a:p>
        </p:txBody>
      </p:sp>
      <p:pic>
        <p:nvPicPr>
          <p:cNvPr id="1026" name="Picture 2">
            <a:extLst>
              <a:ext uri="{FF2B5EF4-FFF2-40B4-BE49-F238E27FC236}">
                <a16:creationId xmlns:a16="http://schemas.microsoft.com/office/drawing/2014/main" id="{DFF91D08-AD72-E464-9F83-28F8D5559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5686425" cy="43338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9920AE8-4DC8-554A-CA03-97810BAD5118}"/>
              </a:ext>
            </a:extLst>
          </p:cNvPr>
          <p:cNvSpPr txBox="1">
            <a:spLocks noChangeArrowheads="1"/>
          </p:cNvSpPr>
          <p:nvPr/>
        </p:nvSpPr>
        <p:spPr bwMode="auto">
          <a:xfrm>
            <a:off x="6629400" y="2133600"/>
            <a:ext cx="2162176" cy="383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endParaRPr lang="en-US" altLang="en-US" sz="2000" b="0" i="1" dirty="0">
              <a:solidFill>
                <a:schemeClr val="tx1"/>
              </a:solidFill>
            </a:endParaRPr>
          </a:p>
          <a:p>
            <a:pPr marL="0" indent="0">
              <a:lnSpc>
                <a:spcPct val="80000"/>
              </a:lnSpc>
              <a:buNone/>
            </a:pPr>
            <a:endParaRPr lang="en-US" altLang="en-US" sz="2000" b="0" i="1" dirty="0">
              <a:solidFill>
                <a:schemeClr val="tx1"/>
              </a:solidFill>
            </a:endParaRPr>
          </a:p>
          <a:p>
            <a:pPr marL="0" indent="0">
              <a:lnSpc>
                <a:spcPct val="80000"/>
              </a:lnSpc>
              <a:buNone/>
            </a:pPr>
            <a:r>
              <a:rPr lang="en-US" altLang="en-US" sz="2000" b="0" i="1" dirty="0">
                <a:solidFill>
                  <a:schemeClr val="tx1"/>
                </a:solidFill>
              </a:rPr>
              <a:t>Based on the chart, it can be seen that the total number of flights in December 2019 is more than in 2020.</a:t>
            </a:r>
          </a:p>
        </p:txBody>
      </p:sp>
    </p:spTree>
    <p:extLst>
      <p:ext uri="{BB962C8B-B14F-4D97-AF65-F5344CB8AC3E}">
        <p14:creationId xmlns:p14="http://schemas.microsoft.com/office/powerpoint/2010/main" val="144306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ED50C-5AF2-D385-9C38-AD7CAD24F0C2}"/>
            </a:ext>
          </a:extLst>
        </p:cNvPr>
        <p:cNvGrpSpPr/>
        <p:nvPr/>
      </p:nvGrpSpPr>
      <p:grpSpPr>
        <a:xfrm>
          <a:off x="0" y="0"/>
          <a:ext cx="0" cy="0"/>
          <a:chOff x="0" y="0"/>
          <a:chExt cx="0" cy="0"/>
        </a:xfrm>
      </p:grpSpPr>
      <p:sp>
        <p:nvSpPr>
          <p:cNvPr id="71682" name="Rectangle 2">
            <a:extLst>
              <a:ext uri="{FF2B5EF4-FFF2-40B4-BE49-F238E27FC236}">
                <a16:creationId xmlns:a16="http://schemas.microsoft.com/office/drawing/2014/main" id="{09A522B8-2FB3-96C0-DBAE-ED33E00E4C29}"/>
              </a:ext>
            </a:extLst>
          </p:cNvPr>
          <p:cNvSpPr>
            <a:spLocks noGrp="1" noChangeArrowheads="1"/>
          </p:cNvSpPr>
          <p:nvPr>
            <p:ph type="title"/>
          </p:nvPr>
        </p:nvSpPr>
        <p:spPr/>
        <p:txBody>
          <a:bodyPr/>
          <a:lstStyle/>
          <a:p>
            <a:r>
              <a:rPr lang="en-US" altLang="en-US" sz="3200" b="1" dirty="0"/>
              <a:t>EDA and Analysis</a:t>
            </a:r>
            <a:endParaRPr lang="en-US" altLang="en-US" sz="3200" dirty="0"/>
          </a:p>
        </p:txBody>
      </p:sp>
      <p:sp>
        <p:nvSpPr>
          <p:cNvPr id="3" name="Rectangle 3">
            <a:extLst>
              <a:ext uri="{FF2B5EF4-FFF2-40B4-BE49-F238E27FC236}">
                <a16:creationId xmlns:a16="http://schemas.microsoft.com/office/drawing/2014/main" id="{A181B668-AAB3-4A07-D25D-A91B56EDF5CF}"/>
              </a:ext>
            </a:extLst>
          </p:cNvPr>
          <p:cNvSpPr txBox="1">
            <a:spLocks noChangeArrowheads="1"/>
          </p:cNvSpPr>
          <p:nvPr/>
        </p:nvSpPr>
        <p:spPr bwMode="auto">
          <a:xfrm>
            <a:off x="619125" y="1392239"/>
            <a:ext cx="782478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0" dirty="0">
                <a:solidFill>
                  <a:schemeClr val="tx1"/>
                </a:solidFill>
              </a:rPr>
              <a:t>Exploratory Data Analysis (EDA):</a:t>
            </a:r>
          </a:p>
          <a:p>
            <a:pPr lvl="1">
              <a:lnSpc>
                <a:spcPct val="80000"/>
              </a:lnSpc>
            </a:pPr>
            <a:r>
              <a:rPr lang="en-US" altLang="en-US" sz="2000" dirty="0"/>
              <a:t>Total delay time per year</a:t>
            </a:r>
            <a:endParaRPr lang="en-US" altLang="en-US" sz="2000" b="0" dirty="0">
              <a:solidFill>
                <a:schemeClr val="tx1"/>
              </a:solidFill>
            </a:endParaRPr>
          </a:p>
        </p:txBody>
      </p:sp>
      <p:pic>
        <p:nvPicPr>
          <p:cNvPr id="2050" name="Picture 2">
            <a:extLst>
              <a:ext uri="{FF2B5EF4-FFF2-40B4-BE49-F238E27FC236}">
                <a16:creationId xmlns:a16="http://schemas.microsoft.com/office/drawing/2014/main" id="{0E9535F9-F36B-D5EB-1F30-C21D267A6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90738"/>
            <a:ext cx="4657725" cy="4476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BB4FDBA-6193-F9A5-B7E8-FDB0359AE959}"/>
              </a:ext>
            </a:extLst>
          </p:cNvPr>
          <p:cNvSpPr txBox="1">
            <a:spLocks noChangeArrowheads="1"/>
          </p:cNvSpPr>
          <p:nvPr/>
        </p:nvSpPr>
        <p:spPr bwMode="auto">
          <a:xfrm>
            <a:off x="6629400" y="2133600"/>
            <a:ext cx="2162176" cy="383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kern="12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endParaRPr lang="en-US" altLang="en-US" sz="2000" b="0" i="1" dirty="0">
              <a:solidFill>
                <a:schemeClr val="tx1"/>
              </a:solidFill>
            </a:endParaRPr>
          </a:p>
          <a:p>
            <a:pPr marL="0" indent="0">
              <a:lnSpc>
                <a:spcPct val="80000"/>
              </a:lnSpc>
              <a:buNone/>
            </a:pPr>
            <a:endParaRPr lang="en-US" altLang="en-US" sz="2000" b="0" i="1" dirty="0">
              <a:solidFill>
                <a:schemeClr val="tx1"/>
              </a:solidFill>
            </a:endParaRPr>
          </a:p>
          <a:p>
            <a:pPr marL="0" indent="0">
              <a:lnSpc>
                <a:spcPct val="80000"/>
              </a:lnSpc>
              <a:buNone/>
            </a:pPr>
            <a:r>
              <a:rPr lang="en-US" altLang="en-US" sz="2000" b="0" i="1" dirty="0">
                <a:solidFill>
                  <a:schemeClr val="tx1"/>
                </a:solidFill>
              </a:rPr>
              <a:t>Based on the chart, it can be seen that the total delay time of flights in December 2019 is more than in 2020.</a:t>
            </a:r>
          </a:p>
        </p:txBody>
      </p:sp>
    </p:spTree>
    <p:extLst>
      <p:ext uri="{BB962C8B-B14F-4D97-AF65-F5344CB8AC3E}">
        <p14:creationId xmlns:p14="http://schemas.microsoft.com/office/powerpoint/2010/main" val="2486077394"/>
      </p:ext>
    </p:extLst>
  </p:cSld>
  <p:clrMapOvr>
    <a:masterClrMapping/>
  </p:clrMapOvr>
</p:sld>
</file>

<file path=ppt/theme/theme1.xml><?xml version="1.0" encoding="utf-8"?>
<a:theme xmlns:a="http://schemas.openxmlformats.org/drawingml/2006/main" name="sample">
  <a:themeElements>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sample 1">
        <a:dk1>
          <a:srgbClr val="4C1A37"/>
        </a:dk1>
        <a:lt1>
          <a:srgbClr val="FFFFFF"/>
        </a:lt1>
        <a:dk2>
          <a:srgbClr val="FFFFE7"/>
        </a:dk2>
        <a:lt2>
          <a:srgbClr val="B2B2B2"/>
        </a:lt2>
        <a:accent1>
          <a:srgbClr val="C06C98"/>
        </a:accent1>
        <a:accent2>
          <a:srgbClr val="FF9966"/>
        </a:accent2>
        <a:accent3>
          <a:srgbClr val="FFFFFF"/>
        </a:accent3>
        <a:accent4>
          <a:srgbClr val="40142D"/>
        </a:accent4>
        <a:accent5>
          <a:srgbClr val="DCBACA"/>
        </a:accent5>
        <a:accent6>
          <a:srgbClr val="E78A5C"/>
        </a:accent6>
        <a:hlink>
          <a:srgbClr val="BD6D45"/>
        </a:hlink>
        <a:folHlink>
          <a:srgbClr val="3AABC6"/>
        </a:folHlink>
      </a:clrScheme>
      <a:clrMap bg1="lt1" tx1="dk1" bg2="lt2" tx2="dk2" accent1="accent1" accent2="accent2" accent3="accent3" accent4="accent4" accent5="accent5" accent6="accent6" hlink="hlink" folHlink="folHlink"/>
    </a:extraClrScheme>
    <a:extraClrScheme>
      <a:clrScheme name="sample 2">
        <a:dk1>
          <a:srgbClr val="003366"/>
        </a:dk1>
        <a:lt1>
          <a:srgbClr val="FFFFFF"/>
        </a:lt1>
        <a:dk2>
          <a:srgbClr val="FFFFFF"/>
        </a:dk2>
        <a:lt2>
          <a:srgbClr val="B2B2B2"/>
        </a:lt2>
        <a:accent1>
          <a:srgbClr val="2879B0"/>
        </a:accent1>
        <a:accent2>
          <a:srgbClr val="0099CC"/>
        </a:accent2>
        <a:accent3>
          <a:srgbClr val="FFFFFF"/>
        </a:accent3>
        <a:accent4>
          <a:srgbClr val="002A56"/>
        </a:accent4>
        <a:accent5>
          <a:srgbClr val="ACBED4"/>
        </a:accent5>
        <a:accent6>
          <a:srgbClr val="008AB9"/>
        </a:accent6>
        <a:hlink>
          <a:srgbClr val="A9683B"/>
        </a:hlink>
        <a:folHlink>
          <a:srgbClr val="166A84"/>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Thuc_Airlines_Delays_Analysis</Template>
  <TotalTime>146</TotalTime>
  <Words>1000</Words>
  <Application>Microsoft Office PowerPoint</Application>
  <PresentationFormat>On-screen Show (4:3)</PresentationFormat>
  <Paragraphs>107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Verdana</vt:lpstr>
      <vt:lpstr>Wingdings</vt:lpstr>
      <vt:lpstr>sample</vt:lpstr>
      <vt:lpstr>Analyzing Airlines Delays: Insights into Flight Performance</vt:lpstr>
      <vt:lpstr>Contents</vt:lpstr>
      <vt:lpstr>Introduction and problem statement</vt:lpstr>
      <vt:lpstr>Problem solving</vt:lpstr>
      <vt:lpstr>Data understanding</vt:lpstr>
      <vt:lpstr>Data understanding</vt:lpstr>
      <vt:lpstr>Data cleaning</vt:lpstr>
      <vt:lpstr>EDA and Analysis</vt:lpstr>
      <vt:lpstr>EDA and Analysis</vt:lpstr>
      <vt:lpstr>EDA and Analysis</vt:lpstr>
      <vt:lpstr>EDA and Analysis</vt:lpstr>
      <vt:lpstr>EDA and Analysis</vt:lpstr>
      <vt:lpstr>EDA and Analysis</vt:lpstr>
      <vt:lpstr>EDA and Analysis</vt:lpstr>
      <vt:lpstr>EDA and Analysis</vt:lpstr>
      <vt:lpstr>EDA and 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Duy Thuc</dc:creator>
  <cp:lastModifiedBy>Nguyen Duy Thuc</cp:lastModifiedBy>
  <cp:revision>20</cp:revision>
  <dcterms:created xsi:type="dcterms:W3CDTF">2025-01-01T17:27:48Z</dcterms:created>
  <dcterms:modified xsi:type="dcterms:W3CDTF">2025-01-01T19:55:51Z</dcterms:modified>
</cp:coreProperties>
</file>