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 smtClean="0"/>
              <a:t>Frontend</a:t>
            </a:r>
            <a:r>
              <a:rPr lang="es-CL" dirty="0"/>
              <a:t/>
            </a:r>
            <a:br>
              <a:rPr lang="es-CL" dirty="0"/>
            </a:br>
            <a:r>
              <a:rPr lang="es-CL" dirty="0" err="1" smtClean="0"/>
              <a:t>Backend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DevOps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Son </a:t>
            </a:r>
            <a:r>
              <a:rPr lang="es-CL" dirty="0"/>
              <a:t>todas aquellas tecnologías que corren del lado del cliente, es decir, todas aquellas tecnologías que corren del lado del navegador </a:t>
            </a:r>
            <a:r>
              <a:rPr lang="es-CL" dirty="0" smtClean="0"/>
              <a:t>web.</a:t>
            </a:r>
          </a:p>
          <a:p>
            <a:endParaRPr lang="es-CL" dirty="0"/>
          </a:p>
          <a:p>
            <a:r>
              <a:rPr lang="es-CL" dirty="0" smtClean="0"/>
              <a:t>Generalizándose en 3  lenguajes</a:t>
            </a:r>
          </a:p>
          <a:p>
            <a:pPr lvl="1"/>
            <a:r>
              <a:rPr lang="es-CL" dirty="0" smtClean="0"/>
              <a:t>HTML</a:t>
            </a:r>
          </a:p>
          <a:p>
            <a:pPr lvl="1"/>
            <a:r>
              <a:rPr lang="es-CL" dirty="0" smtClean="0"/>
              <a:t>CSS</a:t>
            </a:r>
          </a:p>
          <a:p>
            <a:pPr lvl="1"/>
            <a:r>
              <a:rPr lang="es-CL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2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</a:t>
            </a:r>
            <a:r>
              <a:rPr lang="es-CL" dirty="0"/>
              <a:t>encarga de estilizar la página de tal manera que la página pueda quedar </a:t>
            </a:r>
            <a:r>
              <a:rPr lang="es-CL" dirty="0" smtClean="0"/>
              <a:t>cómoda </a:t>
            </a:r>
            <a:r>
              <a:rPr lang="es-CL" dirty="0"/>
              <a:t>para la persona que la </a:t>
            </a:r>
            <a:r>
              <a:rPr lang="es-CL" dirty="0" smtClean="0"/>
              <a:t>ve.</a:t>
            </a:r>
          </a:p>
          <a:p>
            <a:r>
              <a:rPr lang="es-CL" dirty="0" smtClean="0"/>
              <a:t>Se deben </a:t>
            </a:r>
            <a:r>
              <a:rPr lang="es-CL" dirty="0"/>
              <a:t>de conocer </a:t>
            </a:r>
            <a:r>
              <a:rPr lang="es-CL" dirty="0" smtClean="0"/>
              <a:t>técnicas </a:t>
            </a:r>
            <a:r>
              <a:rPr lang="es-CL" dirty="0"/>
              <a:t>de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Experience</a:t>
            </a:r>
            <a:r>
              <a:rPr lang="es-CL" dirty="0"/>
              <a:t> para dar una experiencia de usuario </a:t>
            </a:r>
            <a:r>
              <a:rPr lang="es-CL" dirty="0" smtClean="0"/>
              <a:t>cómoda </a:t>
            </a:r>
            <a:r>
              <a:rPr lang="es-CL" dirty="0"/>
              <a:t>a la persona que visita la </a:t>
            </a:r>
            <a:r>
              <a:rPr lang="es-CL" dirty="0" smtClean="0"/>
              <a:t>página</a:t>
            </a:r>
          </a:p>
          <a:p>
            <a:r>
              <a:rPr lang="es-CL" dirty="0"/>
              <a:t>D</a:t>
            </a:r>
            <a:r>
              <a:rPr lang="es-CL" dirty="0" smtClean="0"/>
              <a:t>ebe </a:t>
            </a:r>
            <a:r>
              <a:rPr lang="es-CL" dirty="0"/>
              <a:t>de saber de diseño de Interacción para que sepa colocar las cosas de tal manera que el usuario las pueda ubicar de manera rápida y </a:t>
            </a:r>
            <a:r>
              <a:rPr lang="es-CL" dirty="0" smtClean="0"/>
              <a:t>cómoda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3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Framework Populares en GitHub</a:t>
            </a:r>
          </a:p>
          <a:p>
            <a:pPr lvl="1"/>
            <a:r>
              <a:rPr lang="es-CL" dirty="0" err="1" smtClean="0"/>
              <a:t>React</a:t>
            </a:r>
            <a:endParaRPr lang="es-CL" dirty="0" smtClean="0"/>
          </a:p>
          <a:p>
            <a:pPr lvl="1"/>
            <a:r>
              <a:rPr lang="es-CL" dirty="0" err="1" smtClean="0"/>
              <a:t>Vue</a:t>
            </a:r>
            <a:endParaRPr lang="es-CL" dirty="0" smtClean="0"/>
          </a:p>
          <a:p>
            <a:pPr lvl="1"/>
            <a:r>
              <a:rPr lang="es-CL" dirty="0" smtClean="0"/>
              <a:t>Angular.js</a:t>
            </a:r>
          </a:p>
          <a:p>
            <a:pPr lvl="1"/>
            <a:r>
              <a:rPr lang="es-CL" dirty="0" err="1" smtClean="0"/>
              <a:t>Backbone</a:t>
            </a:r>
            <a:endParaRPr lang="es-CL" dirty="0" smtClean="0"/>
          </a:p>
          <a:p>
            <a:pPr lvl="1"/>
            <a:r>
              <a:rPr lang="es-CL" dirty="0" err="1" smtClean="0"/>
              <a:t>Todomvc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/>
              <a:t> </a:t>
            </a:r>
            <a:r>
              <a:rPr lang="es-CL" dirty="0" smtClean="0"/>
              <a:t>– 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Un </a:t>
            </a:r>
            <a:r>
              <a:rPr lang="es-CL" dirty="0" err="1"/>
              <a:t>framework</a:t>
            </a:r>
            <a:r>
              <a:rPr lang="es-CL" dirty="0"/>
              <a:t>, por lo general, se define como aquella </a:t>
            </a:r>
            <a:r>
              <a:rPr lang="es-CL" b="1" dirty="0"/>
              <a:t>aplicación o conjunto de módulos que permiten</a:t>
            </a:r>
            <a:r>
              <a:rPr lang="es-CL" dirty="0"/>
              <a:t>, o tienen por objetivo, </a:t>
            </a:r>
            <a:r>
              <a:rPr lang="es-CL" b="1" dirty="0"/>
              <a:t>el desarrollo ágil de aplicaciones</a:t>
            </a:r>
            <a:r>
              <a:rPr lang="es-CL" dirty="0"/>
              <a:t> mediante la aportación de librerías y/o funcionalidades ya creadas para que nosotros las usemos directamente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El </a:t>
            </a:r>
            <a:r>
              <a:rPr lang="es-CL" b="1" dirty="0"/>
              <a:t>objetivo</a:t>
            </a:r>
            <a:r>
              <a:rPr lang="es-CL" dirty="0"/>
              <a:t> de los </a:t>
            </a:r>
            <a:r>
              <a:rPr lang="es-CL" dirty="0" err="1"/>
              <a:t>frameworks</a:t>
            </a:r>
            <a:r>
              <a:rPr lang="es-CL" dirty="0"/>
              <a:t> es hacer </a:t>
            </a:r>
            <a:r>
              <a:rPr lang="es-CL" b="1" dirty="0"/>
              <a:t>que nos centremos en el verdadero problema</a:t>
            </a:r>
            <a:r>
              <a:rPr lang="es-CL" dirty="0"/>
              <a:t>, y no preocuparnos por implementar funcionalidades que son de uso común en muchas aplicaciones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 smtClean="0"/>
              <a:t> - 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Beneficios</a:t>
            </a:r>
          </a:p>
          <a:p>
            <a:pPr lvl="1"/>
            <a:r>
              <a:rPr lang="en-US" dirty="0" err="1"/>
              <a:t>Convención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 smtClean="0"/>
              <a:t>configuración</a:t>
            </a:r>
            <a:endParaRPr lang="en-US" dirty="0" smtClean="0"/>
          </a:p>
          <a:p>
            <a:pPr lvl="1"/>
            <a:r>
              <a:rPr lang="en-US" dirty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testeado</a:t>
            </a:r>
            <a:endParaRPr lang="en-US" dirty="0" smtClean="0"/>
          </a:p>
          <a:p>
            <a:pPr lvl="1"/>
            <a:r>
              <a:rPr lang="es-CL" dirty="0" smtClean="0"/>
              <a:t>Comunidad usuarios</a:t>
            </a:r>
          </a:p>
          <a:p>
            <a:pPr lvl="1"/>
            <a:r>
              <a:rPr lang="es-CL" dirty="0" smtClean="0"/>
              <a:t>Trabajo en equipo</a:t>
            </a:r>
            <a:endParaRPr lang="en-US" dirty="0" smtClean="0"/>
          </a:p>
          <a:p>
            <a:pPr lvl="1"/>
            <a:endParaRPr lang="es-CL" dirty="0"/>
          </a:p>
          <a:p>
            <a:r>
              <a:rPr lang="es-CL" dirty="0" smtClean="0"/>
              <a:t>Desventajas</a:t>
            </a:r>
          </a:p>
          <a:p>
            <a:pPr lvl="1"/>
            <a:r>
              <a:rPr lang="es-CL" dirty="0" smtClean="0"/>
              <a:t>Código basura (subjetivo)</a:t>
            </a:r>
          </a:p>
          <a:p>
            <a:pPr lvl="1"/>
            <a:r>
              <a:rPr lang="es-CL" dirty="0" smtClean="0"/>
              <a:t>Curva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1754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iagotmendes.com.br/wp-content/uploads/2016/07/iceberg-front-end-back-end-developers-768x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5" y="225496"/>
            <a:ext cx="6100012" cy="65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155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Frontend Backend DevOps</vt:lpstr>
      <vt:lpstr>Frontend </vt:lpstr>
      <vt:lpstr>Fontend</vt:lpstr>
      <vt:lpstr>Frontend</vt:lpstr>
      <vt:lpstr>Frontend – Framework </vt:lpstr>
      <vt:lpstr>Frontend - Framework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Backend DevOps</dc:title>
  <dc:creator>Hector Martinez</dc:creator>
  <cp:lastModifiedBy>Hector Martinez</cp:lastModifiedBy>
  <cp:revision>7</cp:revision>
  <dcterms:created xsi:type="dcterms:W3CDTF">2017-08-18T01:34:32Z</dcterms:created>
  <dcterms:modified xsi:type="dcterms:W3CDTF">2017-08-18T02:30:32Z</dcterms:modified>
</cp:coreProperties>
</file>