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40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788F-03CE-4EA5-8700-D4CE44E088B8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532C-C257-4FBE-9CE3-5ED373DA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7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788F-03CE-4EA5-8700-D4CE44E088B8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532C-C257-4FBE-9CE3-5ED373DA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9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788F-03CE-4EA5-8700-D4CE44E088B8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532C-C257-4FBE-9CE3-5ED373DA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6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788F-03CE-4EA5-8700-D4CE44E088B8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532C-C257-4FBE-9CE3-5ED373DA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7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788F-03CE-4EA5-8700-D4CE44E088B8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532C-C257-4FBE-9CE3-5ED373DA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7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788F-03CE-4EA5-8700-D4CE44E088B8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532C-C257-4FBE-9CE3-5ED373DA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6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788F-03CE-4EA5-8700-D4CE44E088B8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532C-C257-4FBE-9CE3-5ED373DA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788F-03CE-4EA5-8700-D4CE44E088B8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532C-C257-4FBE-9CE3-5ED373DA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788F-03CE-4EA5-8700-D4CE44E088B8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532C-C257-4FBE-9CE3-5ED373DA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8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788F-03CE-4EA5-8700-D4CE44E088B8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532C-C257-4FBE-9CE3-5ED373DA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2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788F-03CE-4EA5-8700-D4CE44E088B8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532C-C257-4FBE-9CE3-5ED373DA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2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2788F-03CE-4EA5-8700-D4CE44E088B8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6532C-C257-4FBE-9CE3-5ED373DA7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7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78950" y="241300"/>
            <a:ext cx="2584450" cy="6512910"/>
          </a:xfrm>
          <a:solidFill>
            <a:schemeClr val="tx1">
              <a:alpha val="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altLang="zh-CN" sz="1800" dirty="0" smtClean="0"/>
              <a:t>Web Server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9620576" y="4422874"/>
            <a:ext cx="2063424" cy="17543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Plugins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509029" y="2355165"/>
            <a:ext cx="1897910" cy="2308324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Component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86810" y="241300"/>
            <a:ext cx="3951890" cy="651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69310" y="279400"/>
            <a:ext cx="3951890" cy="651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000" y="241300"/>
            <a:ext cx="8928100" cy="6512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86652" y="2984073"/>
            <a:ext cx="1870185" cy="369332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WebSocket Client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07860" y="279400"/>
            <a:ext cx="189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Explorer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09927" y="2921773"/>
            <a:ext cx="1897012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HMI</a:t>
            </a:r>
            <a:r>
              <a:rPr lang="en-US" dirty="0" smtClean="0"/>
              <a:t> define</a:t>
            </a:r>
            <a:r>
              <a:rPr lang="en-US" altLang="zh-CN" dirty="0" smtClean="0"/>
              <a:t>d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16698" y="1094264"/>
            <a:ext cx="1821903" cy="369332"/>
          </a:xfrm>
          <a:prstGeom prst="rect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HMI Engine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1"/>
            <a:endCxn id="10" idx="0"/>
          </p:cNvCxnSpPr>
          <p:nvPr/>
        </p:nvCxnSpPr>
        <p:spPr>
          <a:xfrm flipH="1">
            <a:off x="2458433" y="1278930"/>
            <a:ext cx="1958265" cy="164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16" idx="0"/>
          </p:cNvCxnSpPr>
          <p:nvPr/>
        </p:nvCxnSpPr>
        <p:spPr>
          <a:xfrm flipH="1">
            <a:off x="5321355" y="1463596"/>
            <a:ext cx="6295" cy="1383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71359" y="2846864"/>
            <a:ext cx="2099992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Set </a:t>
            </a:r>
            <a:r>
              <a:rPr lang="en-US" altLang="zh-CN" dirty="0" smtClean="0"/>
              <a:t>Event for</a:t>
            </a:r>
            <a:r>
              <a:rPr lang="en-US" dirty="0" smtClean="0"/>
              <a:t> </a:t>
            </a:r>
            <a:r>
              <a:rPr lang="en-US" altLang="zh-CN" dirty="0" smtClean="0"/>
              <a:t>HMI </a:t>
            </a:r>
            <a:r>
              <a:rPr lang="en-US" dirty="0" smtClean="0"/>
              <a:t>Components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3"/>
            <a:endCxn id="8" idx="1"/>
          </p:cNvCxnSpPr>
          <p:nvPr/>
        </p:nvCxnSpPr>
        <p:spPr>
          <a:xfrm flipV="1">
            <a:off x="6371351" y="3168739"/>
            <a:ext cx="715301" cy="1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3" idx="2"/>
            <a:endCxn id="28" idx="0"/>
          </p:cNvCxnSpPr>
          <p:nvPr/>
        </p:nvCxnSpPr>
        <p:spPr>
          <a:xfrm>
            <a:off x="10645227" y="3353405"/>
            <a:ext cx="7061" cy="1069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708054" y="2984073"/>
            <a:ext cx="1874345" cy="369332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WebSocket Server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620576" y="5250692"/>
            <a:ext cx="2063424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Plugin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26" name="Straight Connector 25"/>
          <p:cNvCxnSpPr>
            <a:stCxn id="8" idx="3"/>
            <a:endCxn id="23" idx="1"/>
          </p:cNvCxnSpPr>
          <p:nvPr/>
        </p:nvCxnSpPr>
        <p:spPr>
          <a:xfrm>
            <a:off x="8956837" y="3168739"/>
            <a:ext cx="7512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620576" y="5721719"/>
            <a:ext cx="2063424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Command Classes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622964" y="5731867"/>
            <a:ext cx="1378497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VUE Engine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7" idx="1"/>
            <a:endCxn id="63" idx="2"/>
          </p:cNvCxnSpPr>
          <p:nvPr/>
        </p:nvCxnSpPr>
        <p:spPr>
          <a:xfrm flipH="1" flipV="1">
            <a:off x="2457984" y="4480282"/>
            <a:ext cx="2164980" cy="1436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579471" y="4112625"/>
            <a:ext cx="1474379" cy="923330"/>
          </a:xfrm>
          <a:prstGeom prst="rect">
            <a:avLst/>
          </a:prstGeom>
          <a:solidFill>
            <a:schemeClr val="accent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Json Data</a:t>
            </a:r>
          </a:p>
          <a:p>
            <a:pPr algn="ctr"/>
            <a:endParaRPr lang="en-US" dirty="0"/>
          </a:p>
        </p:txBody>
      </p:sp>
      <p:cxnSp>
        <p:nvCxnSpPr>
          <p:cNvPr id="56" name="Straight Arrow Connector 55"/>
          <p:cNvCxnSpPr>
            <a:stCxn id="47" idx="0"/>
            <a:endCxn id="55" idx="2"/>
          </p:cNvCxnSpPr>
          <p:nvPr/>
        </p:nvCxnSpPr>
        <p:spPr>
          <a:xfrm flipV="1">
            <a:off x="5312213" y="5035955"/>
            <a:ext cx="4448" cy="69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509029" y="3833951"/>
            <a:ext cx="1897910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VUE</a:t>
            </a:r>
            <a:r>
              <a:rPr lang="en-US" altLang="zh-CN" dirty="0" smtClean="0"/>
              <a:t> </a:t>
            </a:r>
            <a:r>
              <a:rPr lang="en-US" dirty="0" smtClean="0"/>
              <a:t>define</a:t>
            </a:r>
            <a:r>
              <a:rPr lang="en-US" altLang="zh-CN" dirty="0" smtClean="0"/>
              <a:t>d</a:t>
            </a:r>
            <a:r>
              <a:rPr lang="en-US" dirty="0" smtClean="0"/>
              <a:t> property</a:t>
            </a:r>
            <a:endParaRPr lang="en-US" dirty="0"/>
          </a:p>
        </p:txBody>
      </p:sp>
      <p:cxnSp>
        <p:nvCxnSpPr>
          <p:cNvPr id="70" name="Elbow Connector 69"/>
          <p:cNvCxnSpPr>
            <a:stCxn id="16" idx="2"/>
            <a:endCxn id="55" idx="0"/>
          </p:cNvCxnSpPr>
          <p:nvPr/>
        </p:nvCxnSpPr>
        <p:spPr>
          <a:xfrm rot="5400000">
            <a:off x="5009293" y="3800563"/>
            <a:ext cx="619430" cy="46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392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29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Yi</dc:creator>
  <cp:lastModifiedBy>Wang, Yi</cp:lastModifiedBy>
  <cp:revision>17</cp:revision>
  <dcterms:created xsi:type="dcterms:W3CDTF">2020-06-18T03:07:13Z</dcterms:created>
  <dcterms:modified xsi:type="dcterms:W3CDTF">2020-06-18T05:19:39Z</dcterms:modified>
</cp:coreProperties>
</file>