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3"/>
  </p:notesMasterIdLst>
  <p:handoutMasterIdLst>
    <p:handoutMasterId r:id="rId24"/>
  </p:handoutMasterIdLst>
  <p:sldIdLst>
    <p:sldId id="281" r:id="rId5"/>
    <p:sldId id="355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6" r:id="rId21"/>
    <p:sldId id="377" r:id="rId2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x Jebaniutki" initials="KJ" lastIdx="1" clrIdx="0">
    <p:extLst>
      <p:ext uri="{19B8F6BF-5375-455C-9EA6-DF929625EA0E}">
        <p15:presenceInfo xmlns:p15="http://schemas.microsoft.com/office/powerpoint/2012/main" userId="abd1acd998f959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54C1D-8FC1-4FB1-BEDB-FE66A8CA931F}" v="4" dt="2021-02-01T23:05:45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904" autoAdjust="0"/>
  </p:normalViewPr>
  <p:slideViewPr>
    <p:cSldViewPr snapToGrid="0">
      <p:cViewPr varScale="1">
        <p:scale>
          <a:sx n="83" d="100"/>
          <a:sy n="83" d="100"/>
        </p:scale>
        <p:origin x="270" y="9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mat010@o365.student.utp.edu.pl" userId="S::micmat010@o365.student.utp.edu.pl::2e75514b-32b7-4883-bf39-a4c6eea496d7" providerId="AD" clId="Web-{75E54C1D-8FC1-4FB1-BEDB-FE66A8CA931F}"/>
    <pc:docChg chg="delSld modSld">
      <pc:chgData name="micmat010@o365.student.utp.edu.pl" userId="S::micmat010@o365.student.utp.edu.pl::2e75514b-32b7-4883-bf39-a4c6eea496d7" providerId="AD" clId="Web-{75E54C1D-8FC1-4FB1-BEDB-FE66A8CA931F}" dt="2021-02-01T23:05:45.389" v="3"/>
      <pc:docMkLst>
        <pc:docMk/>
      </pc:docMkLst>
      <pc:sldChg chg="modSp">
        <pc:chgData name="micmat010@o365.student.utp.edu.pl" userId="S::micmat010@o365.student.utp.edu.pl::2e75514b-32b7-4883-bf39-a4c6eea496d7" providerId="AD" clId="Web-{75E54C1D-8FC1-4FB1-BEDB-FE66A8CA931F}" dt="2021-02-01T23:04:15.788" v="1" actId="20577"/>
        <pc:sldMkLst>
          <pc:docMk/>
          <pc:sldMk cId="704544331" sldId="365"/>
        </pc:sldMkLst>
        <pc:spChg chg="mod">
          <ac:chgData name="micmat010@o365.student.utp.edu.pl" userId="S::micmat010@o365.student.utp.edu.pl::2e75514b-32b7-4883-bf39-a4c6eea496d7" providerId="AD" clId="Web-{75E54C1D-8FC1-4FB1-BEDB-FE66A8CA931F}" dt="2021-02-01T23:04:15.788" v="1" actId="20577"/>
          <ac:spMkLst>
            <pc:docMk/>
            <pc:sldMk cId="704544331" sldId="365"/>
            <ac:spMk id="2" creationId="{D5F4A85B-2AC6-4E29-B074-AB92F8FA9BB1}"/>
          </ac:spMkLst>
        </pc:spChg>
      </pc:sldChg>
      <pc:sldChg chg="del">
        <pc:chgData name="micmat010@o365.student.utp.edu.pl" userId="S::micmat010@o365.student.utp.edu.pl::2e75514b-32b7-4883-bf39-a4c6eea496d7" providerId="AD" clId="Web-{75E54C1D-8FC1-4FB1-BEDB-FE66A8CA931F}" dt="2021-02-01T23:05:37.530" v="2"/>
        <pc:sldMkLst>
          <pc:docMk/>
          <pc:sldMk cId="3597674032" sldId="375"/>
        </pc:sldMkLst>
      </pc:sldChg>
      <pc:sldChg chg="delCm">
        <pc:chgData name="micmat010@o365.student.utp.edu.pl" userId="S::micmat010@o365.student.utp.edu.pl::2e75514b-32b7-4883-bf39-a4c6eea496d7" providerId="AD" clId="Web-{75E54C1D-8FC1-4FB1-BEDB-FE66A8CA931F}" dt="2021-02-01T23:05:45.389" v="3"/>
        <pc:sldMkLst>
          <pc:docMk/>
          <pc:sldMk cId="493911335" sldId="3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60BC40-FE27-4B0C-8E97-C07F8293DC64}" type="datetime1">
              <a:rPr lang="pl-PL" smtClean="0"/>
              <a:t>01.02.2021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ED61-83E3-4244-B7F9-16591A661322}" type="datetime1">
              <a:rPr lang="pl-PL" smtClean="0"/>
              <a:pPr/>
              <a:t>01.02.2021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l-PL"/>
              <a:t>ID=d924773e-9a16-4d6d-9803-8cb819e99682
Przepis=text_billboard
Type=TextOnly
Wariant=0
FamilyID=AccentBoxWalbaum_Zero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80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128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797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859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474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482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487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4974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76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93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24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905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299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1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94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37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941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3 obra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rostokąt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raz — symbol zastępczy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Data — symbol zastępczy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9" name="Stopka — symbol zastępczy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20" name="Numer slajdu — symbol zastępczy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4 obra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rostokąt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raz — symbol zastępczy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Data — symbol zastępczy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9" name="Stopka — symbol zastępczy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20" name="Numer slajdu — symbol zastępczy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raz — symbol zastępczy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1" name="Tekst — symbol zastępczy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2" name="Tekst — symbol zastępczy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3" name="Obraz — symbol zastępczy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l-PL" noProof="0"/>
              <a:t>Ikona</a:t>
            </a:r>
          </a:p>
        </p:txBody>
      </p:sp>
      <p:sp>
        <p:nvSpPr>
          <p:cNvPr id="24" name="Obraz — symbol zastępczy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l-PL" noProof="0"/>
              <a:t>Ikona</a:t>
            </a:r>
          </a:p>
        </p:txBody>
      </p:sp>
      <p:sp>
        <p:nvSpPr>
          <p:cNvPr id="25" name="Obraz — symbol zastępczy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l-PL" noProof="0"/>
              <a:t>Ikona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ostokąt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ostokąt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z obraz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2 obra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 useBgFill="1">
        <p:nvSpPr>
          <p:cNvPr id="4" name="Prostokąt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ostokąt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16" name="Obraz — symbol zastępczy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ytuł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2" name="Obraz — symbol zastępczy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33" name="Obraz — symbol zastępczy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37" name="Tekst — symbol zastępczy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38" name="Tekst — symbol zastępczy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39" name="Tekst — symbol zastępczy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40" name="Tekst — symbol zastępczy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41" name="Tekst — symbol zastępczy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Prostokąt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— 3 kolum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Prostokąt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4" name="Tekst — symbol zastępczy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6" name="Zawartość — symbol zastępczy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04.09.20XX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Prezentacja treści projektu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368" y="4142232"/>
            <a:ext cx="8586216" cy="105156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l-PL" dirty="0"/>
              <a:t>Michalina Matuszak</a:t>
            </a:r>
          </a:p>
          <a:p>
            <a:pPr rtl="0"/>
            <a:r>
              <a:rPr lang="pl-PL" dirty="0"/>
              <a:t>Eksploracyjna Analiza Danych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10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27" y="386279"/>
            <a:ext cx="6057099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r>
              <a:rPr lang="pl-PL" sz="3600" dirty="0"/>
              <a:t>Przewidywanie temperatury w pokoju: hol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B2D6453-94C7-49E8-AFCC-ECEDC32B6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1"/>
          <a:stretch/>
        </p:blipFill>
        <p:spPr>
          <a:xfrm>
            <a:off x="0" y="0"/>
            <a:ext cx="4963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11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27" y="386279"/>
            <a:ext cx="6057099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r>
              <a:rPr lang="pl-PL" sz="3600" dirty="0"/>
              <a:t>Przewidywanie temperatury w pokoju: hol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0696DC-1A8D-4607-9C4C-BCAA82C8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4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12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27" y="386279"/>
            <a:ext cx="6057099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r>
              <a:rPr lang="pl-PL" sz="3600" dirty="0"/>
              <a:t>Przewidywanie temperatury w pokoju: hol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1E0DA62-4AA4-4F17-8F68-A6E3EFE2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43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6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13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901" y="745095"/>
            <a:ext cx="6057099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r>
              <a:rPr lang="pl-PL" sz="3600" dirty="0"/>
              <a:t>Przewidywanie temperatury w pokoju: gabinet</a:t>
            </a:r>
            <a:br>
              <a:rPr lang="pl-PL" sz="3600" dirty="0"/>
            </a:br>
            <a:r>
              <a:rPr lang="pl-PL" sz="3600" dirty="0"/>
              <a:t>(dane treningowe z holu)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63362A-3266-4B28-B164-97CC601E9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90"/>
          <a:stretch/>
        </p:blipFill>
        <p:spPr>
          <a:xfrm>
            <a:off x="0" y="252412"/>
            <a:ext cx="5783008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6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14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901" y="745095"/>
            <a:ext cx="6057099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r>
              <a:rPr lang="pl-PL" sz="3600" dirty="0"/>
              <a:t>Przewidywanie zmiany temperatury w pokoju: hol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5881DF4-E31D-4D05-BB5A-DD7AE295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93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1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15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901" y="745095"/>
            <a:ext cx="6057099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r>
              <a:rPr lang="pl-PL" sz="3600" dirty="0"/>
              <a:t>Przewidywanie zmiany temperatury w pokoju: hol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980390B-7BA6-495B-861B-F127FD2D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16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901" y="745095"/>
            <a:ext cx="6057099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r>
              <a:rPr lang="pl-PL" sz="3600" dirty="0"/>
              <a:t>Przewidywanie zmiany temperatury w pokoju: hol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64D531C-AEE4-4B4A-823A-2AF27CC27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62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17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79C2B93-D793-467F-8F72-149F3A27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39050" cy="44386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70" y="1003985"/>
            <a:ext cx="6057099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r>
              <a:rPr lang="pl-PL" sz="3600" dirty="0"/>
              <a:t>Przewidywanie kiedy nastąpi przegrzanie w pokoju: hol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A56D9DB-0B84-40C7-8A4F-89AE786FF4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006"/>
          <a:stretch/>
        </p:blipFill>
        <p:spPr>
          <a:xfrm>
            <a:off x="0" y="4529685"/>
            <a:ext cx="4476793" cy="23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1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18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115" y="903812"/>
            <a:ext cx="6057099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r>
              <a:rPr lang="pl-PL" sz="3600" dirty="0"/>
              <a:t>Wnioski i propozycja rozwiązania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9D3625F-4C12-4595-9DD3-9B379B5A4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1486"/>
            <a:ext cx="12192000" cy="20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pl-PL" sz="1800"/>
              <a:t>Temat pierwszy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pl-PL" sz="1800"/>
              <a:t>Temat drugi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pl-PL" sz="1800"/>
              <a:t>Temat trzeci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pl-PL" sz="1800"/>
              <a:t>Temat czwarty</a:t>
            </a:r>
          </a:p>
          <a:p>
            <a:pPr rtl="0"/>
            <a:endParaRPr lang="pl-PL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Michalina Matuszak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2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5DE2655-0721-40F2-99AB-24011F53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47" y="485775"/>
            <a:ext cx="8134350" cy="5886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01" y="676656"/>
            <a:ext cx="5638299" cy="1747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pl-PL" sz="3600" dirty="0">
                <a:latin typeface="+mj-lt"/>
              </a:rPr>
              <a:t>Modyfikowanie tabel we wszystkich </a:t>
            </a:r>
            <a:r>
              <a:rPr lang="pl-PL" sz="3600" dirty="0" err="1">
                <a:latin typeface="+mj-lt"/>
              </a:rPr>
              <a:t>DataFrame</a:t>
            </a:r>
            <a:r>
              <a:rPr lang="pl-PL" sz="3600" dirty="0">
                <a:latin typeface="+mj-lt"/>
              </a:rPr>
              <a:t>, aby zachować spójność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Michalina Matuszak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3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01" y="706054"/>
            <a:ext cx="5638299" cy="17477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pl-PL" sz="3600" dirty="0">
                <a:latin typeface="+mj-lt"/>
              </a:rPr>
              <a:t>Badanie korelacji pomiędzy temperaturami wszystkich pomieszczeń</a:t>
            </a:r>
            <a:endParaRPr lang="pl-PL" sz="36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74BF58-5E6D-4C99-9FEE-DD09A4912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" b="1296"/>
          <a:stretch/>
        </p:blipFill>
        <p:spPr>
          <a:xfrm>
            <a:off x="414038" y="253832"/>
            <a:ext cx="5940463" cy="62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Michalina Matuszak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4</a:t>
            </a:fld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DFD60CB-D642-45FE-8576-EAC8B4E5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9" y="201773"/>
            <a:ext cx="6441951" cy="633713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946" y="960699"/>
            <a:ext cx="5638299" cy="12153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pl-PL" sz="3600" dirty="0">
                <a:latin typeface="+mj-lt"/>
              </a:rPr>
              <a:t>Wykrywanie wartości odstających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82543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Michalina Matuszak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5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AD26312-51FF-44AB-8151-BB5E113F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1" y="1565275"/>
            <a:ext cx="10296525" cy="479107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751" y="719801"/>
            <a:ext cx="5638299" cy="12153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pl-PL" sz="3600" dirty="0">
                <a:latin typeface="+mj-lt"/>
              </a:rPr>
              <a:t>Badanie korelacji temperatur z czynnikami zewnętrznymi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08761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6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751" y="719801"/>
            <a:ext cx="5638299" cy="12153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pl-PL" sz="3600" dirty="0">
                <a:latin typeface="+mj-lt"/>
              </a:rPr>
              <a:t>Badanie korelacji temperatur z czynnikami zewnętrznymi</a:t>
            </a:r>
            <a:endParaRPr lang="pl-PL" sz="36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5E25149-6720-4F7E-A0AC-2D180A1B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7" y="113069"/>
            <a:ext cx="6061679" cy="6744931"/>
          </a:xfrm>
          <a:prstGeom prst="rect">
            <a:avLst/>
          </a:prstGeo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Michalina Matuszak</a:t>
            </a:r>
          </a:p>
        </p:txBody>
      </p:sp>
    </p:spTree>
    <p:extLst>
      <p:ext uri="{BB962C8B-B14F-4D97-AF65-F5344CB8AC3E}">
        <p14:creationId xmlns:p14="http://schemas.microsoft.com/office/powerpoint/2010/main" val="254830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7</a:t>
            </a:fld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751" y="719801"/>
            <a:ext cx="5638299" cy="12153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pl-PL" sz="3600" dirty="0">
                <a:latin typeface="+mj-lt"/>
              </a:rPr>
              <a:t>Tworzenie ramek zawierających dane o </a:t>
            </a:r>
            <a:r>
              <a:rPr lang="pl-PL" sz="3600" dirty="0"/>
              <a:t>konkretnych</a:t>
            </a:r>
            <a:r>
              <a:rPr lang="pl-PL" sz="3600" dirty="0">
                <a:latin typeface="+mj-lt"/>
              </a:rPr>
              <a:t> pokojach</a:t>
            </a:r>
            <a:endParaRPr lang="pl-PL" sz="3600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Michalina Matuszak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BBF612B-6044-4234-AC6A-2BB70728F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819"/>
            <a:ext cx="6257925" cy="3248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E5213A-46CC-45E3-AF34-A3BAC4673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19" y="3469849"/>
            <a:ext cx="8819909" cy="2906021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3BD3DF21-D6A4-4C78-BB50-71C8AB310898}"/>
              </a:ext>
            </a:extLst>
          </p:cNvPr>
          <p:cNvSpPr txBox="1">
            <a:spLocks/>
          </p:cNvSpPr>
          <p:nvPr/>
        </p:nvSpPr>
        <p:spPr>
          <a:xfrm>
            <a:off x="6907750" y="3707519"/>
            <a:ext cx="5638299" cy="12153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/>
              <a:t>Dodanie pomocnych kolumn</a:t>
            </a:r>
          </a:p>
        </p:txBody>
      </p:sp>
    </p:spTree>
    <p:extLst>
      <p:ext uri="{BB962C8B-B14F-4D97-AF65-F5344CB8AC3E}">
        <p14:creationId xmlns:p14="http://schemas.microsoft.com/office/powerpoint/2010/main" val="70454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8</a:t>
            </a:fld>
            <a:endParaRPr lang="pl-PL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Michalina Matuszak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CDC91BC-2070-456F-846D-82A6E5AEC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5" y="1781120"/>
            <a:ext cx="11552310" cy="4757792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155" y="475683"/>
            <a:ext cx="8213661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pl-PL" sz="3600" dirty="0">
                <a:latin typeface="+mj-lt"/>
              </a:rPr>
              <a:t>Definiowanie odpowiednich zależności między danymi w pomocnych kolumnach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400436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smtClean="0"/>
              <a:t>9</a:t>
            </a:fld>
            <a:endParaRPr lang="pl-PL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Michalina Matuszak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27" y="386279"/>
            <a:ext cx="6057099" cy="121534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pl-PL" sz="3600" dirty="0">
                <a:latin typeface="+mj-lt"/>
              </a:rPr>
              <a:t>Ramka danych o holu po wszystkich obróbkach:</a:t>
            </a:r>
            <a:endParaRPr lang="pl-PL" sz="36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1B611A-80F6-42AE-99DE-AAD4EEEFF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53" y="1691023"/>
            <a:ext cx="8542566" cy="47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481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48_TF89213316_Win32_OJ108761954" id="{D1F783E9-344C-4786-8058-E93DA6695C74}" vid="{6D8CA34B-0F77-4619-A860-09424090F578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A15B2A21BF98E43A77B9E0CDB646E81" ma:contentTypeVersion="2" ma:contentTypeDescription="Utwórz nowy dokument." ma:contentTypeScope="" ma:versionID="bcbd73d95252d0bbd6651e000ce81b21">
  <xsd:schema xmlns:xsd="http://www.w3.org/2001/XMLSchema" xmlns:xs="http://www.w3.org/2001/XMLSchema" xmlns:p="http://schemas.microsoft.com/office/2006/metadata/properties" xmlns:ns2="8974798d-d48f-47ea-838e-f144eda94131" targetNamespace="http://schemas.microsoft.com/office/2006/metadata/properties" ma:root="true" ma:fieldsID="5f123c3524e0a142dc4771a32278fac5" ns2:_="">
    <xsd:import namespace="8974798d-d48f-47ea-838e-f144eda9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74798d-d48f-47ea-838e-f144eda9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4DE472-2267-4166-8BD1-B1B9A1EACC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74798d-d48f-47ea-838e-f144eda9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 wyróżnionym polem</Template>
  <TotalTime>25</TotalTime>
  <Words>219</Words>
  <Application>Microsoft Office PowerPoint</Application>
  <PresentationFormat>Panoramiczny</PresentationFormat>
  <Paragraphs>73</Paragraphs>
  <Slides>18</Slides>
  <Notes>18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AccentBoxVTI</vt:lpstr>
      <vt:lpstr>Prezentacja treści projektu</vt:lpstr>
      <vt:lpstr>Modyfikowanie tabel we wszystkich DataFrame, aby zachować spójność</vt:lpstr>
      <vt:lpstr>Badanie korelacji pomiędzy temperaturami wszystkich pomieszczeń</vt:lpstr>
      <vt:lpstr>Wykrywanie wartości odstających</vt:lpstr>
      <vt:lpstr>Badanie korelacji temperatur z czynnikami zewnętrznymi</vt:lpstr>
      <vt:lpstr>Badanie korelacji temperatur z czynnikami zewnętrznymi</vt:lpstr>
      <vt:lpstr>Tworzenie ramek zawierających dane o konkretnych pokojach</vt:lpstr>
      <vt:lpstr>Definiowanie odpowiednich zależności między danymi w pomocnych kolumnach</vt:lpstr>
      <vt:lpstr>Ramka danych o holu po wszystkich obróbkach:</vt:lpstr>
      <vt:lpstr>Przewidywanie temperatury w pokoju: hol</vt:lpstr>
      <vt:lpstr>Przewidywanie temperatury w pokoju: hol</vt:lpstr>
      <vt:lpstr>Przewidywanie temperatury w pokoju: hol</vt:lpstr>
      <vt:lpstr>Przewidywanie temperatury w pokoju: gabinet (dane treningowe z holu)</vt:lpstr>
      <vt:lpstr>Przewidywanie zmiany temperatury w pokoju: hol</vt:lpstr>
      <vt:lpstr>Przewidywanie zmiany temperatury w pokoju: hol</vt:lpstr>
      <vt:lpstr>Przewidywanie zmiany temperatury w pokoju: hol</vt:lpstr>
      <vt:lpstr>Przewidywanie kiedy nastąpi przegrzanie w pokoju: hol</vt:lpstr>
      <vt:lpstr>Wnioski i propozycja rozwiązania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treści projektu</dc:title>
  <dc:creator>Kox Jebaniutki</dc:creator>
  <cp:lastModifiedBy>Kox Jebaniutki</cp:lastModifiedBy>
  <cp:revision>7</cp:revision>
  <dcterms:created xsi:type="dcterms:W3CDTF">2021-02-01T22:36:16Z</dcterms:created>
  <dcterms:modified xsi:type="dcterms:W3CDTF">2021-02-01T23:05:47Z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0x010100EA15B2A21BF98E43A77B9E0CDB646E81</vt:lpwstr>
  </property>
</Properties>
</file>