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94b07e563_2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594b07e563_2_2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953d185ed_1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953d185ed_1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953d185ed_1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953d185ed_1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953d185ed_1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953d185ed_1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94b07e563_1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94b07e563_1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94b07e563_2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594b07e563_2_2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94b07e563_1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g594b07e563_16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94b07e563_1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594b07e563_14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94b07e563_16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94b07e563_16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94b07e563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94b07e563_8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94b07e563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94b07e563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94b07e563_2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594b07e563_2_2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94b07e563_2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594b07e563_2_2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94b07e563_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94b07e56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594b07e563_16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594b07e563_1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94b07e56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594b07e56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594b07e563_8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594b07e563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594b07e56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594b07e56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94b07e5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94b07e5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94b07e56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94b07e56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94b07e563_1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94b07e563_1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94b07e56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94b07e56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953d185ed_1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953d185ed_1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953d185ed_1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953d185ed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953d185ed_1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953d185ed_1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TITLE">
    <p:spTree>
      <p:nvGrpSpPr>
        <p:cNvPr id="1" name="Shape 97"/>
        <p:cNvGrpSpPr/>
        <p:nvPr/>
      </p:nvGrpSpPr>
      <p:grpSpPr>
        <a:xfrm>
          <a:off x="0" y="0"/>
          <a:ext cx="0" cy="0"/>
          <a:chOff x="0" y="0"/>
          <a:chExt cx="0" cy="0"/>
        </a:xfrm>
      </p:grpSpPr>
      <p:pic>
        <p:nvPicPr>
          <p:cNvPr id="98" name="Google Shape;98;p14" descr="\\DROBO-FS\QuickDrops\JB\PPTX NG\Droplets\LightingOverlay.png"/>
          <p:cNvPicPr preferRelativeResize="0"/>
          <p:nvPr/>
        </p:nvPicPr>
        <p:blipFill rotWithShape="1">
          <a:blip r:embed="rId2">
            <a:alphaModFix amt="30000"/>
          </a:blip>
          <a:srcRect/>
          <a:stretch/>
        </p:blipFill>
        <p:spPr>
          <a:xfrm>
            <a:off x="0" y="-1"/>
            <a:ext cx="9144002" cy="5143501"/>
          </a:xfrm>
          <a:prstGeom prst="rect">
            <a:avLst/>
          </a:prstGeom>
          <a:noFill/>
          <a:ln>
            <a:noFill/>
          </a:ln>
        </p:spPr>
      </p:pic>
      <p:grpSp>
        <p:nvGrpSpPr>
          <p:cNvPr id="99" name="Google Shape;99;p14"/>
          <p:cNvGrpSpPr/>
          <p:nvPr/>
        </p:nvGrpSpPr>
        <p:grpSpPr>
          <a:xfrm>
            <a:off x="0" y="0"/>
            <a:ext cx="1728788" cy="5143501"/>
            <a:chOff x="0" y="0"/>
            <a:chExt cx="2305051" cy="6858001"/>
          </a:xfrm>
        </p:grpSpPr>
        <p:sp>
          <p:nvSpPr>
            <p:cNvPr id="100" name="Google Shape;100;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1" name="Google Shape;101;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2" name="Google Shape;102;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3" name="Google Shape;103;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5" name="Google Shape;105;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107" name="Google Shape;107;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8" name="Google Shape;108;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109" name="Google Shape;109;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10" name="Google Shape;110;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1" name="Google Shape;111;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2" name="Google Shape;112;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113" name="Google Shape;113;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4" name="Google Shape;114;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115" name="Google Shape;115;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7" name="Google Shape;117;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118" name="Google Shape;118;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9" name="Google Shape;119;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0" name="Google Shape;120;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121" name="Google Shape;121;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123" name="Google Shape;123;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4" name="Google Shape;124;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125" name="Google Shape;125;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127" name="Google Shape;127;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131" name="Google Shape;131;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132" name="Google Shape;132;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134" name="Google Shape;134;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135" name="Google Shape;135;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6" name="Google Shape;136;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137" name="Google Shape;137;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8" name="Google Shape;138;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139" name="Google Shape;139;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0" name="Google Shape;140;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1" name="Google Shape;141;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142" name="Google Shape;142;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3" name="Google Shape;143;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144" name="Google Shape;144;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5" name="Google Shape;145;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6" name="Google Shape;146;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47" name="Google Shape;147;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48" name="Google Shape;148;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0" name="Google Shape;150;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51" name="Google Shape;151;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2" name="Google Shape;152;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53" name="Google Shape;153;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154" name="Google Shape;154;p14"/>
          <p:cNvSpPr txBox="1">
            <a:spLocks noGrp="1"/>
          </p:cNvSpPr>
          <p:nvPr>
            <p:ph type="ctrTitle"/>
          </p:nvPr>
        </p:nvSpPr>
        <p:spPr>
          <a:xfrm>
            <a:off x="1407318" y="841772"/>
            <a:ext cx="6593681" cy="1790700"/>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14"/>
          <p:cNvSpPr txBox="1">
            <a:spLocks noGrp="1"/>
          </p:cNvSpPr>
          <p:nvPr>
            <p:ph type="subTitle" idx="1"/>
          </p:nvPr>
        </p:nvSpPr>
        <p:spPr>
          <a:xfrm>
            <a:off x="1407318" y="2701528"/>
            <a:ext cx="6593681" cy="1241821"/>
          </a:xfrm>
          <a:prstGeom prst="rect">
            <a:avLst/>
          </a:prstGeom>
          <a:noFill/>
          <a:ln>
            <a:noFill/>
          </a:ln>
        </p:spPr>
        <p:txBody>
          <a:bodyPr spcFirstLastPara="1" wrap="square" lIns="68575" tIns="34275" rIns="68575" bIns="34275" anchor="t" anchorCtr="0"/>
          <a:lstStyle>
            <a:lvl1pPr lvl="0" algn="l">
              <a:lnSpc>
                <a:spcPct val="120000"/>
              </a:lnSpc>
              <a:spcBef>
                <a:spcPts val="800"/>
              </a:spcBef>
              <a:spcAft>
                <a:spcPts val="0"/>
              </a:spcAft>
              <a:buClr>
                <a:schemeClr val="lt2"/>
              </a:buClr>
              <a:buSzPts val="1900"/>
              <a:buNone/>
              <a:defRPr sz="1500" cap="none">
                <a:solidFill>
                  <a:schemeClr val="lt2"/>
                </a:solidFill>
              </a:defRPr>
            </a:lvl1pPr>
            <a:lvl2pPr lvl="1" algn="ctr">
              <a:lnSpc>
                <a:spcPct val="120000"/>
              </a:lnSpc>
              <a:spcBef>
                <a:spcPts val="400"/>
              </a:spcBef>
              <a:spcAft>
                <a:spcPts val="0"/>
              </a:spcAft>
              <a:buClr>
                <a:schemeClr val="lt1"/>
              </a:buClr>
              <a:buSzPts val="1900"/>
              <a:buNone/>
              <a:defRPr sz="1500"/>
            </a:lvl2pPr>
            <a:lvl3pPr lvl="2" algn="ctr">
              <a:lnSpc>
                <a:spcPct val="120000"/>
              </a:lnSpc>
              <a:spcBef>
                <a:spcPts val="400"/>
              </a:spcBef>
              <a:spcAft>
                <a:spcPts val="0"/>
              </a:spcAft>
              <a:buClr>
                <a:schemeClr val="lt1"/>
              </a:buClr>
              <a:buSzPts val="1700"/>
              <a:buNone/>
              <a:defRPr sz="1400"/>
            </a:lvl3pPr>
            <a:lvl4pPr lvl="3" algn="ctr">
              <a:lnSpc>
                <a:spcPct val="120000"/>
              </a:lnSpc>
              <a:spcBef>
                <a:spcPts val="400"/>
              </a:spcBef>
              <a:spcAft>
                <a:spcPts val="0"/>
              </a:spcAft>
              <a:buClr>
                <a:schemeClr val="lt1"/>
              </a:buClr>
              <a:buSzPts val="1500"/>
              <a:buNone/>
              <a:defRPr sz="1200"/>
            </a:lvl4pPr>
            <a:lvl5pPr lvl="4" algn="ctr">
              <a:lnSpc>
                <a:spcPct val="120000"/>
              </a:lnSpc>
              <a:spcBef>
                <a:spcPts val="400"/>
              </a:spcBef>
              <a:spcAft>
                <a:spcPts val="0"/>
              </a:spcAft>
              <a:buClr>
                <a:schemeClr val="lt1"/>
              </a:buClr>
              <a:buSzPts val="1500"/>
              <a:buNone/>
              <a:defRPr sz="1200"/>
            </a:lvl5pPr>
            <a:lvl6pPr lvl="5" algn="ctr">
              <a:lnSpc>
                <a:spcPct val="120000"/>
              </a:lnSpc>
              <a:spcBef>
                <a:spcPts val="400"/>
              </a:spcBef>
              <a:spcAft>
                <a:spcPts val="0"/>
              </a:spcAft>
              <a:buClr>
                <a:schemeClr val="lt1"/>
              </a:buClr>
              <a:buSzPts val="1500"/>
              <a:buNone/>
              <a:defRPr sz="1200"/>
            </a:lvl6pPr>
            <a:lvl7pPr lvl="6" algn="ctr">
              <a:lnSpc>
                <a:spcPct val="120000"/>
              </a:lnSpc>
              <a:spcBef>
                <a:spcPts val="400"/>
              </a:spcBef>
              <a:spcAft>
                <a:spcPts val="0"/>
              </a:spcAft>
              <a:buClr>
                <a:schemeClr val="lt1"/>
              </a:buClr>
              <a:buSzPts val="1500"/>
              <a:buNone/>
              <a:defRPr sz="1200"/>
            </a:lvl7pPr>
            <a:lvl8pPr lvl="7" algn="ctr">
              <a:lnSpc>
                <a:spcPct val="120000"/>
              </a:lnSpc>
              <a:spcBef>
                <a:spcPts val="400"/>
              </a:spcBef>
              <a:spcAft>
                <a:spcPts val="0"/>
              </a:spcAft>
              <a:buClr>
                <a:schemeClr val="lt1"/>
              </a:buClr>
              <a:buSzPts val="1500"/>
              <a:buNone/>
              <a:defRPr sz="1200"/>
            </a:lvl8pPr>
            <a:lvl9pPr lvl="8" algn="ctr">
              <a:lnSpc>
                <a:spcPct val="120000"/>
              </a:lnSpc>
              <a:spcBef>
                <a:spcPts val="400"/>
              </a:spcBef>
              <a:spcAft>
                <a:spcPts val="0"/>
              </a:spcAft>
              <a:buClr>
                <a:schemeClr val="lt1"/>
              </a:buClr>
              <a:buSzPts val="1500"/>
              <a:buNone/>
              <a:defRPr sz="1200"/>
            </a:lvl9pPr>
          </a:lstStyle>
          <a:p>
            <a:endParaRPr/>
          </a:p>
        </p:txBody>
      </p:sp>
      <p:sp>
        <p:nvSpPr>
          <p:cNvPr id="156" name="Google Shape;156;p14"/>
          <p:cNvSpPr txBox="1">
            <a:spLocks noGrp="1"/>
          </p:cNvSpPr>
          <p:nvPr>
            <p:ph type="dt" idx="10"/>
          </p:nvPr>
        </p:nvSpPr>
        <p:spPr>
          <a:xfrm>
            <a:off x="5308133" y="4057651"/>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7" name="Google Shape;157;p14"/>
          <p:cNvSpPr txBox="1">
            <a:spLocks noGrp="1"/>
          </p:cNvSpPr>
          <p:nvPr>
            <p:ph type="ftr" idx="11"/>
          </p:nvPr>
        </p:nvSpPr>
        <p:spPr>
          <a:xfrm>
            <a:off x="1407318" y="4057651"/>
            <a:ext cx="3843665"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8" name="Google Shape;158;p14"/>
          <p:cNvSpPr txBox="1">
            <a:spLocks noGrp="1"/>
          </p:cNvSpPr>
          <p:nvPr>
            <p:ph type="sldNum" idx="12"/>
          </p:nvPr>
        </p:nvSpPr>
        <p:spPr>
          <a:xfrm>
            <a:off x="7422683" y="4057649"/>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1" name="Google Shape;161;p15"/>
          <p:cNvSpPr txBox="1">
            <a:spLocks noGrp="1"/>
          </p:cNvSpPr>
          <p:nvPr>
            <p:ph type="body" idx="1"/>
          </p:nvPr>
        </p:nvSpPr>
        <p:spPr>
          <a:xfrm>
            <a:off x="856059" y="1687115"/>
            <a:ext cx="7429499" cy="2656285"/>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62" name="Google Shape;162;p15"/>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3" name="Google Shape;163;p15"/>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15"/>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856058" y="1064419"/>
            <a:ext cx="7429500" cy="2139553"/>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16"/>
          <p:cNvSpPr txBox="1">
            <a:spLocks noGrp="1"/>
          </p:cNvSpPr>
          <p:nvPr>
            <p:ph type="body" idx="1"/>
          </p:nvPr>
        </p:nvSpPr>
        <p:spPr>
          <a:xfrm>
            <a:off x="856058" y="3318272"/>
            <a:ext cx="7429500" cy="1031082"/>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700"/>
              <a:buNone/>
              <a:defRPr sz="1400" cap="none">
                <a:solidFill>
                  <a:schemeClr val="lt1"/>
                </a:solidFill>
              </a:defRPr>
            </a:lvl1pPr>
            <a:lvl2pPr marL="914400" lvl="1" indent="-228600" algn="l">
              <a:lnSpc>
                <a:spcPct val="120000"/>
              </a:lnSpc>
              <a:spcBef>
                <a:spcPts val="400"/>
              </a:spcBef>
              <a:spcAft>
                <a:spcPts val="0"/>
              </a:spcAft>
              <a:buClr>
                <a:schemeClr val="lt1"/>
              </a:buClr>
              <a:buSzPts val="1700"/>
              <a:buNone/>
              <a:defRPr sz="1400">
                <a:solidFill>
                  <a:schemeClr val="lt1"/>
                </a:solidFill>
              </a:defRPr>
            </a:lvl2pPr>
            <a:lvl3pPr marL="1371600" lvl="2" indent="-228600" algn="l">
              <a:lnSpc>
                <a:spcPct val="120000"/>
              </a:lnSpc>
              <a:spcBef>
                <a:spcPts val="400"/>
              </a:spcBef>
              <a:spcAft>
                <a:spcPts val="0"/>
              </a:spcAft>
              <a:buClr>
                <a:schemeClr val="lt1"/>
              </a:buClr>
              <a:buSzPts val="1700"/>
              <a:buNone/>
              <a:defRPr sz="1400">
                <a:solidFill>
                  <a:schemeClr val="lt1"/>
                </a:solidFill>
              </a:defRPr>
            </a:lvl3pPr>
            <a:lvl4pPr marL="1828800" lvl="3" indent="-228600" algn="l">
              <a:lnSpc>
                <a:spcPct val="120000"/>
              </a:lnSpc>
              <a:spcBef>
                <a:spcPts val="400"/>
              </a:spcBef>
              <a:spcAft>
                <a:spcPts val="0"/>
              </a:spcAft>
              <a:buClr>
                <a:schemeClr val="lt1"/>
              </a:buClr>
              <a:buSzPts val="1500"/>
              <a:buNone/>
              <a:defRPr sz="1200">
                <a:solidFill>
                  <a:schemeClr val="lt1"/>
                </a:solidFill>
              </a:defRPr>
            </a:lvl4pPr>
            <a:lvl5pPr marL="2286000" lvl="4" indent="-228600" algn="l">
              <a:lnSpc>
                <a:spcPct val="120000"/>
              </a:lnSpc>
              <a:spcBef>
                <a:spcPts val="400"/>
              </a:spcBef>
              <a:spcAft>
                <a:spcPts val="0"/>
              </a:spcAft>
              <a:buClr>
                <a:schemeClr val="lt1"/>
              </a:buClr>
              <a:buSzPts val="1500"/>
              <a:buNone/>
              <a:defRPr sz="1200">
                <a:solidFill>
                  <a:schemeClr val="lt1"/>
                </a:solidFill>
              </a:defRPr>
            </a:lvl5pPr>
            <a:lvl6pPr marL="2743200" lvl="5" indent="-228600" algn="l">
              <a:lnSpc>
                <a:spcPct val="120000"/>
              </a:lnSpc>
              <a:spcBef>
                <a:spcPts val="400"/>
              </a:spcBef>
              <a:spcAft>
                <a:spcPts val="0"/>
              </a:spcAft>
              <a:buClr>
                <a:schemeClr val="lt1"/>
              </a:buClr>
              <a:buSzPts val="1500"/>
              <a:buNone/>
              <a:defRPr sz="1200">
                <a:solidFill>
                  <a:schemeClr val="lt1"/>
                </a:solidFill>
              </a:defRPr>
            </a:lvl6pPr>
            <a:lvl7pPr marL="3200400" lvl="6" indent="-228600" algn="l">
              <a:lnSpc>
                <a:spcPct val="120000"/>
              </a:lnSpc>
              <a:spcBef>
                <a:spcPts val="400"/>
              </a:spcBef>
              <a:spcAft>
                <a:spcPts val="0"/>
              </a:spcAft>
              <a:buClr>
                <a:schemeClr val="lt1"/>
              </a:buClr>
              <a:buSzPts val="1500"/>
              <a:buNone/>
              <a:defRPr sz="1200">
                <a:solidFill>
                  <a:schemeClr val="lt1"/>
                </a:solidFill>
              </a:defRPr>
            </a:lvl7pPr>
            <a:lvl8pPr marL="3657600" lvl="7" indent="-228600" algn="l">
              <a:lnSpc>
                <a:spcPct val="120000"/>
              </a:lnSpc>
              <a:spcBef>
                <a:spcPts val="400"/>
              </a:spcBef>
              <a:spcAft>
                <a:spcPts val="0"/>
              </a:spcAft>
              <a:buClr>
                <a:schemeClr val="lt1"/>
              </a:buClr>
              <a:buSzPts val="1500"/>
              <a:buNone/>
              <a:defRPr sz="1200">
                <a:solidFill>
                  <a:schemeClr val="lt1"/>
                </a:solidFill>
              </a:defRPr>
            </a:lvl8pPr>
            <a:lvl9pPr marL="4114800" lvl="8" indent="-228600" algn="l">
              <a:lnSpc>
                <a:spcPct val="120000"/>
              </a:lnSpc>
              <a:spcBef>
                <a:spcPts val="400"/>
              </a:spcBef>
              <a:spcAft>
                <a:spcPts val="0"/>
              </a:spcAft>
              <a:buClr>
                <a:schemeClr val="lt1"/>
              </a:buClr>
              <a:buSzPts val="1500"/>
              <a:buNone/>
              <a:defRPr sz="1200">
                <a:solidFill>
                  <a:schemeClr val="lt1"/>
                </a:solidFill>
              </a:defRPr>
            </a:lvl9pPr>
          </a:lstStyle>
          <a:p>
            <a:endParaRPr/>
          </a:p>
        </p:txBody>
      </p:sp>
      <p:sp>
        <p:nvSpPr>
          <p:cNvPr id="168" name="Google Shape;168;p16"/>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9" name="Google Shape;169;p16"/>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0" name="Google Shape;170;p16"/>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3" name="Google Shape;173;p17"/>
          <p:cNvSpPr txBox="1">
            <a:spLocks noGrp="1"/>
          </p:cNvSpPr>
          <p:nvPr>
            <p:ph type="body" idx="1"/>
          </p:nvPr>
        </p:nvSpPr>
        <p:spPr>
          <a:xfrm>
            <a:off x="856057" y="1687114"/>
            <a:ext cx="3658792" cy="2656285"/>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74" name="Google Shape;174;p17"/>
          <p:cNvSpPr txBox="1">
            <a:spLocks noGrp="1"/>
          </p:cNvSpPr>
          <p:nvPr>
            <p:ph type="body" idx="2"/>
          </p:nvPr>
        </p:nvSpPr>
        <p:spPr>
          <a:xfrm>
            <a:off x="4629150" y="1687114"/>
            <a:ext cx="3656408" cy="2656285"/>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75" name="Google Shape;175;p17"/>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6" name="Google Shape;176;p17"/>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17"/>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856058" y="464344"/>
            <a:ext cx="7429500" cy="1108471"/>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18"/>
          <p:cNvSpPr txBox="1">
            <a:spLocks noGrp="1"/>
          </p:cNvSpPr>
          <p:nvPr>
            <p:ph type="body" idx="1"/>
          </p:nvPr>
        </p:nvSpPr>
        <p:spPr>
          <a:xfrm>
            <a:off x="1027514" y="1687114"/>
            <a:ext cx="3487337" cy="617934"/>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81" name="Google Shape;181;p18"/>
          <p:cNvSpPr txBox="1">
            <a:spLocks noGrp="1"/>
          </p:cNvSpPr>
          <p:nvPr>
            <p:ph type="body" idx="2"/>
          </p:nvPr>
        </p:nvSpPr>
        <p:spPr>
          <a:xfrm>
            <a:off x="856057" y="2305048"/>
            <a:ext cx="3658793" cy="2038351"/>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82" name="Google Shape;182;p18"/>
          <p:cNvSpPr txBox="1">
            <a:spLocks noGrp="1"/>
          </p:cNvSpPr>
          <p:nvPr>
            <p:ph type="body" idx="3"/>
          </p:nvPr>
        </p:nvSpPr>
        <p:spPr>
          <a:xfrm>
            <a:off x="4800606" y="1687114"/>
            <a:ext cx="3484952" cy="617934"/>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183" name="Google Shape;183;p18"/>
          <p:cNvSpPr txBox="1">
            <a:spLocks noGrp="1"/>
          </p:cNvSpPr>
          <p:nvPr>
            <p:ph type="body" idx="4"/>
          </p:nvPr>
        </p:nvSpPr>
        <p:spPr>
          <a:xfrm>
            <a:off x="4629150" y="2305048"/>
            <a:ext cx="3656407" cy="2038351"/>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84" name="Google Shape;184;p18"/>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18"/>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6" name="Google Shape;186;p18"/>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9" name="Google Shape;189;p19"/>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0" name="Google Shape;190;p19"/>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1" name="Google Shape;191;p19"/>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192"/>
        <p:cNvGrpSpPr/>
        <p:nvPr/>
      </p:nvGrpSpPr>
      <p:grpSpPr>
        <a:xfrm>
          <a:off x="0" y="0"/>
          <a:ext cx="0" cy="0"/>
          <a:chOff x="0" y="0"/>
          <a:chExt cx="0" cy="0"/>
        </a:xfrm>
      </p:grpSpPr>
      <p:sp>
        <p:nvSpPr>
          <p:cNvPr id="193" name="Google Shape;193;p20"/>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4" name="Google Shape;194;p20"/>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5" name="Google Shape;195;p20"/>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860029" y="457201"/>
            <a:ext cx="2892028" cy="1229913"/>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8" name="Google Shape;198;p21"/>
          <p:cNvSpPr txBox="1">
            <a:spLocks noGrp="1"/>
          </p:cNvSpPr>
          <p:nvPr>
            <p:ph type="body" idx="1"/>
          </p:nvPr>
        </p:nvSpPr>
        <p:spPr>
          <a:xfrm>
            <a:off x="3867150" y="444500"/>
            <a:ext cx="4418407" cy="3898901"/>
          </a:xfrm>
          <a:prstGeom prst="rect">
            <a:avLst/>
          </a:prstGeom>
          <a:noFill/>
          <a:ln>
            <a:noFill/>
          </a:ln>
        </p:spPr>
        <p:txBody>
          <a:bodyPr spcFirstLastPara="1" wrap="square" lIns="68575" tIns="34275" rIns="68575" bIns="34275" anchor="ctr"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199" name="Google Shape;199;p21"/>
          <p:cNvSpPr txBox="1">
            <a:spLocks noGrp="1"/>
          </p:cNvSpPr>
          <p:nvPr>
            <p:ph type="body" idx="2"/>
          </p:nvPr>
        </p:nvSpPr>
        <p:spPr>
          <a:xfrm>
            <a:off x="860029" y="1687114"/>
            <a:ext cx="2892028" cy="2656285"/>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00" name="Google Shape;200;p21"/>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1" name="Google Shape;201;p21"/>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2" name="Google Shape;202;p21"/>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856060" y="457200"/>
            <a:ext cx="4450881" cy="1229914"/>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5" name="Google Shape;205;p22"/>
          <p:cNvSpPr>
            <a:spLocks noGrp="1"/>
          </p:cNvSpPr>
          <p:nvPr>
            <p:ph type="pic" idx="2"/>
          </p:nvPr>
        </p:nvSpPr>
        <p:spPr>
          <a:xfrm>
            <a:off x="5535541" y="457201"/>
            <a:ext cx="2750017" cy="38861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2600"/>
              <a:buFont typeface="Arial"/>
              <a:buNone/>
              <a:defRPr sz="21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23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6" name="Google Shape;206;p22"/>
          <p:cNvSpPr txBox="1">
            <a:spLocks noGrp="1"/>
          </p:cNvSpPr>
          <p:nvPr>
            <p:ph type="body" idx="1"/>
          </p:nvPr>
        </p:nvSpPr>
        <p:spPr>
          <a:xfrm>
            <a:off x="856057" y="1687114"/>
            <a:ext cx="4450883" cy="2656285"/>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07" name="Google Shape;207;p22"/>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8" name="Google Shape;208;p22"/>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9" name="Google Shape;209;p22"/>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magine panoramica con didascalia">
  <p:cSld name="Immagine panoramica con didascalia">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856057" y="3228498"/>
            <a:ext cx="7434266" cy="614516"/>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2" name="Google Shape;212;p23"/>
          <p:cNvSpPr>
            <a:spLocks noGrp="1"/>
          </p:cNvSpPr>
          <p:nvPr>
            <p:ph type="pic" idx="2"/>
          </p:nvPr>
        </p:nvSpPr>
        <p:spPr>
          <a:xfrm>
            <a:off x="856058" y="454819"/>
            <a:ext cx="7434265" cy="2474833"/>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lstStyle>
            <a:lvl1pPr marR="0" lvl="0" algn="l" rtl="0">
              <a:lnSpc>
                <a:spcPct val="120000"/>
              </a:lnSpc>
              <a:spcBef>
                <a:spcPts val="8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13" name="Google Shape;213;p23"/>
          <p:cNvSpPr txBox="1">
            <a:spLocks noGrp="1"/>
          </p:cNvSpPr>
          <p:nvPr>
            <p:ph type="body" idx="1"/>
          </p:nvPr>
        </p:nvSpPr>
        <p:spPr>
          <a:xfrm>
            <a:off x="856023" y="3843015"/>
            <a:ext cx="7433144" cy="511854"/>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500"/>
              <a:buNone/>
              <a:defRPr sz="12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14" name="Google Shape;214;p23"/>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5" name="Google Shape;215;p23"/>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6" name="Google Shape;216;p23"/>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olo e sottotitolo">
  <p:cSld name="Titolo e sottotitolo">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856092" y="457200"/>
            <a:ext cx="7429466" cy="257175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9" name="Google Shape;219;p24"/>
          <p:cNvSpPr txBox="1">
            <a:spLocks noGrp="1"/>
          </p:cNvSpPr>
          <p:nvPr>
            <p:ph type="body" idx="1"/>
          </p:nvPr>
        </p:nvSpPr>
        <p:spPr>
          <a:xfrm>
            <a:off x="856057" y="3314699"/>
            <a:ext cx="7428344" cy="1028699"/>
          </a:xfrm>
          <a:prstGeom prst="rect">
            <a:avLst/>
          </a:prstGeom>
          <a:noFill/>
          <a:ln>
            <a:noFill/>
          </a:ln>
        </p:spPr>
        <p:txBody>
          <a:bodyPr spcFirstLastPara="1" wrap="square" lIns="68575" tIns="34275" rIns="68575" bIns="34275" anchor="ctr" anchorCtr="0"/>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20" name="Google Shape;220;p24"/>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1" name="Google Shape;221;p24"/>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24"/>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itazione con didascalia">
  <p:cSld name="Citazione con didascalia">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084659" y="457199"/>
            <a:ext cx="6977064" cy="2061322"/>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5" name="Google Shape;225;p25"/>
          <p:cNvSpPr txBox="1">
            <a:spLocks noGrp="1"/>
          </p:cNvSpPr>
          <p:nvPr>
            <p:ph type="body" idx="1"/>
          </p:nvPr>
        </p:nvSpPr>
        <p:spPr>
          <a:xfrm>
            <a:off x="1290483" y="2524168"/>
            <a:ext cx="6564224" cy="411726"/>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26" name="Google Shape;226;p25"/>
          <p:cNvSpPr txBox="1">
            <a:spLocks noGrp="1"/>
          </p:cNvSpPr>
          <p:nvPr>
            <p:ph type="body" idx="2"/>
          </p:nvPr>
        </p:nvSpPr>
        <p:spPr>
          <a:xfrm>
            <a:off x="856058" y="3232439"/>
            <a:ext cx="7429502" cy="1117122"/>
          </a:xfrm>
          <a:prstGeom prst="rect">
            <a:avLst/>
          </a:prstGeom>
          <a:noFill/>
          <a:ln>
            <a:noFill/>
          </a:ln>
        </p:spPr>
        <p:txBody>
          <a:bodyPr spcFirstLastPara="1" wrap="square" lIns="68575" tIns="34275" rIns="68575" bIns="34275" anchor="ctr" anchorCtr="0"/>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27" name="Google Shape;227;p25"/>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8" name="Google Shape;228;p25"/>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25"/>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
        <p:nvSpPr>
          <p:cNvPr id="230" name="Google Shape;230;p25"/>
          <p:cNvSpPr txBox="1"/>
          <p:nvPr/>
        </p:nvSpPr>
        <p:spPr>
          <a:xfrm>
            <a:off x="677634" y="549295"/>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it" sz="6000" b="0" cap="none">
                <a:solidFill>
                  <a:schemeClr val="lt1"/>
                </a:solidFill>
                <a:latin typeface="Twentieth Century"/>
                <a:ea typeface="Twentieth Century"/>
                <a:cs typeface="Twentieth Century"/>
                <a:sym typeface="Twentieth Century"/>
              </a:rPr>
              <a:t>“</a:t>
            </a:r>
            <a:endParaRPr sz="1100"/>
          </a:p>
        </p:txBody>
      </p:sp>
      <p:sp>
        <p:nvSpPr>
          <p:cNvPr id="231" name="Google Shape;231;p25"/>
          <p:cNvSpPr txBox="1"/>
          <p:nvPr/>
        </p:nvSpPr>
        <p:spPr>
          <a:xfrm>
            <a:off x="7903028" y="2073729"/>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Twentieth Century"/>
              <a:buNone/>
            </a:pPr>
            <a:r>
              <a:rPr lang="it" sz="6000" b="0" cap="none">
                <a:solidFill>
                  <a:schemeClr val="lt1"/>
                </a:solidFill>
                <a:latin typeface="Twentieth Century"/>
                <a:ea typeface="Twentieth Century"/>
                <a:cs typeface="Twentieth Century"/>
                <a:sym typeface="Twentieth Century"/>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cheda nome">
  <p:cSld name="Scheda nome">
    <p:spTree>
      <p:nvGrpSpPr>
        <p:cNvPr id="1" name="Shape 232"/>
        <p:cNvGrpSpPr/>
        <p:nvPr/>
      </p:nvGrpSpPr>
      <p:grpSpPr>
        <a:xfrm>
          <a:off x="0" y="0"/>
          <a:ext cx="0" cy="0"/>
          <a:chOff x="0" y="0"/>
          <a:chExt cx="0" cy="0"/>
        </a:xfrm>
      </p:grpSpPr>
      <p:sp>
        <p:nvSpPr>
          <p:cNvPr id="233" name="Google Shape;233;p26"/>
          <p:cNvSpPr txBox="1">
            <a:spLocks noGrp="1"/>
          </p:cNvSpPr>
          <p:nvPr>
            <p:ph type="title"/>
          </p:nvPr>
        </p:nvSpPr>
        <p:spPr>
          <a:xfrm>
            <a:off x="856057" y="1600531"/>
            <a:ext cx="7429501" cy="1883876"/>
          </a:xfrm>
          <a:prstGeom prst="rect">
            <a:avLst/>
          </a:prstGeom>
          <a:noFill/>
          <a:ln>
            <a:noFill/>
          </a:ln>
        </p:spPr>
        <p:txBody>
          <a:bodyPr spcFirstLastPara="1" wrap="square" lIns="68575" tIns="34275" rIns="68575" bIns="34275" anchor="b" anchorCtr="0"/>
          <a:lstStyle>
            <a:lvl1pPr lvl="0" algn="l">
              <a:lnSpc>
                <a:spcPct val="90000"/>
              </a:lnSpc>
              <a:spcBef>
                <a:spcPts val="0"/>
              </a:spcBef>
              <a:spcAft>
                <a:spcPts val="0"/>
              </a:spcAft>
              <a:buClr>
                <a:schemeClr val="lt1"/>
              </a:buClr>
              <a:buSzPts val="2700"/>
              <a:buFont typeface="Twentieth Centur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26"/>
          <p:cNvSpPr txBox="1">
            <a:spLocks noGrp="1"/>
          </p:cNvSpPr>
          <p:nvPr>
            <p:ph type="body" idx="1"/>
          </p:nvPr>
        </p:nvSpPr>
        <p:spPr>
          <a:xfrm>
            <a:off x="856023" y="3493241"/>
            <a:ext cx="7428379" cy="855483"/>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700"/>
              <a:buNone/>
              <a:defRPr sz="1400"/>
            </a:lvl1pPr>
            <a:lvl2pPr marL="914400" lvl="1" indent="-228600" algn="l">
              <a:lnSpc>
                <a:spcPct val="120000"/>
              </a:lnSpc>
              <a:spcBef>
                <a:spcPts val="400"/>
              </a:spcBef>
              <a:spcAft>
                <a:spcPts val="0"/>
              </a:spcAft>
              <a:buClr>
                <a:schemeClr val="lt1"/>
              </a:buClr>
              <a:buSzPts val="1300"/>
              <a:buNone/>
              <a:defRPr sz="1100"/>
            </a:lvl2pPr>
            <a:lvl3pPr marL="1371600" lvl="2" indent="-228600" algn="l">
              <a:lnSpc>
                <a:spcPct val="120000"/>
              </a:lnSpc>
              <a:spcBef>
                <a:spcPts val="400"/>
              </a:spcBef>
              <a:spcAft>
                <a:spcPts val="0"/>
              </a:spcAft>
              <a:buClr>
                <a:schemeClr val="lt1"/>
              </a:buClr>
              <a:buSzPts val="1100"/>
              <a:buNone/>
              <a:defRPr sz="900"/>
            </a:lvl3pPr>
            <a:lvl4pPr marL="1828800" lvl="3" indent="-228600" algn="l">
              <a:lnSpc>
                <a:spcPct val="120000"/>
              </a:lnSpc>
              <a:spcBef>
                <a:spcPts val="400"/>
              </a:spcBef>
              <a:spcAft>
                <a:spcPts val="0"/>
              </a:spcAft>
              <a:buClr>
                <a:schemeClr val="lt1"/>
              </a:buClr>
              <a:buSzPts val="900"/>
              <a:buNone/>
              <a:defRPr sz="800"/>
            </a:lvl4pPr>
            <a:lvl5pPr marL="2286000" lvl="4" indent="-228600" algn="l">
              <a:lnSpc>
                <a:spcPct val="120000"/>
              </a:lnSpc>
              <a:spcBef>
                <a:spcPts val="400"/>
              </a:spcBef>
              <a:spcAft>
                <a:spcPts val="0"/>
              </a:spcAft>
              <a:buClr>
                <a:schemeClr val="lt1"/>
              </a:buClr>
              <a:buSzPts val="900"/>
              <a:buNone/>
              <a:defRPr sz="800"/>
            </a:lvl5pPr>
            <a:lvl6pPr marL="2743200" lvl="5" indent="-228600" algn="l">
              <a:lnSpc>
                <a:spcPct val="120000"/>
              </a:lnSpc>
              <a:spcBef>
                <a:spcPts val="400"/>
              </a:spcBef>
              <a:spcAft>
                <a:spcPts val="0"/>
              </a:spcAft>
              <a:buClr>
                <a:schemeClr val="lt1"/>
              </a:buClr>
              <a:buSzPts val="900"/>
              <a:buNone/>
              <a:defRPr sz="800"/>
            </a:lvl6pPr>
            <a:lvl7pPr marL="3200400" lvl="6" indent="-228600" algn="l">
              <a:lnSpc>
                <a:spcPct val="120000"/>
              </a:lnSpc>
              <a:spcBef>
                <a:spcPts val="400"/>
              </a:spcBef>
              <a:spcAft>
                <a:spcPts val="0"/>
              </a:spcAft>
              <a:buClr>
                <a:schemeClr val="lt1"/>
              </a:buClr>
              <a:buSzPts val="900"/>
              <a:buNone/>
              <a:defRPr sz="800"/>
            </a:lvl7pPr>
            <a:lvl8pPr marL="3657600" lvl="7" indent="-228600" algn="l">
              <a:lnSpc>
                <a:spcPct val="120000"/>
              </a:lnSpc>
              <a:spcBef>
                <a:spcPts val="400"/>
              </a:spcBef>
              <a:spcAft>
                <a:spcPts val="0"/>
              </a:spcAft>
              <a:buClr>
                <a:schemeClr val="lt1"/>
              </a:buClr>
              <a:buSzPts val="900"/>
              <a:buNone/>
              <a:defRPr sz="800"/>
            </a:lvl8pPr>
            <a:lvl9pPr marL="4114800" lvl="8" indent="-228600" algn="l">
              <a:lnSpc>
                <a:spcPct val="120000"/>
              </a:lnSpc>
              <a:spcBef>
                <a:spcPts val="400"/>
              </a:spcBef>
              <a:spcAft>
                <a:spcPts val="0"/>
              </a:spcAft>
              <a:buClr>
                <a:schemeClr val="lt1"/>
              </a:buClr>
              <a:buSzPts val="900"/>
              <a:buNone/>
              <a:defRPr sz="800"/>
            </a:lvl9pPr>
          </a:lstStyle>
          <a:p>
            <a:endParaRPr/>
          </a:p>
        </p:txBody>
      </p:sp>
      <p:sp>
        <p:nvSpPr>
          <p:cNvPr id="235" name="Google Shape;235;p26"/>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6" name="Google Shape;236;p26"/>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7" name="Google Shape;237;p26"/>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 colonne">
  <p:cSld name="3 colonne">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856060" y="457200"/>
            <a:ext cx="7429498" cy="142875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0" name="Google Shape;240;p27"/>
          <p:cNvSpPr txBox="1">
            <a:spLocks noGrp="1"/>
          </p:cNvSpPr>
          <p:nvPr>
            <p:ph type="body" idx="1"/>
          </p:nvPr>
        </p:nvSpPr>
        <p:spPr>
          <a:xfrm>
            <a:off x="856057" y="2005847"/>
            <a:ext cx="2397674" cy="514350"/>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41" name="Google Shape;241;p27"/>
          <p:cNvSpPr txBox="1">
            <a:spLocks noGrp="1"/>
          </p:cNvSpPr>
          <p:nvPr>
            <p:ph type="body" idx="2"/>
          </p:nvPr>
        </p:nvSpPr>
        <p:spPr>
          <a:xfrm>
            <a:off x="845938" y="2520197"/>
            <a:ext cx="2406551" cy="1823202"/>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42" name="Google Shape;242;p27"/>
          <p:cNvSpPr txBox="1">
            <a:spLocks noGrp="1"/>
          </p:cNvSpPr>
          <p:nvPr>
            <p:ph type="body" idx="3"/>
          </p:nvPr>
        </p:nvSpPr>
        <p:spPr>
          <a:xfrm>
            <a:off x="3386075" y="2008226"/>
            <a:ext cx="2388289" cy="514350"/>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43" name="Google Shape;243;p27"/>
          <p:cNvSpPr txBox="1">
            <a:spLocks noGrp="1"/>
          </p:cNvSpPr>
          <p:nvPr>
            <p:ph type="body" idx="4"/>
          </p:nvPr>
        </p:nvSpPr>
        <p:spPr>
          <a:xfrm>
            <a:off x="3378160" y="2522576"/>
            <a:ext cx="2396872" cy="1823202"/>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44" name="Google Shape;244;p27"/>
          <p:cNvSpPr txBox="1">
            <a:spLocks noGrp="1"/>
          </p:cNvSpPr>
          <p:nvPr>
            <p:ph type="body" idx="5"/>
          </p:nvPr>
        </p:nvSpPr>
        <p:spPr>
          <a:xfrm>
            <a:off x="5889332" y="2005847"/>
            <a:ext cx="2396226" cy="514350"/>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2300"/>
              <a:buNone/>
              <a:defRPr sz="18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45" name="Google Shape;245;p27"/>
          <p:cNvSpPr txBox="1">
            <a:spLocks noGrp="1"/>
          </p:cNvSpPr>
          <p:nvPr>
            <p:ph type="body" idx="6"/>
          </p:nvPr>
        </p:nvSpPr>
        <p:spPr>
          <a:xfrm>
            <a:off x="5889332" y="2520197"/>
            <a:ext cx="2396226" cy="1823202"/>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46" name="Google Shape;246;p27"/>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7" name="Google Shape;247;p27"/>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8" name="Google Shape;248;p27"/>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colonne immagine">
  <p:cSld name="3 colonne immagine">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856058" y="457200"/>
            <a:ext cx="7429499" cy="1428750"/>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1" name="Google Shape;251;p28"/>
          <p:cNvSpPr txBox="1">
            <a:spLocks noGrp="1"/>
          </p:cNvSpPr>
          <p:nvPr>
            <p:ph type="body" idx="1"/>
          </p:nvPr>
        </p:nvSpPr>
        <p:spPr>
          <a:xfrm>
            <a:off x="856060" y="3303447"/>
            <a:ext cx="2396430" cy="432197"/>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52" name="Google Shape;252;p28"/>
          <p:cNvSpPr>
            <a:spLocks noGrp="1"/>
          </p:cNvSpPr>
          <p:nvPr>
            <p:ph type="pic" idx="2"/>
          </p:nvPr>
        </p:nvSpPr>
        <p:spPr>
          <a:xfrm>
            <a:off x="856060" y="2000249"/>
            <a:ext cx="2396430"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53" name="Google Shape;253;p28"/>
          <p:cNvSpPr txBox="1">
            <a:spLocks noGrp="1"/>
          </p:cNvSpPr>
          <p:nvPr>
            <p:ph type="body" idx="3"/>
          </p:nvPr>
        </p:nvSpPr>
        <p:spPr>
          <a:xfrm>
            <a:off x="856060" y="3735643"/>
            <a:ext cx="2396430" cy="613382"/>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54" name="Google Shape;254;p28"/>
          <p:cNvSpPr txBox="1">
            <a:spLocks noGrp="1"/>
          </p:cNvSpPr>
          <p:nvPr>
            <p:ph type="body" idx="4"/>
          </p:nvPr>
        </p:nvSpPr>
        <p:spPr>
          <a:xfrm>
            <a:off x="3366790" y="3303447"/>
            <a:ext cx="2400300" cy="432197"/>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55" name="Google Shape;255;p28"/>
          <p:cNvSpPr>
            <a:spLocks noGrp="1"/>
          </p:cNvSpPr>
          <p:nvPr>
            <p:ph type="pic" idx="5"/>
          </p:nvPr>
        </p:nvSpPr>
        <p:spPr>
          <a:xfrm>
            <a:off x="3366790" y="2000249"/>
            <a:ext cx="2399205"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56" name="Google Shape;256;p28"/>
          <p:cNvSpPr txBox="1">
            <a:spLocks noGrp="1"/>
          </p:cNvSpPr>
          <p:nvPr>
            <p:ph type="body" idx="6"/>
          </p:nvPr>
        </p:nvSpPr>
        <p:spPr>
          <a:xfrm>
            <a:off x="3365695" y="3735643"/>
            <a:ext cx="2400300" cy="607757"/>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57" name="Google Shape;257;p28"/>
          <p:cNvSpPr txBox="1">
            <a:spLocks noGrp="1"/>
          </p:cNvSpPr>
          <p:nvPr>
            <p:ph type="body" idx="7"/>
          </p:nvPr>
        </p:nvSpPr>
        <p:spPr>
          <a:xfrm>
            <a:off x="5889425" y="3303446"/>
            <a:ext cx="2393056" cy="432197"/>
          </a:xfrm>
          <a:prstGeom prst="rect">
            <a:avLst/>
          </a:prstGeom>
          <a:noFill/>
          <a:ln>
            <a:noFill/>
          </a:ln>
        </p:spPr>
        <p:txBody>
          <a:bodyPr spcFirstLastPara="1" wrap="square" lIns="68575" tIns="34275" rIns="68575" bIns="34275" anchor="b" anchorCtr="0"/>
          <a:lstStyle>
            <a:lvl1pPr marL="457200" lvl="0" indent="-228600" algn="l">
              <a:lnSpc>
                <a:spcPct val="90000"/>
              </a:lnSpc>
              <a:spcBef>
                <a:spcPts val="800"/>
              </a:spcBef>
              <a:spcAft>
                <a:spcPts val="0"/>
              </a:spcAft>
              <a:buClr>
                <a:schemeClr val="lt1"/>
              </a:buClr>
              <a:buSzPts val="1900"/>
              <a:buNone/>
              <a:defRPr sz="1500" b="0" cap="none">
                <a:solidFill>
                  <a:schemeClr val="lt1"/>
                </a:solidFill>
              </a:defRPr>
            </a:lvl1pPr>
            <a:lvl2pPr marL="914400" lvl="1" indent="-228600" algn="l">
              <a:lnSpc>
                <a:spcPct val="120000"/>
              </a:lnSpc>
              <a:spcBef>
                <a:spcPts val="400"/>
              </a:spcBef>
              <a:spcAft>
                <a:spcPts val="0"/>
              </a:spcAft>
              <a:buClr>
                <a:schemeClr val="lt1"/>
              </a:buClr>
              <a:buSzPts val="1900"/>
              <a:buNone/>
              <a:defRPr sz="1500" b="1"/>
            </a:lvl2pPr>
            <a:lvl3pPr marL="1371600" lvl="2" indent="-228600" algn="l">
              <a:lnSpc>
                <a:spcPct val="120000"/>
              </a:lnSpc>
              <a:spcBef>
                <a:spcPts val="400"/>
              </a:spcBef>
              <a:spcAft>
                <a:spcPts val="0"/>
              </a:spcAft>
              <a:buClr>
                <a:schemeClr val="lt1"/>
              </a:buClr>
              <a:buSzPts val="1700"/>
              <a:buNone/>
              <a:defRPr sz="1400" b="1"/>
            </a:lvl3pPr>
            <a:lvl4pPr marL="1828800" lvl="3" indent="-228600" algn="l">
              <a:lnSpc>
                <a:spcPct val="120000"/>
              </a:lnSpc>
              <a:spcBef>
                <a:spcPts val="400"/>
              </a:spcBef>
              <a:spcAft>
                <a:spcPts val="0"/>
              </a:spcAft>
              <a:buClr>
                <a:schemeClr val="lt1"/>
              </a:buClr>
              <a:buSzPts val="1500"/>
              <a:buNone/>
              <a:defRPr sz="1200" b="1"/>
            </a:lvl4pPr>
            <a:lvl5pPr marL="2286000" lvl="4" indent="-228600" algn="l">
              <a:lnSpc>
                <a:spcPct val="120000"/>
              </a:lnSpc>
              <a:spcBef>
                <a:spcPts val="400"/>
              </a:spcBef>
              <a:spcAft>
                <a:spcPts val="0"/>
              </a:spcAft>
              <a:buClr>
                <a:schemeClr val="lt1"/>
              </a:buClr>
              <a:buSzPts val="1500"/>
              <a:buNone/>
              <a:defRPr sz="1200" b="1"/>
            </a:lvl5pPr>
            <a:lvl6pPr marL="2743200" lvl="5" indent="-228600" algn="l">
              <a:lnSpc>
                <a:spcPct val="120000"/>
              </a:lnSpc>
              <a:spcBef>
                <a:spcPts val="400"/>
              </a:spcBef>
              <a:spcAft>
                <a:spcPts val="0"/>
              </a:spcAft>
              <a:buClr>
                <a:schemeClr val="lt1"/>
              </a:buClr>
              <a:buSzPts val="1500"/>
              <a:buNone/>
              <a:defRPr sz="1200" b="1"/>
            </a:lvl6pPr>
            <a:lvl7pPr marL="3200400" lvl="6" indent="-228600" algn="l">
              <a:lnSpc>
                <a:spcPct val="120000"/>
              </a:lnSpc>
              <a:spcBef>
                <a:spcPts val="400"/>
              </a:spcBef>
              <a:spcAft>
                <a:spcPts val="0"/>
              </a:spcAft>
              <a:buClr>
                <a:schemeClr val="lt1"/>
              </a:buClr>
              <a:buSzPts val="1500"/>
              <a:buNone/>
              <a:defRPr sz="1200" b="1"/>
            </a:lvl7pPr>
            <a:lvl8pPr marL="3657600" lvl="7" indent="-228600" algn="l">
              <a:lnSpc>
                <a:spcPct val="120000"/>
              </a:lnSpc>
              <a:spcBef>
                <a:spcPts val="400"/>
              </a:spcBef>
              <a:spcAft>
                <a:spcPts val="0"/>
              </a:spcAft>
              <a:buClr>
                <a:schemeClr val="lt1"/>
              </a:buClr>
              <a:buSzPts val="1500"/>
              <a:buNone/>
              <a:defRPr sz="1200" b="1"/>
            </a:lvl8pPr>
            <a:lvl9pPr marL="4114800" lvl="8" indent="-228600" algn="l">
              <a:lnSpc>
                <a:spcPct val="120000"/>
              </a:lnSpc>
              <a:spcBef>
                <a:spcPts val="400"/>
              </a:spcBef>
              <a:spcAft>
                <a:spcPts val="0"/>
              </a:spcAft>
              <a:buClr>
                <a:schemeClr val="lt1"/>
              </a:buClr>
              <a:buSzPts val="1500"/>
              <a:buNone/>
              <a:defRPr sz="1200" b="1"/>
            </a:lvl9pPr>
          </a:lstStyle>
          <a:p>
            <a:endParaRPr/>
          </a:p>
        </p:txBody>
      </p:sp>
      <p:sp>
        <p:nvSpPr>
          <p:cNvPr id="258" name="Google Shape;258;p28"/>
          <p:cNvSpPr>
            <a:spLocks noGrp="1"/>
          </p:cNvSpPr>
          <p:nvPr>
            <p:ph type="pic" idx="8"/>
          </p:nvPr>
        </p:nvSpPr>
        <p:spPr>
          <a:xfrm>
            <a:off x="5889332" y="2000249"/>
            <a:ext cx="2396227" cy="1143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68575" tIns="34275" rIns="68575" bIns="34275" anchor="t" anchorCtr="0"/>
          <a:lstStyle>
            <a:lvl1pPr marR="0" lvl="0" algn="l" rtl="0">
              <a:lnSpc>
                <a:spcPct val="120000"/>
              </a:lnSpc>
              <a:spcBef>
                <a:spcPts val="800"/>
              </a:spcBef>
              <a:spcAft>
                <a:spcPts val="0"/>
              </a:spcAft>
              <a:buClr>
                <a:schemeClr val="lt1"/>
              </a:buClr>
              <a:buSzPts val="1900"/>
              <a:buFont typeface="Arial"/>
              <a:buNone/>
              <a:defRPr sz="15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59" name="Google Shape;259;p28"/>
          <p:cNvSpPr txBox="1">
            <a:spLocks noGrp="1"/>
          </p:cNvSpPr>
          <p:nvPr>
            <p:ph type="body" idx="9"/>
          </p:nvPr>
        </p:nvSpPr>
        <p:spPr>
          <a:xfrm>
            <a:off x="5889332" y="3735640"/>
            <a:ext cx="2396226" cy="607759"/>
          </a:xfrm>
          <a:prstGeom prst="rect">
            <a:avLst/>
          </a:prstGeom>
          <a:noFill/>
          <a:ln>
            <a:noFill/>
          </a:ln>
        </p:spPr>
        <p:txBody>
          <a:bodyPr spcFirstLastPara="1" wrap="square" lIns="68575" tIns="34275" rIns="68575" bIns="34275" anchor="t" anchorCtr="0"/>
          <a:lstStyle>
            <a:lvl1pPr marL="457200" lvl="0" indent="-228600" algn="l">
              <a:lnSpc>
                <a:spcPct val="120000"/>
              </a:lnSpc>
              <a:spcBef>
                <a:spcPts val="800"/>
              </a:spcBef>
              <a:spcAft>
                <a:spcPts val="0"/>
              </a:spcAft>
              <a:buClr>
                <a:schemeClr val="lt1"/>
              </a:buClr>
              <a:buSzPts val="1300"/>
              <a:buNone/>
              <a:defRPr sz="1100"/>
            </a:lvl1pPr>
            <a:lvl2pPr marL="914400" lvl="1" indent="-228600" algn="l">
              <a:lnSpc>
                <a:spcPct val="120000"/>
              </a:lnSpc>
              <a:spcBef>
                <a:spcPts val="400"/>
              </a:spcBef>
              <a:spcAft>
                <a:spcPts val="0"/>
              </a:spcAft>
              <a:buClr>
                <a:schemeClr val="lt1"/>
              </a:buClr>
              <a:buSzPts val="1100"/>
              <a:buNone/>
              <a:defRPr sz="900"/>
            </a:lvl2pPr>
            <a:lvl3pPr marL="1371600" lvl="2" indent="-228600" algn="l">
              <a:lnSpc>
                <a:spcPct val="120000"/>
              </a:lnSpc>
              <a:spcBef>
                <a:spcPts val="400"/>
              </a:spcBef>
              <a:spcAft>
                <a:spcPts val="0"/>
              </a:spcAft>
              <a:buClr>
                <a:schemeClr val="lt1"/>
              </a:buClr>
              <a:buSzPts val="900"/>
              <a:buNone/>
              <a:defRPr sz="800"/>
            </a:lvl3pPr>
            <a:lvl4pPr marL="1828800" lvl="3" indent="-228600" algn="l">
              <a:lnSpc>
                <a:spcPct val="120000"/>
              </a:lnSpc>
              <a:spcBef>
                <a:spcPts val="400"/>
              </a:spcBef>
              <a:spcAft>
                <a:spcPts val="0"/>
              </a:spcAft>
              <a:buClr>
                <a:schemeClr val="lt1"/>
              </a:buClr>
              <a:buSzPts val="800"/>
              <a:buNone/>
              <a:defRPr sz="700"/>
            </a:lvl4pPr>
            <a:lvl5pPr marL="2286000" lvl="4" indent="-228600" algn="l">
              <a:lnSpc>
                <a:spcPct val="120000"/>
              </a:lnSpc>
              <a:spcBef>
                <a:spcPts val="400"/>
              </a:spcBef>
              <a:spcAft>
                <a:spcPts val="0"/>
              </a:spcAft>
              <a:buClr>
                <a:schemeClr val="lt1"/>
              </a:buClr>
              <a:buSzPts val="800"/>
              <a:buNone/>
              <a:defRPr sz="700"/>
            </a:lvl5pPr>
            <a:lvl6pPr marL="2743200" lvl="5" indent="-228600" algn="l">
              <a:lnSpc>
                <a:spcPct val="120000"/>
              </a:lnSpc>
              <a:spcBef>
                <a:spcPts val="400"/>
              </a:spcBef>
              <a:spcAft>
                <a:spcPts val="0"/>
              </a:spcAft>
              <a:buClr>
                <a:schemeClr val="lt1"/>
              </a:buClr>
              <a:buSzPts val="800"/>
              <a:buNone/>
              <a:defRPr sz="700"/>
            </a:lvl6pPr>
            <a:lvl7pPr marL="3200400" lvl="6" indent="-228600" algn="l">
              <a:lnSpc>
                <a:spcPct val="120000"/>
              </a:lnSpc>
              <a:spcBef>
                <a:spcPts val="400"/>
              </a:spcBef>
              <a:spcAft>
                <a:spcPts val="0"/>
              </a:spcAft>
              <a:buClr>
                <a:schemeClr val="lt1"/>
              </a:buClr>
              <a:buSzPts val="800"/>
              <a:buNone/>
              <a:defRPr sz="700"/>
            </a:lvl7pPr>
            <a:lvl8pPr marL="3657600" lvl="7" indent="-228600" algn="l">
              <a:lnSpc>
                <a:spcPct val="120000"/>
              </a:lnSpc>
              <a:spcBef>
                <a:spcPts val="400"/>
              </a:spcBef>
              <a:spcAft>
                <a:spcPts val="0"/>
              </a:spcAft>
              <a:buClr>
                <a:schemeClr val="lt1"/>
              </a:buClr>
              <a:buSzPts val="800"/>
              <a:buNone/>
              <a:defRPr sz="700"/>
            </a:lvl8pPr>
            <a:lvl9pPr marL="4114800" lvl="8" indent="-228600" algn="l">
              <a:lnSpc>
                <a:spcPct val="120000"/>
              </a:lnSpc>
              <a:spcBef>
                <a:spcPts val="400"/>
              </a:spcBef>
              <a:spcAft>
                <a:spcPts val="0"/>
              </a:spcAft>
              <a:buClr>
                <a:schemeClr val="lt1"/>
              </a:buClr>
              <a:buSzPts val="800"/>
              <a:buNone/>
              <a:defRPr sz="700"/>
            </a:lvl9pPr>
          </a:lstStyle>
          <a:p>
            <a:endParaRPr/>
          </a:p>
        </p:txBody>
      </p:sp>
      <p:sp>
        <p:nvSpPr>
          <p:cNvPr id="260" name="Google Shape;260;p28"/>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1" name="Google Shape;261;p28"/>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2" name="Google Shape;262;p28"/>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5" name="Google Shape;265;p29"/>
          <p:cNvSpPr txBox="1">
            <a:spLocks noGrp="1"/>
          </p:cNvSpPr>
          <p:nvPr>
            <p:ph type="body" idx="1"/>
          </p:nvPr>
        </p:nvSpPr>
        <p:spPr>
          <a:xfrm rot="5400000">
            <a:off x="3242666" y="-699492"/>
            <a:ext cx="2656285" cy="7429499"/>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66" name="Google Shape;266;p29"/>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7" name="Google Shape;267;p29"/>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8" name="Google Shape;268;p29"/>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itolo e testo verticale" type="vertTitleAndTx">
  <p:cSld name="VERTICAL_TITLE_AND_VERTICAL_TEXT">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rot="5400000">
            <a:off x="5590579" y="1648421"/>
            <a:ext cx="3886201" cy="1503758"/>
          </a:xfrm>
          <a:prstGeom prst="rect">
            <a:avLst/>
          </a:prstGeom>
          <a:noFill/>
          <a:ln>
            <a:noFill/>
          </a:ln>
        </p:spPr>
        <p:txBody>
          <a:bodyPr spcFirstLastPara="1" wrap="square" lIns="68575" tIns="34275" rIns="68575" bIns="34275" anchor="ctr" anchorCtr="0"/>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1" name="Google Shape;271;p30"/>
          <p:cNvSpPr txBox="1">
            <a:spLocks noGrp="1"/>
          </p:cNvSpPr>
          <p:nvPr>
            <p:ph type="body" idx="1"/>
          </p:nvPr>
        </p:nvSpPr>
        <p:spPr>
          <a:xfrm rot="5400000">
            <a:off x="1818678" y="-505422"/>
            <a:ext cx="3886201" cy="5811442"/>
          </a:xfrm>
          <a:prstGeom prst="rect">
            <a:avLst/>
          </a:prstGeom>
          <a:noFill/>
          <a:ln>
            <a:noFill/>
          </a:ln>
        </p:spPr>
        <p:txBody>
          <a:bodyPr spcFirstLastPara="1" wrap="square" lIns="68575" tIns="34275" rIns="68575" bIns="34275" anchor="t" anchorCtr="0"/>
          <a:lstStyle>
            <a:lvl1pPr marL="457200" lvl="0" indent="-336550" algn="l">
              <a:lnSpc>
                <a:spcPct val="120000"/>
              </a:lnSpc>
              <a:spcBef>
                <a:spcPts val="800"/>
              </a:spcBef>
              <a:spcAft>
                <a:spcPts val="0"/>
              </a:spcAft>
              <a:buClr>
                <a:schemeClr val="lt1"/>
              </a:buClr>
              <a:buSzPts val="1700"/>
              <a:buChar char="•"/>
              <a:defRPr/>
            </a:lvl1pPr>
            <a:lvl2pPr marL="914400" lvl="1" indent="-336550" algn="l">
              <a:lnSpc>
                <a:spcPct val="120000"/>
              </a:lnSpc>
              <a:spcBef>
                <a:spcPts val="400"/>
              </a:spcBef>
              <a:spcAft>
                <a:spcPts val="0"/>
              </a:spcAft>
              <a:buClr>
                <a:schemeClr val="lt1"/>
              </a:buClr>
              <a:buSzPts val="1700"/>
              <a:buChar char="•"/>
              <a:defRPr/>
            </a:lvl2pPr>
            <a:lvl3pPr marL="1371600" lvl="2" indent="-336550" algn="l">
              <a:lnSpc>
                <a:spcPct val="120000"/>
              </a:lnSpc>
              <a:spcBef>
                <a:spcPts val="400"/>
              </a:spcBef>
              <a:spcAft>
                <a:spcPts val="0"/>
              </a:spcAft>
              <a:buClr>
                <a:schemeClr val="lt1"/>
              </a:buClr>
              <a:buSzPts val="1700"/>
              <a:buChar char="•"/>
              <a:defRPr/>
            </a:lvl3pPr>
            <a:lvl4pPr marL="1828800" lvl="3" indent="-336550" algn="l">
              <a:lnSpc>
                <a:spcPct val="120000"/>
              </a:lnSpc>
              <a:spcBef>
                <a:spcPts val="400"/>
              </a:spcBef>
              <a:spcAft>
                <a:spcPts val="0"/>
              </a:spcAft>
              <a:buClr>
                <a:schemeClr val="lt1"/>
              </a:buClr>
              <a:buSzPts val="1700"/>
              <a:buChar char="•"/>
              <a:defRPr/>
            </a:lvl4pPr>
            <a:lvl5pPr marL="2286000" lvl="4" indent="-336550" algn="l">
              <a:lnSpc>
                <a:spcPct val="120000"/>
              </a:lnSpc>
              <a:spcBef>
                <a:spcPts val="400"/>
              </a:spcBef>
              <a:spcAft>
                <a:spcPts val="0"/>
              </a:spcAft>
              <a:buClr>
                <a:schemeClr val="lt1"/>
              </a:buClr>
              <a:buSzPts val="1700"/>
              <a:buChar char="•"/>
              <a:defRPr/>
            </a:lvl5pPr>
            <a:lvl6pPr marL="2743200" lvl="5" indent="-336550" algn="l">
              <a:lnSpc>
                <a:spcPct val="120000"/>
              </a:lnSpc>
              <a:spcBef>
                <a:spcPts val="400"/>
              </a:spcBef>
              <a:spcAft>
                <a:spcPts val="0"/>
              </a:spcAft>
              <a:buClr>
                <a:schemeClr val="lt1"/>
              </a:buClr>
              <a:buSzPts val="1700"/>
              <a:buChar char="•"/>
              <a:defRPr/>
            </a:lvl6pPr>
            <a:lvl7pPr marL="3200400" lvl="6" indent="-336550" algn="l">
              <a:lnSpc>
                <a:spcPct val="120000"/>
              </a:lnSpc>
              <a:spcBef>
                <a:spcPts val="400"/>
              </a:spcBef>
              <a:spcAft>
                <a:spcPts val="0"/>
              </a:spcAft>
              <a:buClr>
                <a:schemeClr val="lt1"/>
              </a:buClr>
              <a:buSzPts val="1700"/>
              <a:buChar char="•"/>
              <a:defRPr/>
            </a:lvl7pPr>
            <a:lvl8pPr marL="3657600" lvl="7" indent="-336550" algn="l">
              <a:lnSpc>
                <a:spcPct val="120000"/>
              </a:lnSpc>
              <a:spcBef>
                <a:spcPts val="400"/>
              </a:spcBef>
              <a:spcAft>
                <a:spcPts val="0"/>
              </a:spcAft>
              <a:buClr>
                <a:schemeClr val="lt1"/>
              </a:buClr>
              <a:buSzPts val="1700"/>
              <a:buChar char="•"/>
              <a:defRPr/>
            </a:lvl8pPr>
            <a:lvl9pPr marL="4114800" lvl="8" indent="-336550" algn="l">
              <a:lnSpc>
                <a:spcPct val="120000"/>
              </a:lnSpc>
              <a:spcBef>
                <a:spcPts val="400"/>
              </a:spcBef>
              <a:spcAft>
                <a:spcPts val="0"/>
              </a:spcAft>
              <a:buClr>
                <a:schemeClr val="lt1"/>
              </a:buClr>
              <a:buSzPts val="1700"/>
              <a:buChar char="•"/>
              <a:defRPr/>
            </a:lvl9pPr>
          </a:lstStyle>
          <a:p>
            <a:endParaRPr/>
          </a:p>
        </p:txBody>
      </p:sp>
      <p:sp>
        <p:nvSpPr>
          <p:cNvPr id="272" name="Google Shape;272;p30"/>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3" name="Google Shape;273;p30"/>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p30"/>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0"/>
        <p:cNvGrpSpPr/>
        <p:nvPr/>
      </p:nvGrpSpPr>
      <p:grpSpPr>
        <a:xfrm>
          <a:off x="0" y="0"/>
          <a:ext cx="0" cy="0"/>
          <a:chOff x="0" y="0"/>
          <a:chExt cx="0" cy="0"/>
        </a:xfrm>
      </p:grpSpPr>
      <p:pic>
        <p:nvPicPr>
          <p:cNvPr id="51" name="Google Shape;51;p13" descr="\\DROBO-FS\QuickDrops\JB\PPTX NG\Droplets\LightingOverlay.png"/>
          <p:cNvPicPr preferRelativeResize="0"/>
          <p:nvPr/>
        </p:nvPicPr>
        <p:blipFill rotWithShape="1">
          <a:blip r:embed="rId20">
            <a:alphaModFix amt="30000"/>
          </a:blip>
          <a:srcRect/>
          <a:stretch/>
        </p:blipFill>
        <p:spPr>
          <a:xfrm>
            <a:off x="0" y="-1"/>
            <a:ext cx="9144002" cy="5143501"/>
          </a:xfrm>
          <a:prstGeom prst="rect">
            <a:avLst/>
          </a:prstGeom>
          <a:noFill/>
          <a:ln>
            <a:noFill/>
          </a:ln>
        </p:spPr>
      </p:pic>
      <p:grpSp>
        <p:nvGrpSpPr>
          <p:cNvPr id="52" name="Google Shape;52;p13"/>
          <p:cNvGrpSpPr/>
          <p:nvPr/>
        </p:nvGrpSpPr>
        <p:grpSpPr>
          <a:xfrm>
            <a:off x="-10716" y="0"/>
            <a:ext cx="9040416" cy="5143501"/>
            <a:chOff x="-14288" y="0"/>
            <a:chExt cx="12053888" cy="6858001"/>
          </a:xfrm>
        </p:grpSpPr>
        <p:grpSp>
          <p:nvGrpSpPr>
            <p:cNvPr id="53" name="Google Shape;53;p13"/>
            <p:cNvGrpSpPr/>
            <p:nvPr/>
          </p:nvGrpSpPr>
          <p:grpSpPr>
            <a:xfrm>
              <a:off x="-14288" y="0"/>
              <a:ext cx="1220788" cy="6858001"/>
              <a:chOff x="-14288" y="0"/>
              <a:chExt cx="1220788" cy="6858001"/>
            </a:xfrm>
          </p:grpSpPr>
          <p:sp>
            <p:nvSpPr>
              <p:cNvPr id="54" name="Google Shape;54;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5" name="Google Shape;55;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58" name="Google Shape;58;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9" name="Google Shape;59;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60" name="Google Shape;60;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1" name="Google Shape;61;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 name="Google Shape;63;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64" name="Google Shape;64;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65" name="Google Shape;65;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66" name="Google Shape;66;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67" name="Google Shape;67;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68" name="Google Shape;68;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69" name="Google Shape;69;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0" name="Google Shape;70;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1" name="Google Shape;71;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72" name="Google Shape;72;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3" name="Google Shape;73;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74" name="Google Shape;74;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5" name="Google Shape;75;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76" name="Google Shape;76;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77" name="Google Shape;77;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8" name="Google Shape;78;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9" name="Google Shape;79;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80" name="Google Shape;80;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nvGrpSpPr>
            <p:cNvPr id="81" name="Google Shape;81;p13"/>
            <p:cNvGrpSpPr/>
            <p:nvPr/>
          </p:nvGrpSpPr>
          <p:grpSpPr>
            <a:xfrm>
              <a:off x="11364912" y="0"/>
              <a:ext cx="674688" cy="6848476"/>
              <a:chOff x="11364912" y="0"/>
              <a:chExt cx="674688" cy="6848476"/>
            </a:xfrm>
          </p:grpSpPr>
          <p:sp>
            <p:nvSpPr>
              <p:cNvPr id="82" name="Google Shape;82;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83" name="Google Shape;83;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4" name="Google Shape;84;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5" name="Google Shape;85;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86" name="Google Shape;86;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7" name="Google Shape;87;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88" name="Google Shape;88;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9" name="Google Shape;89;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90" name="Google Shape;90;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91" name="Google Shape;91;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sp>
        <p:nvSpPr>
          <p:cNvPr id="92" name="Google Shape;92;p13"/>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lt1"/>
              </a:buClr>
              <a:buSzPts val="2700"/>
              <a:buFont typeface="Twentieth Century"/>
              <a:buNone/>
              <a:defRPr sz="27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93" name="Google Shape;93;p13"/>
          <p:cNvSpPr txBox="1">
            <a:spLocks noGrp="1"/>
          </p:cNvSpPr>
          <p:nvPr>
            <p:ph type="body" idx="1"/>
          </p:nvPr>
        </p:nvSpPr>
        <p:spPr>
          <a:xfrm>
            <a:off x="856059" y="1687115"/>
            <a:ext cx="7429499" cy="2656285"/>
          </a:xfrm>
          <a:prstGeom prst="rect">
            <a:avLst/>
          </a:prstGeom>
          <a:noFill/>
          <a:ln>
            <a:noFill/>
          </a:ln>
        </p:spPr>
        <p:txBody>
          <a:bodyPr spcFirstLastPara="1" wrap="square" lIns="68575" tIns="34275" rIns="68575" bIns="34275" anchor="t" anchorCtr="0"/>
          <a:lstStyle>
            <a:lvl1pPr marL="457200" marR="0" lvl="0" indent="-374650" algn="l" rtl="0">
              <a:lnSpc>
                <a:spcPct val="120000"/>
              </a:lnSpc>
              <a:spcBef>
                <a:spcPts val="800"/>
              </a:spcBef>
              <a:spcAft>
                <a:spcPts val="0"/>
              </a:spcAft>
              <a:buClr>
                <a:schemeClr val="lt1"/>
              </a:buClr>
              <a:buSzPts val="2300"/>
              <a:buFont typeface="Arial"/>
              <a:buChar char="•"/>
              <a:defRPr sz="1800" b="0" i="0" u="none" strike="noStrike" cap="none">
                <a:solidFill>
                  <a:schemeClr val="lt1"/>
                </a:solidFill>
                <a:latin typeface="Twentieth Century"/>
                <a:ea typeface="Twentieth Century"/>
                <a:cs typeface="Twentieth Century"/>
                <a:sym typeface="Twentieth Century"/>
              </a:defRPr>
            </a:lvl1pPr>
            <a:lvl2pPr marL="914400" marR="0" lvl="1" indent="-349250" algn="l" rtl="0">
              <a:lnSpc>
                <a:spcPct val="120000"/>
              </a:lnSpc>
              <a:spcBef>
                <a:spcPts val="400"/>
              </a:spcBef>
              <a:spcAft>
                <a:spcPts val="0"/>
              </a:spcAft>
              <a:buClr>
                <a:schemeClr val="lt1"/>
              </a:buClr>
              <a:buSzPts val="1900"/>
              <a:buFont typeface="Arial"/>
              <a:buChar char="•"/>
              <a:defRPr sz="1500" b="0" i="0" u="none" strike="noStrike" cap="none">
                <a:solidFill>
                  <a:schemeClr val="lt1"/>
                </a:solidFill>
                <a:latin typeface="Twentieth Century"/>
                <a:ea typeface="Twentieth Century"/>
                <a:cs typeface="Twentieth Century"/>
                <a:sym typeface="Twentieth Century"/>
              </a:defRPr>
            </a:lvl2pPr>
            <a:lvl3pPr marL="1371600" marR="0" lvl="2" indent="-336550" algn="l" rtl="0">
              <a:lnSpc>
                <a:spcPct val="120000"/>
              </a:lnSpc>
              <a:spcBef>
                <a:spcPts val="400"/>
              </a:spcBef>
              <a:spcAft>
                <a:spcPts val="0"/>
              </a:spcAft>
              <a:buClr>
                <a:schemeClr val="lt1"/>
              </a:buClr>
              <a:buSzPts val="1700"/>
              <a:buFont typeface="Arial"/>
              <a:buChar char="•"/>
              <a:defRPr sz="1400" b="0" i="0" u="none" strike="noStrike" cap="none">
                <a:solidFill>
                  <a:schemeClr val="lt1"/>
                </a:solidFill>
                <a:latin typeface="Twentieth Century"/>
                <a:ea typeface="Twentieth Century"/>
                <a:cs typeface="Twentieth Century"/>
                <a:sym typeface="Twentieth Century"/>
              </a:defRPr>
            </a:lvl3pPr>
            <a:lvl4pPr marL="1828800" marR="0" lvl="3"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4pPr>
            <a:lvl5pPr marL="2286000" marR="0" lvl="4" indent="-323850" algn="l" rtl="0">
              <a:lnSpc>
                <a:spcPct val="120000"/>
              </a:lnSpc>
              <a:spcBef>
                <a:spcPts val="400"/>
              </a:spcBef>
              <a:spcAft>
                <a:spcPts val="0"/>
              </a:spcAft>
              <a:buClr>
                <a:schemeClr val="lt1"/>
              </a:buClr>
              <a:buSzPts val="1500"/>
              <a:buFont typeface="Arial"/>
              <a:buChar char="•"/>
              <a:defRPr sz="1200" b="0" i="0" u="none" strike="noStrike" cap="none">
                <a:solidFill>
                  <a:schemeClr val="lt1"/>
                </a:solidFill>
                <a:latin typeface="Twentieth Century"/>
                <a:ea typeface="Twentieth Century"/>
                <a:cs typeface="Twentieth Century"/>
                <a:sym typeface="Twentieth Century"/>
              </a:defRPr>
            </a:lvl5pPr>
            <a:lvl6pPr marL="2743200" marR="0" lvl="5"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6pPr>
            <a:lvl7pPr marL="3200400" marR="0" lvl="6"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7pPr>
            <a:lvl8pPr marL="3657600" marR="0" lvl="7"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8pPr>
            <a:lvl9pPr marL="4114800" marR="0" lvl="8" indent="-311150" algn="l" rtl="0">
              <a:lnSpc>
                <a:spcPct val="120000"/>
              </a:lnSpc>
              <a:spcBef>
                <a:spcPts val="400"/>
              </a:spcBef>
              <a:spcAft>
                <a:spcPts val="0"/>
              </a:spcAft>
              <a:buClr>
                <a:schemeClr val="lt1"/>
              </a:buClr>
              <a:buSzPts val="1300"/>
              <a:buFont typeface="Arial"/>
              <a:buChar char="•"/>
              <a:defRPr sz="11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94" name="Google Shape;94;p13"/>
          <p:cNvSpPr txBox="1">
            <a:spLocks noGrp="1"/>
          </p:cNvSpPr>
          <p:nvPr>
            <p:ph type="dt" idx="10"/>
          </p:nvPr>
        </p:nvSpPr>
        <p:spPr>
          <a:xfrm>
            <a:off x="5592691" y="4412457"/>
            <a:ext cx="2057400" cy="273844"/>
          </a:xfrm>
          <a:prstGeom prst="rect">
            <a:avLst/>
          </a:prstGeom>
          <a:noFill/>
          <a:ln>
            <a:noFill/>
          </a:ln>
        </p:spPr>
        <p:txBody>
          <a:bodyPr spcFirstLastPara="1" wrap="square" lIns="68575" tIns="34275" rIns="68575" bIns="34275" anchor="ctr" anchorCtr="0"/>
          <a:lstStyle>
            <a:lvl1pPr marR="0" lvl="0" algn="r"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95" name="Google Shape;95;p13"/>
          <p:cNvSpPr txBox="1">
            <a:spLocks noGrp="1"/>
          </p:cNvSpPr>
          <p:nvPr>
            <p:ph type="ftr" idx="11"/>
          </p:nvPr>
        </p:nvSpPr>
        <p:spPr>
          <a:xfrm>
            <a:off x="856058" y="4412456"/>
            <a:ext cx="4679482" cy="273844"/>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100"/>
              <a:buNone/>
              <a:defRPr sz="80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96" name="Google Shape;96;p13"/>
          <p:cNvSpPr txBox="1">
            <a:spLocks noGrp="1"/>
          </p:cNvSpPr>
          <p:nvPr>
            <p:ph type="sldNum" idx="12"/>
          </p:nvPr>
        </p:nvSpPr>
        <p:spPr>
          <a:xfrm>
            <a:off x="7707241" y="4412455"/>
            <a:ext cx="578317"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8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ctrTitle"/>
          </p:nvPr>
        </p:nvSpPr>
        <p:spPr>
          <a:xfrm>
            <a:off x="5819295" y="3644661"/>
            <a:ext cx="2570324" cy="536625"/>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1900"/>
              <a:buFont typeface="Twentieth Century"/>
              <a:buNone/>
            </a:pPr>
            <a:r>
              <a:rPr lang="it" sz="1800"/>
              <a:t>DOCENTE DEL CORSO</a:t>
            </a:r>
            <a:br>
              <a:rPr lang="it" sz="1800"/>
            </a:br>
            <a:r>
              <a:rPr lang="it" sz="1800">
                <a:solidFill>
                  <a:schemeClr val="lt2"/>
                </a:solidFill>
              </a:rPr>
              <a:t>Prof.ssa</a:t>
            </a:r>
            <a:r>
              <a:rPr lang="it" sz="1800">
                <a:solidFill>
                  <a:schemeClr val="lt2"/>
                </a:solidFill>
                <a:latin typeface="Twentieth Century"/>
                <a:ea typeface="Twentieth Century"/>
                <a:cs typeface="Twentieth Century"/>
                <a:sym typeface="Twentieth Century"/>
              </a:rPr>
              <a:t> DE CAROLIS</a:t>
            </a:r>
            <a:endParaRPr sz="1800">
              <a:solidFill>
                <a:schemeClr val="lt2"/>
              </a:solidFill>
              <a:latin typeface="Twentieth Century"/>
              <a:ea typeface="Twentieth Century"/>
              <a:cs typeface="Twentieth Century"/>
              <a:sym typeface="Twentieth Century"/>
            </a:endParaRPr>
          </a:p>
        </p:txBody>
      </p:sp>
      <p:sp>
        <p:nvSpPr>
          <p:cNvPr id="280" name="Google Shape;280;p31"/>
          <p:cNvSpPr txBox="1">
            <a:spLocks noGrp="1"/>
          </p:cNvSpPr>
          <p:nvPr>
            <p:ph type="subTitle" idx="1"/>
          </p:nvPr>
        </p:nvSpPr>
        <p:spPr>
          <a:xfrm>
            <a:off x="1361792" y="1950831"/>
            <a:ext cx="6593700" cy="1241700"/>
          </a:xfrm>
          <a:prstGeom prst="rect">
            <a:avLst/>
          </a:prstGeom>
          <a:noFill/>
          <a:ln>
            <a:noFill/>
          </a:ln>
        </p:spPr>
        <p:txBody>
          <a:bodyPr spcFirstLastPara="1" wrap="square" lIns="68575" tIns="34275" rIns="68575" bIns="34275" anchor="t" anchorCtr="0">
            <a:noAutofit/>
          </a:bodyPr>
          <a:lstStyle/>
          <a:p>
            <a:pPr marL="0" lvl="0" indent="0" algn="ctr" rtl="0">
              <a:lnSpc>
                <a:spcPct val="120000"/>
              </a:lnSpc>
              <a:spcBef>
                <a:spcPts val="0"/>
              </a:spcBef>
              <a:spcAft>
                <a:spcPts val="0"/>
              </a:spcAft>
              <a:buClr>
                <a:schemeClr val="lt2"/>
              </a:buClr>
              <a:buSzPts val="2600"/>
              <a:buNone/>
            </a:pPr>
            <a:r>
              <a:rPr lang="it" sz="2100"/>
              <a:t>EMOTION SPEECH RECOGNITION</a:t>
            </a:r>
            <a:endParaRPr sz="2100"/>
          </a:p>
        </p:txBody>
      </p:sp>
      <p:sp>
        <p:nvSpPr>
          <p:cNvPr id="281" name="Google Shape;281;p31"/>
          <p:cNvSpPr txBox="1"/>
          <p:nvPr/>
        </p:nvSpPr>
        <p:spPr>
          <a:xfrm>
            <a:off x="1959617" y="2772039"/>
            <a:ext cx="3249600" cy="1627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 sz="1900" b="0" i="0" u="none" strike="noStrike" cap="none">
                <a:solidFill>
                  <a:schemeClr val="lt1"/>
                </a:solidFill>
                <a:latin typeface="Twentieth Century"/>
                <a:ea typeface="Twentieth Century"/>
                <a:cs typeface="Twentieth Century"/>
                <a:sym typeface="Twentieth Century"/>
              </a:rPr>
              <a:t>PROGETTO REALIZZATO DA:</a:t>
            </a:r>
            <a:endParaRPr sz="11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CLAUDIO PACE</a:t>
            </a:r>
            <a:endParaRPr sz="18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GIANFRANCO SEMERARO</a:t>
            </a:r>
            <a:endParaRPr sz="18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MATTEO MARIANO</a:t>
            </a:r>
            <a:endParaRPr sz="18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MICHELE METTA</a:t>
            </a:r>
            <a:endParaRPr sz="18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NICOLA NARGISO</a:t>
            </a:r>
            <a:endParaRPr sz="1800"/>
          </a:p>
          <a:p>
            <a:pPr marL="0" marR="0" lvl="0" indent="0" algn="l" rtl="0">
              <a:spcBef>
                <a:spcPts val="0"/>
              </a:spcBef>
              <a:spcAft>
                <a:spcPts val="0"/>
              </a:spcAft>
              <a:buNone/>
            </a:pPr>
            <a:r>
              <a:rPr lang="it" sz="1800" cap="none">
                <a:solidFill>
                  <a:schemeClr val="lt2"/>
                </a:solidFill>
                <a:latin typeface="Twentieth Century"/>
                <a:ea typeface="Twentieth Century"/>
                <a:cs typeface="Twentieth Century"/>
                <a:sym typeface="Twentieth Century"/>
              </a:rPr>
              <a:t>PIETRO SANGERMANO</a:t>
            </a:r>
            <a:endParaRPr sz="1800"/>
          </a:p>
        </p:txBody>
      </p:sp>
      <p:sp>
        <p:nvSpPr>
          <p:cNvPr id="282" name="Google Shape;282;p31"/>
          <p:cNvSpPr txBox="1"/>
          <p:nvPr/>
        </p:nvSpPr>
        <p:spPr>
          <a:xfrm>
            <a:off x="1275155" y="537541"/>
            <a:ext cx="6593700" cy="17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lt1"/>
              </a:buClr>
              <a:buSzPts val="4100"/>
              <a:buFont typeface="Twentieth Century"/>
              <a:buNone/>
            </a:pPr>
            <a:r>
              <a:rPr lang="it" sz="4800" b="0" u="none" cap="none">
                <a:solidFill>
                  <a:schemeClr val="lt1"/>
                </a:solidFill>
                <a:latin typeface="Twentieth Century"/>
                <a:ea typeface="Twentieth Century"/>
                <a:cs typeface="Twentieth Century"/>
                <a:sym typeface="Twentieth Century"/>
              </a:rPr>
              <a:t>ESPEECHPY</a:t>
            </a:r>
            <a:br>
              <a:rPr lang="it" sz="3600" b="0" u="none" cap="none">
                <a:solidFill>
                  <a:schemeClr val="lt1"/>
                </a:solidFill>
                <a:latin typeface="Twentieth Century"/>
                <a:ea typeface="Twentieth Century"/>
                <a:cs typeface="Twentieth Century"/>
                <a:sym typeface="Twentieth Century"/>
              </a:rPr>
            </a:br>
            <a:r>
              <a:rPr lang="it" sz="3600" b="0" u="none" cap="none">
                <a:solidFill>
                  <a:schemeClr val="lt1"/>
                </a:solidFill>
                <a:latin typeface="Twentieth Century"/>
                <a:ea typeface="Twentieth Century"/>
                <a:cs typeface="Twentieth Century"/>
                <a:sym typeface="Twentieth Century"/>
              </a:rPr>
              <a:t> </a:t>
            </a:r>
            <a:endParaRPr sz="3600" b="0" u="non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0"/>
          <p:cNvSpPr txBox="1">
            <a:spLocks noGrp="1"/>
          </p:cNvSpPr>
          <p:nvPr>
            <p:ph type="title"/>
          </p:nvPr>
        </p:nvSpPr>
        <p:spPr>
          <a:xfrm>
            <a:off x="856060" y="5400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sz="3000"/>
              <a:t>Matrice di Confusione</a:t>
            </a:r>
            <a:endParaRPr sz="3000"/>
          </a:p>
        </p:txBody>
      </p:sp>
      <p:sp>
        <p:nvSpPr>
          <p:cNvPr id="384" name="Google Shape;384;p40"/>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0" lvl="0" indent="0" algn="l" rtl="0">
              <a:lnSpc>
                <a:spcPct val="120000"/>
              </a:lnSpc>
              <a:spcBef>
                <a:spcPts val="800"/>
              </a:spcBef>
              <a:spcAft>
                <a:spcPts val="0"/>
              </a:spcAft>
              <a:buClr>
                <a:schemeClr val="dk1"/>
              </a:buClr>
              <a:buSzPts val="1100"/>
              <a:buFont typeface="Arial"/>
              <a:buNone/>
            </a:pPr>
            <a:r>
              <a:rPr lang="it" sz="2000">
                <a:solidFill>
                  <a:srgbClr val="FFFFFF"/>
                </a:solidFill>
              </a:rPr>
              <a:t>Le colonne della matrice rappresentano i valori predetti. Gli elementi (x,y) sulla diagonale rappresentano la percentuale di casi in cui il classificatore ha catalogato le features in maniera corretta. Attraverso questa matrice, è possibile osservare se vi è "confusione" nella classificazione delle diverse features.</a:t>
            </a:r>
            <a:endParaRPr sz="2000">
              <a:solidFill>
                <a:srgbClr val="FFFFFF"/>
              </a:solidFill>
            </a:endParaRPr>
          </a:p>
          <a:p>
            <a:pPr marL="0" lvl="0" indent="0" algn="l" rtl="0">
              <a:spcBef>
                <a:spcPts val="800"/>
              </a:spcBef>
              <a:spcAft>
                <a:spcPts val="0"/>
              </a:spcAft>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a:spLocks noGrp="1"/>
          </p:cNvSpPr>
          <p:nvPr>
            <p:ph type="title"/>
          </p:nvPr>
        </p:nvSpPr>
        <p:spPr>
          <a:xfrm>
            <a:off x="1481973" y="213375"/>
            <a:ext cx="7104000" cy="747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MODELLO3.PICKLE  </a:t>
            </a:r>
            <a:r>
              <a:rPr lang="it" sz="1400"/>
              <a:t>matrice di confusione</a:t>
            </a:r>
            <a:endParaRPr sz="1400">
              <a:solidFill>
                <a:srgbClr val="000000"/>
              </a:solidFill>
            </a:endParaRPr>
          </a:p>
        </p:txBody>
      </p:sp>
      <p:pic>
        <p:nvPicPr>
          <p:cNvPr id="3" name="Immagine 2" descr="Immagine che contiene screenshot&#10;&#10;Descrizione generata automaticamente">
            <a:extLst>
              <a:ext uri="{FF2B5EF4-FFF2-40B4-BE49-F238E27FC236}">
                <a16:creationId xmlns:a16="http://schemas.microsoft.com/office/drawing/2014/main" id="{6FDF8CDD-C5C9-4EFD-AEFC-B8BF2A96041C}"/>
              </a:ext>
            </a:extLst>
          </p:cNvPr>
          <p:cNvPicPr>
            <a:picLocks noChangeAspect="1"/>
          </p:cNvPicPr>
          <p:nvPr/>
        </p:nvPicPr>
        <p:blipFill rotWithShape="1">
          <a:blip r:embed="rId3"/>
          <a:srcRect l="43488" b="14226"/>
          <a:stretch/>
        </p:blipFill>
        <p:spPr>
          <a:xfrm>
            <a:off x="1807535" y="960375"/>
            <a:ext cx="5167423" cy="38526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2"/>
          <p:cNvSpPr txBox="1">
            <a:spLocks noGrp="1"/>
          </p:cNvSpPr>
          <p:nvPr>
            <p:ph type="title"/>
          </p:nvPr>
        </p:nvSpPr>
        <p:spPr>
          <a:xfrm>
            <a:off x="1481973" y="213375"/>
            <a:ext cx="6859200" cy="747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MODELLO5.PICKLE </a:t>
            </a:r>
            <a:r>
              <a:rPr lang="it" sz="1400"/>
              <a:t>matrice di confusione</a:t>
            </a:r>
            <a:endParaRPr sz="1400">
              <a:solidFill>
                <a:srgbClr val="000000"/>
              </a:solidFill>
            </a:endParaRPr>
          </a:p>
        </p:txBody>
      </p:sp>
      <p:pic>
        <p:nvPicPr>
          <p:cNvPr id="3" name="Immagine 2" descr="Immagine che contiene screenshot&#10;&#10;Descrizione generata automaticamente">
            <a:extLst>
              <a:ext uri="{FF2B5EF4-FFF2-40B4-BE49-F238E27FC236}">
                <a16:creationId xmlns:a16="http://schemas.microsoft.com/office/drawing/2014/main" id="{82E32615-5B62-453F-9C8C-0BD171C2B836}"/>
              </a:ext>
            </a:extLst>
          </p:cNvPr>
          <p:cNvPicPr>
            <a:picLocks noChangeAspect="1"/>
          </p:cNvPicPr>
          <p:nvPr/>
        </p:nvPicPr>
        <p:blipFill rotWithShape="1">
          <a:blip r:embed="rId3"/>
          <a:srcRect l="43372" b="13989"/>
          <a:stretch/>
        </p:blipFill>
        <p:spPr>
          <a:xfrm>
            <a:off x="1481973" y="960375"/>
            <a:ext cx="5178056" cy="38633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3"/>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sz="3000"/>
              <a:t>Features</a:t>
            </a:r>
            <a:endParaRPr sz="3000"/>
          </a:p>
        </p:txBody>
      </p:sp>
      <p:sp>
        <p:nvSpPr>
          <p:cNvPr id="402" name="Google Shape;402;p43"/>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177800" lvl="0" indent="0" algn="l" rtl="0">
              <a:spcBef>
                <a:spcPts val="800"/>
              </a:spcBef>
              <a:spcAft>
                <a:spcPts val="0"/>
              </a:spcAft>
              <a:buNone/>
            </a:pPr>
            <a:r>
              <a:rPr lang="it" sz="2200"/>
              <a:t>Le </a:t>
            </a:r>
            <a:r>
              <a:rPr lang="it" sz="2200" i="1"/>
              <a:t>features</a:t>
            </a:r>
            <a:r>
              <a:rPr lang="it" sz="2200"/>
              <a:t> utilizzate sono: media degli MFCC, media degli ZCR, media dei Rollof, entropia spettrale, energia, pitch massimo, pitch medio, Intensità minima, media e massima, differenza tra pitch massimo e pitch medio, media derivate degli MFCC.</a:t>
            </a:r>
            <a:endParaRPr sz="2200"/>
          </a:p>
          <a:p>
            <a:pPr marL="0" lvl="0" indent="0" algn="l" rtl="0">
              <a:spcBef>
                <a:spcPts val="8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4"/>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wentieth Century"/>
              <a:buNone/>
            </a:pPr>
            <a:r>
              <a:rPr lang="it" sz="3000"/>
              <a:t>«FEATURE» PT.1</a:t>
            </a:r>
            <a:endParaRPr sz="3000"/>
          </a:p>
        </p:txBody>
      </p:sp>
      <p:sp>
        <p:nvSpPr>
          <p:cNvPr id="408" name="Google Shape;408;p44"/>
          <p:cNvSpPr txBox="1">
            <a:spLocks noGrp="1"/>
          </p:cNvSpPr>
          <p:nvPr>
            <p:ph type="body" idx="1"/>
          </p:nvPr>
        </p:nvSpPr>
        <p:spPr>
          <a:xfrm>
            <a:off x="856050" y="1317300"/>
            <a:ext cx="7429500" cy="3566100"/>
          </a:xfrm>
          <a:prstGeom prst="rect">
            <a:avLst/>
          </a:prstGeom>
          <a:noFill/>
          <a:ln>
            <a:noFill/>
          </a:ln>
        </p:spPr>
        <p:txBody>
          <a:bodyPr spcFirstLastPara="1" wrap="square" lIns="68575" tIns="34275" rIns="68575" bIns="34275" anchor="t" anchorCtr="0">
            <a:noAutofit/>
          </a:bodyPr>
          <a:lstStyle/>
          <a:p>
            <a:pPr marL="177800" lvl="0" indent="-190500" algn="l" rtl="0">
              <a:lnSpc>
                <a:spcPct val="120000"/>
              </a:lnSpc>
              <a:spcBef>
                <a:spcPts val="0"/>
              </a:spcBef>
              <a:spcAft>
                <a:spcPts val="0"/>
              </a:spcAft>
              <a:buClr>
                <a:schemeClr val="lt1"/>
              </a:buClr>
              <a:buSzPts val="2400"/>
              <a:buChar char="•"/>
            </a:pPr>
            <a:r>
              <a:rPr lang="it" sz="2400" b="1"/>
              <a:t>Media degli MFCC:</a:t>
            </a:r>
            <a:r>
              <a:rPr lang="it" sz="2400"/>
              <a:t> è la media di tutti i valori MFCC(Mel Frequency Cepstral Coefficients ). L’insieme di questi coefficienti costituisce un </a:t>
            </a:r>
            <a:r>
              <a:rPr lang="it" sz="2400">
                <a:solidFill>
                  <a:srgbClr val="FFFFFF"/>
                </a:solidFill>
              </a:rPr>
              <a:t>MFC(</a:t>
            </a:r>
            <a:r>
              <a:rPr lang="it" sz="2400" b="1">
                <a:solidFill>
                  <a:srgbClr val="FFFFFF"/>
                </a:solidFill>
              </a:rPr>
              <a:t>mel-frequency cepstrum</a:t>
            </a:r>
            <a:r>
              <a:rPr lang="it" sz="2400">
                <a:solidFill>
                  <a:srgbClr val="FFFFFF"/>
                </a:solidFill>
              </a:rPr>
              <a:t>): una rappresentazione a breve termine dello spettro di potenza di un suono;</a:t>
            </a:r>
            <a:endParaRPr sz="2400">
              <a:solidFill>
                <a:srgbClr val="FFFFFF"/>
              </a:solidFill>
            </a:endParaRPr>
          </a:p>
          <a:p>
            <a:pPr marL="177800" lvl="0" indent="-190500" algn="l" rtl="0">
              <a:lnSpc>
                <a:spcPct val="120000"/>
              </a:lnSpc>
              <a:spcBef>
                <a:spcPts val="0"/>
              </a:spcBef>
              <a:spcAft>
                <a:spcPts val="0"/>
              </a:spcAft>
              <a:buClr>
                <a:schemeClr val="lt1"/>
              </a:buClr>
              <a:buSzPts val="2400"/>
              <a:buChar char="•"/>
            </a:pPr>
            <a:r>
              <a:rPr lang="it" sz="2400" b="1"/>
              <a:t>Media degli ZCR: </a:t>
            </a:r>
            <a:r>
              <a:rPr lang="it" sz="2400"/>
              <a:t>è la media di tutti i valori ZCR(Zero Crossing Rate). Gli ZCR sono le frequenze del cambiamento del segno lungo il segnale audio.</a:t>
            </a:r>
            <a:endParaRPr sz="2400"/>
          </a:p>
          <a:p>
            <a:pPr marL="177800" lvl="0" indent="-38100" algn="l" rtl="0">
              <a:lnSpc>
                <a:spcPct val="120000"/>
              </a:lnSpc>
              <a:spcBef>
                <a:spcPts val="800"/>
              </a:spcBef>
              <a:spcAft>
                <a:spcPts val="0"/>
              </a:spcAft>
              <a:buClr>
                <a:schemeClr val="lt1"/>
              </a:buClr>
              <a:buSzPts val="2300"/>
              <a:buNone/>
            </a:pP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5"/>
          <p:cNvSpPr txBox="1">
            <a:spLocks noGrp="1"/>
          </p:cNvSpPr>
          <p:nvPr>
            <p:ph type="title"/>
          </p:nvPr>
        </p:nvSpPr>
        <p:spPr>
          <a:xfrm>
            <a:off x="857260" y="119514"/>
            <a:ext cx="7429500" cy="1108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wentieth Century"/>
              <a:buNone/>
            </a:pPr>
            <a:r>
              <a:rPr lang="it" sz="3600"/>
              <a:t>«FEATURE» </a:t>
            </a:r>
            <a:r>
              <a:rPr lang="it" sz="2400"/>
              <a:t>PT.2</a:t>
            </a:r>
            <a:endParaRPr sz="2400"/>
          </a:p>
        </p:txBody>
      </p:sp>
      <p:sp>
        <p:nvSpPr>
          <p:cNvPr id="414" name="Google Shape;414;p45"/>
          <p:cNvSpPr txBox="1">
            <a:spLocks noGrp="1"/>
          </p:cNvSpPr>
          <p:nvPr>
            <p:ph type="body" idx="1"/>
          </p:nvPr>
        </p:nvSpPr>
        <p:spPr>
          <a:xfrm>
            <a:off x="857250" y="782075"/>
            <a:ext cx="7885500" cy="4145700"/>
          </a:xfrm>
          <a:prstGeom prst="rect">
            <a:avLst/>
          </a:prstGeom>
          <a:noFill/>
          <a:ln>
            <a:noFill/>
          </a:ln>
        </p:spPr>
        <p:txBody>
          <a:bodyPr spcFirstLastPara="1" wrap="square" lIns="68575" tIns="34275" rIns="68575" bIns="34275" anchor="t" anchorCtr="0">
            <a:noAutofit/>
          </a:bodyPr>
          <a:lstStyle/>
          <a:p>
            <a:pPr marL="177800" lvl="0" indent="-228600" algn="l" rtl="0">
              <a:spcBef>
                <a:spcPts val="800"/>
              </a:spcBef>
              <a:spcAft>
                <a:spcPts val="0"/>
              </a:spcAft>
              <a:buSzPts val="2400"/>
              <a:buChar char="•"/>
            </a:pPr>
            <a:r>
              <a:rPr lang="it" sz="2400" b="1"/>
              <a:t>Media dei Rollof</a:t>
            </a:r>
            <a:r>
              <a:rPr lang="it" sz="2400"/>
              <a:t>: è la media dei valori di Rollof. Questi indicano la porzione di spettro contenente una percentuale alfa (di default 85%) dello spettro di potenza;</a:t>
            </a:r>
            <a:endParaRPr sz="2400" b="1">
              <a:solidFill>
                <a:srgbClr val="FFFFFF"/>
              </a:solidFill>
            </a:endParaRPr>
          </a:p>
          <a:p>
            <a:pPr marL="177800" lvl="0" indent="-190500" algn="l" rtl="0">
              <a:lnSpc>
                <a:spcPct val="120000"/>
              </a:lnSpc>
              <a:spcBef>
                <a:spcPts val="0"/>
              </a:spcBef>
              <a:spcAft>
                <a:spcPts val="0"/>
              </a:spcAft>
              <a:buClr>
                <a:schemeClr val="lt1"/>
              </a:buClr>
              <a:buSzPts val="2400"/>
              <a:buChar char="•"/>
            </a:pPr>
            <a:r>
              <a:rPr lang="it" sz="2400" b="1">
                <a:solidFill>
                  <a:srgbClr val="FFFFFF"/>
                </a:solidFill>
              </a:rPr>
              <a:t>Entropia Spettrale </a:t>
            </a:r>
            <a:r>
              <a:rPr lang="it" sz="2400">
                <a:solidFill>
                  <a:srgbClr val="FFFFFF"/>
                </a:solidFill>
              </a:rPr>
              <a:t>(o </a:t>
            </a:r>
            <a:r>
              <a:rPr lang="it" sz="2400" b="1">
                <a:solidFill>
                  <a:srgbClr val="FFFFFF"/>
                </a:solidFill>
              </a:rPr>
              <a:t>Entropia di Shannon</a:t>
            </a:r>
            <a:r>
              <a:rPr lang="it" sz="2400">
                <a:solidFill>
                  <a:srgbClr val="FFFFFF"/>
                </a:solidFill>
              </a:rPr>
              <a:t>): definisce la densità dello spettro della potenza ( Power Spectral Density (PSD))dei dati</a:t>
            </a:r>
            <a:r>
              <a:rPr lang="it" sz="2400"/>
              <a:t>, compone l’arousal e la valence;</a:t>
            </a:r>
            <a:endParaRPr sz="2400"/>
          </a:p>
          <a:p>
            <a:pPr marL="177800" lvl="0" indent="-190500" algn="l" rtl="0">
              <a:lnSpc>
                <a:spcPct val="120000"/>
              </a:lnSpc>
              <a:spcBef>
                <a:spcPts val="0"/>
              </a:spcBef>
              <a:spcAft>
                <a:spcPts val="0"/>
              </a:spcAft>
              <a:buClr>
                <a:schemeClr val="lt1"/>
              </a:buClr>
              <a:buSzPts val="2400"/>
              <a:buChar char="•"/>
            </a:pPr>
            <a:r>
              <a:rPr lang="it" sz="2400" b="1"/>
              <a:t>Energia</a:t>
            </a:r>
            <a:r>
              <a:rPr lang="it" sz="2400"/>
              <a:t>: energia meccanica (o cinematica) che, partendo dalla sorgente, viene irradiata sotto forma di onde;</a:t>
            </a:r>
            <a:endParaRPr sz="2400" baseline="-25000"/>
          </a:p>
          <a:p>
            <a:pPr marL="177800" lvl="0" indent="0" algn="l" rtl="0">
              <a:lnSpc>
                <a:spcPct val="120000"/>
              </a:lnSpc>
              <a:spcBef>
                <a:spcPts val="800"/>
              </a:spcBef>
              <a:spcAft>
                <a:spcPts val="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6"/>
          <p:cNvSpPr txBox="1">
            <a:spLocks noGrp="1"/>
          </p:cNvSpPr>
          <p:nvPr>
            <p:ph type="title"/>
          </p:nvPr>
        </p:nvSpPr>
        <p:spPr>
          <a:xfrm>
            <a:off x="856060" y="441664"/>
            <a:ext cx="7429500" cy="11088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2700"/>
              <a:buFont typeface="Twentieth Century"/>
              <a:buNone/>
            </a:pPr>
            <a:r>
              <a:rPr lang="it" sz="3600"/>
              <a:t>«FEATURE» </a:t>
            </a:r>
            <a:r>
              <a:rPr lang="it" sz="2400"/>
              <a:t>PT.3</a:t>
            </a:r>
            <a:endParaRPr sz="2400"/>
          </a:p>
        </p:txBody>
      </p:sp>
      <p:sp>
        <p:nvSpPr>
          <p:cNvPr id="420" name="Google Shape;420;p46"/>
          <p:cNvSpPr txBox="1">
            <a:spLocks noGrp="1"/>
          </p:cNvSpPr>
          <p:nvPr>
            <p:ph type="body" idx="1"/>
          </p:nvPr>
        </p:nvSpPr>
        <p:spPr>
          <a:xfrm>
            <a:off x="856050" y="1317427"/>
            <a:ext cx="7429500" cy="3135000"/>
          </a:xfrm>
          <a:prstGeom prst="rect">
            <a:avLst/>
          </a:prstGeom>
          <a:noFill/>
          <a:ln>
            <a:noFill/>
          </a:ln>
        </p:spPr>
        <p:txBody>
          <a:bodyPr spcFirstLastPara="1" wrap="square" lIns="68575" tIns="34275" rIns="68575" bIns="34275" anchor="t" anchorCtr="0">
            <a:noAutofit/>
          </a:bodyPr>
          <a:lstStyle/>
          <a:p>
            <a:pPr marL="177800" lvl="0" indent="-190500" algn="l" rtl="0">
              <a:lnSpc>
                <a:spcPct val="120000"/>
              </a:lnSpc>
              <a:spcBef>
                <a:spcPts val="800"/>
              </a:spcBef>
              <a:spcAft>
                <a:spcPts val="0"/>
              </a:spcAft>
              <a:buClr>
                <a:schemeClr val="lt1"/>
              </a:buClr>
              <a:buSzPts val="2400"/>
              <a:buChar char="•"/>
            </a:pPr>
            <a:r>
              <a:rPr lang="it" sz="2400" b="1"/>
              <a:t>Pitch</a:t>
            </a:r>
            <a:r>
              <a:rPr lang="it" sz="2400"/>
              <a:t>: l'altezza relativa (o la bassezza relativa) di un tono percepito dall'orecchio umano che dipende dal numero di vibrazioni al secondo prodotte dalle corde vocali;</a:t>
            </a:r>
            <a:endParaRPr sz="2400"/>
          </a:p>
          <a:p>
            <a:pPr marL="177800" lvl="0" indent="-190500" algn="l" rtl="0">
              <a:lnSpc>
                <a:spcPct val="120000"/>
              </a:lnSpc>
              <a:spcBef>
                <a:spcPts val="800"/>
              </a:spcBef>
              <a:spcAft>
                <a:spcPts val="0"/>
              </a:spcAft>
              <a:buClr>
                <a:schemeClr val="lt1"/>
              </a:buClr>
              <a:buSzPts val="2400"/>
              <a:buChar char="•"/>
            </a:pPr>
            <a:r>
              <a:rPr lang="it" sz="2400" b="1"/>
              <a:t>Intensità</a:t>
            </a:r>
            <a:r>
              <a:rPr lang="it" sz="2400"/>
              <a:t>: è la qualità acustica e psicoacustica associata alla forza di un suono, determinata dalla pressione esercitata dall'onda sonora.</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7"/>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Matrice di correlazione delle feature</a:t>
            </a:r>
            <a:endParaRPr/>
          </a:p>
        </p:txBody>
      </p:sp>
      <p:sp>
        <p:nvSpPr>
          <p:cNvPr id="426" name="Google Shape;426;p47"/>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pic>
        <p:nvPicPr>
          <p:cNvPr id="427" name="Google Shape;427;p47"/>
          <p:cNvPicPr preferRelativeResize="0"/>
          <p:nvPr/>
        </p:nvPicPr>
        <p:blipFill rotWithShape="1">
          <a:blip r:embed="rId3">
            <a:alphaModFix/>
          </a:blip>
          <a:srcRect l="9400" r="7920"/>
          <a:stretch/>
        </p:blipFill>
        <p:spPr>
          <a:xfrm>
            <a:off x="923975" y="587688"/>
            <a:ext cx="7429500" cy="396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Le emozioni rilevabili attraverso la classificazione</a:t>
            </a:r>
            <a:endParaRPr/>
          </a:p>
        </p:txBody>
      </p:sp>
      <p:sp>
        <p:nvSpPr>
          <p:cNvPr id="433" name="Google Shape;433;p48"/>
          <p:cNvSpPr txBox="1">
            <a:spLocks noGrp="1"/>
          </p:cNvSpPr>
          <p:nvPr>
            <p:ph type="body" idx="1"/>
          </p:nvPr>
        </p:nvSpPr>
        <p:spPr>
          <a:xfrm>
            <a:off x="856050" y="1456976"/>
            <a:ext cx="7429500" cy="3054300"/>
          </a:xfrm>
          <a:prstGeom prst="rect">
            <a:avLst/>
          </a:prstGeom>
        </p:spPr>
        <p:txBody>
          <a:bodyPr spcFirstLastPara="1" wrap="square" lIns="68575" tIns="34275" rIns="68575" bIns="34275" anchor="t" anchorCtr="0">
            <a:noAutofit/>
          </a:bodyPr>
          <a:lstStyle/>
          <a:p>
            <a:pPr marL="457200" lvl="0" indent="-381000" algn="l" rtl="0">
              <a:spcBef>
                <a:spcPts val="800"/>
              </a:spcBef>
              <a:spcAft>
                <a:spcPts val="0"/>
              </a:spcAft>
              <a:buSzPts val="2400"/>
              <a:buChar char="•"/>
            </a:pPr>
            <a:r>
              <a:rPr lang="it" sz="2400"/>
              <a:t>Rabbia</a:t>
            </a:r>
            <a:endParaRPr sz="2400"/>
          </a:p>
          <a:p>
            <a:pPr marL="457200" lvl="0" indent="-381000" algn="l" rtl="0">
              <a:spcBef>
                <a:spcPts val="0"/>
              </a:spcBef>
              <a:spcAft>
                <a:spcPts val="0"/>
              </a:spcAft>
              <a:buSzPts val="2400"/>
              <a:buChar char="•"/>
            </a:pPr>
            <a:r>
              <a:rPr lang="it" sz="2400"/>
              <a:t>Tristezza</a:t>
            </a:r>
            <a:endParaRPr sz="2400"/>
          </a:p>
          <a:p>
            <a:pPr marL="457200" lvl="0" indent="-381000" algn="l" rtl="0">
              <a:spcBef>
                <a:spcPts val="0"/>
              </a:spcBef>
              <a:spcAft>
                <a:spcPts val="0"/>
              </a:spcAft>
              <a:buSzPts val="2400"/>
              <a:buChar char="•"/>
            </a:pPr>
            <a:r>
              <a:rPr lang="it" sz="2400"/>
              <a:t>Sorpresa</a:t>
            </a:r>
            <a:endParaRPr sz="2400"/>
          </a:p>
          <a:p>
            <a:pPr marL="457200" lvl="0" indent="-381000" algn="l" rtl="0">
              <a:spcBef>
                <a:spcPts val="0"/>
              </a:spcBef>
              <a:spcAft>
                <a:spcPts val="0"/>
              </a:spcAft>
              <a:buSzPts val="2400"/>
              <a:buChar char="•"/>
            </a:pPr>
            <a:r>
              <a:rPr lang="it" sz="2400"/>
              <a:t>Paura</a:t>
            </a:r>
            <a:endParaRPr sz="2400"/>
          </a:p>
          <a:p>
            <a:pPr marL="457200" lvl="0" indent="-381000" algn="l" rtl="0">
              <a:spcBef>
                <a:spcPts val="0"/>
              </a:spcBef>
              <a:spcAft>
                <a:spcPts val="0"/>
              </a:spcAft>
              <a:buSzPts val="2400"/>
              <a:buChar char="•"/>
            </a:pPr>
            <a:r>
              <a:rPr lang="it" sz="2400"/>
              <a:t>Disgusto</a:t>
            </a:r>
            <a:endParaRPr sz="2400"/>
          </a:p>
          <a:p>
            <a:pPr marL="457200" lvl="0" indent="-381000" algn="l" rtl="0">
              <a:spcBef>
                <a:spcPts val="0"/>
              </a:spcBef>
              <a:spcAft>
                <a:spcPts val="0"/>
              </a:spcAft>
              <a:buSzPts val="2400"/>
              <a:buChar char="•"/>
            </a:pPr>
            <a:r>
              <a:rPr lang="it" sz="2400"/>
              <a:t>Neutralità</a:t>
            </a:r>
            <a:endParaRPr sz="2400"/>
          </a:p>
          <a:p>
            <a:pPr marL="457200" lvl="0" indent="-381000" algn="l" rtl="0">
              <a:spcBef>
                <a:spcPts val="0"/>
              </a:spcBef>
              <a:spcAft>
                <a:spcPts val="0"/>
              </a:spcAft>
              <a:buSzPts val="2400"/>
              <a:buChar char="•"/>
            </a:pPr>
            <a:r>
              <a:rPr lang="it" sz="2400"/>
              <a:t>Gioia</a:t>
            </a:r>
            <a:endParaRPr sz="2400"/>
          </a:p>
        </p:txBody>
      </p:sp>
      <p:pic>
        <p:nvPicPr>
          <p:cNvPr id="434" name="Google Shape;434;p48"/>
          <p:cNvPicPr preferRelativeResize="0"/>
          <p:nvPr/>
        </p:nvPicPr>
        <p:blipFill>
          <a:blip r:embed="rId3">
            <a:alphaModFix/>
          </a:blip>
          <a:stretch>
            <a:fillRect/>
          </a:stretch>
        </p:blipFill>
        <p:spPr>
          <a:xfrm>
            <a:off x="4065949" y="1667899"/>
            <a:ext cx="3852300" cy="2900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Struttura del dataset	</a:t>
            </a:r>
            <a:endParaRPr/>
          </a:p>
        </p:txBody>
      </p:sp>
      <p:sp>
        <p:nvSpPr>
          <p:cNvPr id="440" name="Google Shape;440;p49"/>
          <p:cNvSpPr txBox="1">
            <a:spLocks noGrp="1"/>
          </p:cNvSpPr>
          <p:nvPr>
            <p:ph type="body" idx="1"/>
          </p:nvPr>
        </p:nvSpPr>
        <p:spPr>
          <a:xfrm>
            <a:off x="857250" y="1462950"/>
            <a:ext cx="7999500" cy="1108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a:t>Il dataset è composto da un insieme di audio (in formato wav, 48 KHz, 16 bit) suddivisi in base all’emozione che esprimono.</a:t>
            </a:r>
            <a:endParaRPr sz="2200"/>
          </a:p>
          <a:p>
            <a:pPr marL="0" lvl="0" indent="0" algn="l" rtl="0">
              <a:spcBef>
                <a:spcPts val="800"/>
              </a:spcBef>
              <a:spcAft>
                <a:spcPts val="0"/>
              </a:spcAft>
              <a:buNone/>
            </a:pPr>
            <a:endParaRPr/>
          </a:p>
        </p:txBody>
      </p:sp>
      <p:pic>
        <p:nvPicPr>
          <p:cNvPr id="441" name="Google Shape;441;p49" descr="Risultati immagini per emovo"/>
          <p:cNvPicPr preferRelativeResize="0"/>
          <p:nvPr/>
        </p:nvPicPr>
        <p:blipFill>
          <a:blip r:embed="rId3">
            <a:alphaModFix/>
          </a:blip>
          <a:stretch>
            <a:fillRect/>
          </a:stretch>
        </p:blipFill>
        <p:spPr>
          <a:xfrm>
            <a:off x="856050" y="2795925"/>
            <a:ext cx="3580300" cy="167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2997C9"/>
            </a:gs>
            <a:gs pos="100000">
              <a:srgbClr val="002355"/>
            </a:gs>
          </a:gsLst>
          <a:lin ang="5040000" scaled="0"/>
        </a:gradFill>
        <a:effectLst/>
      </p:bgPr>
    </p:bg>
    <p:spTree>
      <p:nvGrpSpPr>
        <p:cNvPr id="1" name="Shape 286"/>
        <p:cNvGrpSpPr/>
        <p:nvPr/>
      </p:nvGrpSpPr>
      <p:grpSpPr>
        <a:xfrm>
          <a:off x="0" y="0"/>
          <a:ext cx="0" cy="0"/>
          <a:chOff x="0" y="0"/>
          <a:chExt cx="0" cy="0"/>
        </a:xfrm>
      </p:grpSpPr>
      <p:sp>
        <p:nvSpPr>
          <p:cNvPr id="287" name="Google Shape;287;p32"/>
          <p:cNvSpPr/>
          <p:nvPr/>
        </p:nvSpPr>
        <p:spPr>
          <a:xfrm>
            <a:off x="-433275" y="5960"/>
            <a:ext cx="9144000" cy="5143500"/>
          </a:xfrm>
          <a:prstGeom prst="rect">
            <a:avLst/>
          </a:prstGeom>
          <a:gradFill>
            <a:gsLst>
              <a:gs pos="0">
                <a:srgbClr val="2997C9"/>
              </a:gs>
              <a:gs pos="100000">
                <a:srgbClr val="002355"/>
              </a:gs>
            </a:gsLst>
            <a:lin ang="504008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Twentieth Century"/>
              <a:ea typeface="Twentieth Century"/>
              <a:cs typeface="Twentieth Century"/>
              <a:sym typeface="Twentieth Century"/>
            </a:endParaRPr>
          </a:p>
        </p:txBody>
      </p:sp>
      <p:grpSp>
        <p:nvGrpSpPr>
          <p:cNvPr id="288" name="Google Shape;288;p32"/>
          <p:cNvGrpSpPr/>
          <p:nvPr/>
        </p:nvGrpSpPr>
        <p:grpSpPr>
          <a:xfrm>
            <a:off x="-10716" y="0"/>
            <a:ext cx="915591" cy="5143501"/>
            <a:chOff x="-14288" y="0"/>
            <a:chExt cx="1220788" cy="6858001"/>
          </a:xfrm>
        </p:grpSpPr>
        <p:sp>
          <p:nvSpPr>
            <p:cNvPr id="289" name="Google Shape;289;p32"/>
            <p:cNvSpPr/>
            <p:nvPr/>
          </p:nvSpPr>
          <p:spPr>
            <a:xfrm>
              <a:off x="114300" y="4763"/>
              <a:ext cx="23813" cy="2181225"/>
            </a:xfrm>
            <a:prstGeom prst="rect">
              <a:avLst/>
            </a:pr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0" name="Google Shape;290;p32"/>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1" name="Google Shape;291;p32"/>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2" name="Google Shape;292;p32"/>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solidFill>
              <a:schemeClr val="lt1">
                <a:alpha val="60000"/>
              </a:schemeClr>
            </a:solidFill>
            <a:ln>
              <a:noFill/>
            </a:ln>
          </p:spPr>
        </p:sp>
        <p:sp>
          <p:nvSpPr>
            <p:cNvPr id="293" name="Google Shape;293;p32"/>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4" name="Google Shape;294;p32"/>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solidFill>
              <a:schemeClr val="lt1">
                <a:alpha val="60000"/>
              </a:schemeClr>
            </a:solidFill>
            <a:ln>
              <a:noFill/>
            </a:ln>
          </p:spPr>
        </p:sp>
        <p:sp>
          <p:nvSpPr>
            <p:cNvPr id="295" name="Google Shape;295;p32"/>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chemeClr val="lt1">
                <a:alpha val="60000"/>
              </a:schemeClr>
            </a:solidFill>
            <a:ln>
              <a:noFill/>
            </a:ln>
          </p:spPr>
        </p:sp>
        <p:sp>
          <p:nvSpPr>
            <p:cNvPr id="296" name="Google Shape;296;p32"/>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7" name="Google Shape;297;p32"/>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98" name="Google Shape;298;p32"/>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solidFill>
              <a:schemeClr val="lt1">
                <a:alpha val="60000"/>
              </a:schemeClr>
            </a:solidFill>
            <a:ln>
              <a:noFill/>
            </a:ln>
          </p:spPr>
        </p:sp>
        <p:sp>
          <p:nvSpPr>
            <p:cNvPr id="299" name="Google Shape;299;p32"/>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300" name="Google Shape;300;p32"/>
            <p:cNvCxnSpPr/>
            <p:nvPr/>
          </p:nvCxnSpPr>
          <p:spPr>
            <a:xfrm>
              <a:off x="-4763" y="9525"/>
              <a:ext cx="0" cy="0"/>
            </a:xfrm>
            <a:prstGeom prst="straightConnector1">
              <a:avLst/>
            </a:prstGeom>
            <a:solidFill>
              <a:schemeClr val="lt1">
                <a:alpha val="60000"/>
              </a:schemeClr>
            </a:solidFill>
            <a:ln w="9525" cap="flat" cmpd="sng">
              <a:solidFill>
                <a:srgbClr val="FFFFFF"/>
              </a:solidFill>
              <a:prstDash val="solid"/>
              <a:miter lim="800000"/>
              <a:headEnd type="none" w="med" len="med"/>
              <a:tailEnd type="none" w="med" len="med"/>
            </a:ln>
          </p:spPr>
        </p:cxnSp>
        <p:sp>
          <p:nvSpPr>
            <p:cNvPr id="301" name="Google Shape;301;p32"/>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solidFill>
              <a:schemeClr val="lt1">
                <a:alpha val="60000"/>
              </a:schemeClr>
            </a:solidFill>
            <a:ln>
              <a:noFill/>
            </a:ln>
          </p:spPr>
        </p:sp>
        <p:sp>
          <p:nvSpPr>
            <p:cNvPr id="302" name="Google Shape;302;p32"/>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solidFill>
              <a:schemeClr val="lt1">
                <a:alpha val="60000"/>
              </a:schemeClr>
            </a:solidFill>
            <a:ln>
              <a:noFill/>
            </a:ln>
          </p:spPr>
        </p:sp>
        <p:sp>
          <p:nvSpPr>
            <p:cNvPr id="303" name="Google Shape;303;p32"/>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chemeClr val="lt1">
                <a:alpha val="60000"/>
              </a:schemeClr>
            </a:solidFill>
            <a:ln>
              <a:noFill/>
            </a:ln>
          </p:spPr>
        </p:sp>
        <p:sp>
          <p:nvSpPr>
            <p:cNvPr id="304" name="Google Shape;304;p32"/>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5" name="Google Shape;305;p32"/>
            <p:cNvSpPr/>
            <p:nvPr/>
          </p:nvSpPr>
          <p:spPr>
            <a:xfrm>
              <a:off x="133350" y="4662488"/>
              <a:ext cx="23813" cy="2181225"/>
            </a:xfrm>
            <a:prstGeom prst="rect">
              <a:avLst/>
            </a:pr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6" name="Google Shape;306;p32"/>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solidFill>
              <a:schemeClr val="lt1">
                <a:alpha val="60000"/>
              </a:schemeClr>
            </a:solidFill>
            <a:ln>
              <a:noFill/>
            </a:ln>
          </p:spPr>
        </p:sp>
        <p:sp>
          <p:nvSpPr>
            <p:cNvPr id="307" name="Google Shape;307;p32"/>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08" name="Google Shape;308;p32"/>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solidFill>
              <a:schemeClr val="lt1">
                <a:alpha val="60000"/>
              </a:schemeClr>
            </a:solidFill>
            <a:ln>
              <a:noFill/>
            </a:ln>
          </p:spPr>
        </p:sp>
        <p:sp>
          <p:nvSpPr>
            <p:cNvPr id="309" name="Google Shape;309;p32"/>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0" name="Google Shape;310;p32"/>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solidFill>
              <a:schemeClr val="lt1">
                <a:alpha val="60000"/>
              </a:schemeClr>
            </a:solidFill>
            <a:ln>
              <a:noFill/>
            </a:ln>
          </p:spPr>
        </p:sp>
        <p:sp>
          <p:nvSpPr>
            <p:cNvPr id="311" name="Google Shape;311;p32"/>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chemeClr val="lt1">
                <a:alpha val="60000"/>
              </a:schemeClr>
            </a:solidFill>
            <a:ln>
              <a:noFill/>
            </a:ln>
          </p:spPr>
        </p:sp>
        <p:sp>
          <p:nvSpPr>
            <p:cNvPr id="312" name="Google Shape;312;p32"/>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3" name="Google Shape;313;p32"/>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14" name="Google Shape;314;p32"/>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solidFill>
              <a:schemeClr val="lt1">
                <a:alpha val="60000"/>
              </a:schemeClr>
            </a:solidFill>
            <a:ln>
              <a:noFill/>
            </a:ln>
          </p:spPr>
        </p:sp>
        <p:sp>
          <p:nvSpPr>
            <p:cNvPr id="315" name="Google Shape;315;p32"/>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316" name="Google Shape;316;p32"/>
          <p:cNvSpPr txBox="1">
            <a:spLocks noGrp="1"/>
          </p:cNvSpPr>
          <p:nvPr>
            <p:ph type="title"/>
          </p:nvPr>
        </p:nvSpPr>
        <p:spPr>
          <a:xfrm>
            <a:off x="705850" y="812000"/>
            <a:ext cx="2784900" cy="3531300"/>
          </a:xfrm>
          <a:prstGeom prst="rect">
            <a:avLst/>
          </a:prstGeom>
          <a:noFill/>
          <a:ln>
            <a:noFill/>
          </a:ln>
        </p:spPr>
        <p:txBody>
          <a:bodyPr spcFirstLastPara="1" wrap="square" lIns="68575" tIns="34275" rIns="68575" bIns="34275" anchor="ctr" anchorCtr="0">
            <a:noAutofit/>
          </a:bodyPr>
          <a:lstStyle/>
          <a:p>
            <a:pPr marL="0" lvl="0" indent="0" algn="r" rtl="0">
              <a:lnSpc>
                <a:spcPct val="90000"/>
              </a:lnSpc>
              <a:spcBef>
                <a:spcPts val="0"/>
              </a:spcBef>
              <a:spcAft>
                <a:spcPts val="0"/>
              </a:spcAft>
              <a:buClr>
                <a:schemeClr val="lt1"/>
              </a:buClr>
              <a:buSzPts val="2300"/>
              <a:buFont typeface="Twentieth Century"/>
              <a:buNone/>
            </a:pPr>
            <a:r>
              <a:rPr lang="it" sz="3000"/>
              <a:t>COS’È L’EMOTION SPEECH RECOGNITION?</a:t>
            </a:r>
            <a:r>
              <a:rPr lang="it" sz="2300"/>
              <a:t>		</a:t>
            </a:r>
            <a:endParaRPr sz="1100"/>
          </a:p>
        </p:txBody>
      </p:sp>
      <p:cxnSp>
        <p:nvCxnSpPr>
          <p:cNvPr id="317" name="Google Shape;317;p32"/>
          <p:cNvCxnSpPr/>
          <p:nvPr/>
        </p:nvCxnSpPr>
        <p:spPr>
          <a:xfrm>
            <a:off x="3490722" y="1091013"/>
            <a:ext cx="0" cy="2736847"/>
          </a:xfrm>
          <a:prstGeom prst="straightConnector1">
            <a:avLst/>
          </a:prstGeom>
          <a:noFill/>
          <a:ln w="25400" cap="flat" cmpd="sng">
            <a:solidFill>
              <a:schemeClr val="lt1">
                <a:alpha val="69803"/>
              </a:schemeClr>
            </a:solidFill>
            <a:prstDash val="solid"/>
            <a:round/>
            <a:headEnd type="none" w="sm" len="sm"/>
            <a:tailEnd type="none" w="sm" len="sm"/>
          </a:ln>
        </p:spPr>
      </p:cxnSp>
      <p:sp>
        <p:nvSpPr>
          <p:cNvPr id="318" name="Google Shape;318;p32"/>
          <p:cNvSpPr txBox="1">
            <a:spLocks noGrp="1"/>
          </p:cNvSpPr>
          <p:nvPr>
            <p:ph type="body" idx="1"/>
          </p:nvPr>
        </p:nvSpPr>
        <p:spPr>
          <a:xfrm>
            <a:off x="3490722" y="802530"/>
            <a:ext cx="4313400" cy="3531300"/>
          </a:xfrm>
          <a:prstGeom prst="rect">
            <a:avLst/>
          </a:prstGeom>
          <a:noFill/>
          <a:ln>
            <a:noFill/>
          </a:ln>
        </p:spPr>
        <p:txBody>
          <a:bodyPr spcFirstLastPara="1" wrap="square" lIns="68575" tIns="34275" rIns="68575" bIns="34275" anchor="ctr" anchorCtr="0">
            <a:noAutofit/>
          </a:bodyPr>
          <a:lstStyle/>
          <a:p>
            <a:pPr marL="177800" lvl="0" indent="0" algn="l" rtl="0">
              <a:lnSpc>
                <a:spcPct val="120000"/>
              </a:lnSpc>
              <a:spcBef>
                <a:spcPts val="0"/>
              </a:spcBef>
              <a:spcAft>
                <a:spcPts val="0"/>
              </a:spcAft>
              <a:buNone/>
            </a:pPr>
            <a:r>
              <a:rPr lang="it"/>
              <a:t>E’ il riconoscimento delle emozioni attraverso l’analisi della voce di un individuo in base a delle caratteristiche (features) prestabilite</a:t>
            </a:r>
            <a:endParaRPr/>
          </a:p>
          <a:p>
            <a:pPr marL="177800" lvl="0" indent="0" algn="l" rtl="0">
              <a:lnSpc>
                <a:spcPct val="120000"/>
              </a:lnSpc>
              <a:spcBef>
                <a:spcPts val="800"/>
              </a:spcBef>
              <a:spcAft>
                <a:spcPts val="0"/>
              </a:spcAft>
              <a:buNone/>
            </a:pPr>
            <a:endParaRPr/>
          </a:p>
        </p:txBody>
      </p:sp>
      <p:grpSp>
        <p:nvGrpSpPr>
          <p:cNvPr id="319" name="Google Shape;319;p32"/>
          <p:cNvGrpSpPr/>
          <p:nvPr/>
        </p:nvGrpSpPr>
        <p:grpSpPr>
          <a:xfrm>
            <a:off x="8523684" y="0"/>
            <a:ext cx="506016" cy="5136357"/>
            <a:chOff x="11364912" y="0"/>
            <a:chExt cx="674688" cy="6848476"/>
          </a:xfrm>
        </p:grpSpPr>
        <p:sp>
          <p:nvSpPr>
            <p:cNvPr id="320" name="Google Shape;320;p32"/>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1">
                <a:alpha val="60000"/>
              </a:schemeClr>
            </a:solidFill>
            <a:ln>
              <a:noFill/>
            </a:ln>
          </p:spPr>
        </p:sp>
        <p:sp>
          <p:nvSpPr>
            <p:cNvPr id="321" name="Google Shape;321;p32"/>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2" name="Google Shape;322;p32"/>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3" name="Google Shape;323;p32"/>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1">
                <a:alpha val="60000"/>
              </a:schemeClr>
            </a:solidFill>
            <a:ln>
              <a:noFill/>
            </a:ln>
          </p:spPr>
        </p:sp>
        <p:sp>
          <p:nvSpPr>
            <p:cNvPr id="324" name="Google Shape;324;p32"/>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5" name="Google Shape;325;p32"/>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1">
                <a:alpha val="60000"/>
              </a:schemeClr>
            </a:solidFill>
            <a:ln>
              <a:noFill/>
            </a:ln>
          </p:spPr>
        </p:sp>
        <p:sp>
          <p:nvSpPr>
            <p:cNvPr id="326" name="Google Shape;326;p32"/>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7" name="Google Shape;327;p32"/>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1">
                <a:alpha val="60000"/>
              </a:schemeClr>
            </a:solidFill>
            <a:ln>
              <a:noFill/>
            </a:ln>
          </p:spPr>
        </p:sp>
        <p:sp>
          <p:nvSpPr>
            <p:cNvPr id="328" name="Google Shape;328;p32"/>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329" name="Google Shape;329;p32"/>
            <p:cNvSpPr/>
            <p:nvPr/>
          </p:nvSpPr>
          <p:spPr>
            <a:xfrm>
              <a:off x="11939587" y="6596063"/>
              <a:ext cx="23813" cy="252413"/>
            </a:xfrm>
            <a:prstGeom prst="rect">
              <a:avLst/>
            </a:prstGeom>
            <a:solidFill>
              <a:schemeClr val="lt1">
                <a:alpha val="6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5"/>
        <p:cNvGrpSpPr/>
        <p:nvPr/>
      </p:nvGrpSpPr>
      <p:grpSpPr>
        <a:xfrm>
          <a:off x="0" y="0"/>
          <a:ext cx="0" cy="0"/>
          <a:chOff x="0" y="0"/>
          <a:chExt cx="0" cy="0"/>
        </a:xfrm>
      </p:grpSpPr>
      <p:sp>
        <p:nvSpPr>
          <p:cNvPr id="446" name="Google Shape;446;p50"/>
          <p:cNvSpPr txBox="1">
            <a:spLocks noGrp="1"/>
          </p:cNvSpPr>
          <p:nvPr>
            <p:ph type="title"/>
          </p:nvPr>
        </p:nvSpPr>
        <p:spPr>
          <a:xfrm>
            <a:off x="856060" y="463889"/>
            <a:ext cx="7429498" cy="1108928"/>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2700"/>
              <a:buFont typeface="Twentieth Century"/>
              <a:buNone/>
            </a:pPr>
            <a:r>
              <a:rPr lang="it" sz="3600"/>
              <a:t>TECNOLOGIE UTILIZZATE</a:t>
            </a:r>
            <a:endParaRPr sz="3600"/>
          </a:p>
        </p:txBody>
      </p:sp>
      <p:pic>
        <p:nvPicPr>
          <p:cNvPr id="447" name="Google Shape;447;p50"/>
          <p:cNvPicPr preferRelativeResize="0"/>
          <p:nvPr/>
        </p:nvPicPr>
        <p:blipFill rotWithShape="1">
          <a:blip r:embed="rId4">
            <a:alphaModFix/>
          </a:blip>
          <a:srcRect l="1551" b="-1"/>
          <a:stretch/>
        </p:blipFill>
        <p:spPr>
          <a:xfrm>
            <a:off x="1055984" y="3338315"/>
            <a:ext cx="1180200" cy="1203900"/>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pic>
      <p:sp>
        <p:nvSpPr>
          <p:cNvPr id="448" name="Google Shape;448;p50"/>
          <p:cNvSpPr txBox="1">
            <a:spLocks noGrp="1"/>
          </p:cNvSpPr>
          <p:nvPr>
            <p:ph type="body" idx="1"/>
          </p:nvPr>
        </p:nvSpPr>
        <p:spPr>
          <a:xfrm>
            <a:off x="2331725" y="1687126"/>
            <a:ext cx="5953800" cy="2855100"/>
          </a:xfrm>
          <a:prstGeom prst="rect">
            <a:avLst/>
          </a:prstGeom>
          <a:noFill/>
          <a:ln w="9525" cap="flat" cmpd="sng">
            <a:solidFill>
              <a:srgbClr val="FFFFFF"/>
            </a:solidFill>
            <a:prstDash val="solid"/>
            <a:round/>
            <a:headEnd type="none" w="sm" len="sm"/>
            <a:tailEnd type="none" w="sm" len="sm"/>
          </a:ln>
        </p:spPr>
        <p:txBody>
          <a:bodyPr spcFirstLastPara="1" wrap="square" lIns="68575" tIns="34275" rIns="68575" bIns="34275" anchor="t" anchorCtr="0">
            <a:noAutofit/>
          </a:bodyPr>
          <a:lstStyle/>
          <a:p>
            <a:pPr marL="177800" lvl="0" indent="-165100" algn="l" rtl="0">
              <a:lnSpc>
                <a:spcPct val="120000"/>
              </a:lnSpc>
              <a:spcBef>
                <a:spcPts val="0"/>
              </a:spcBef>
              <a:spcAft>
                <a:spcPts val="0"/>
              </a:spcAft>
              <a:buClr>
                <a:schemeClr val="lt1"/>
              </a:buClr>
              <a:buSzPts val="2000"/>
              <a:buChar char="•"/>
            </a:pPr>
            <a:r>
              <a:rPr lang="it" sz="2000" b="1"/>
              <a:t>Pycharm - ide della JetBrain</a:t>
            </a:r>
            <a:endParaRPr sz="2000" b="1"/>
          </a:p>
          <a:p>
            <a:pPr marL="177800" lvl="0" indent="-165100" algn="l" rtl="0">
              <a:lnSpc>
                <a:spcPct val="120000"/>
              </a:lnSpc>
              <a:spcBef>
                <a:spcPts val="800"/>
              </a:spcBef>
              <a:spcAft>
                <a:spcPts val="0"/>
              </a:spcAft>
              <a:buClr>
                <a:schemeClr val="lt1"/>
              </a:buClr>
              <a:buSzPts val="2000"/>
              <a:buChar char="•"/>
            </a:pPr>
            <a:r>
              <a:rPr lang="it" sz="2000" b="1"/>
              <a:t>Interprete Python 3.7</a:t>
            </a:r>
            <a:endParaRPr sz="2000" b="1"/>
          </a:p>
          <a:p>
            <a:pPr marL="177800" lvl="0" indent="-165100" algn="l" rtl="0">
              <a:lnSpc>
                <a:spcPct val="120000"/>
              </a:lnSpc>
              <a:spcBef>
                <a:spcPts val="800"/>
              </a:spcBef>
              <a:spcAft>
                <a:spcPts val="0"/>
              </a:spcAft>
              <a:buClr>
                <a:schemeClr val="lt1"/>
              </a:buClr>
              <a:buSzPts val="2000"/>
              <a:buChar char="•"/>
            </a:pPr>
            <a:r>
              <a:rPr lang="it" sz="2000" b="1"/>
              <a:t>Librerie</a:t>
            </a:r>
            <a:r>
              <a:rPr lang="it" sz="2000" b="1">
                <a:solidFill>
                  <a:srgbClr val="FFFFFF"/>
                </a:solidFill>
              </a:rPr>
              <a:t> utilizzate :</a:t>
            </a:r>
            <a:r>
              <a:rPr lang="it" sz="2000">
                <a:solidFill>
                  <a:srgbClr val="FFFFFF"/>
                </a:solidFill>
              </a:rPr>
              <a:t> time, asyncio, spade, cv2, numpy, pyglet, speech_recognition, pickle, sklearn, pyAudioAnalysis.audioFeatureExtraction, Praat_feature.prosodic_feature, os, librosa, eyed3, matplotlib.pyplot, scipy, pitch, python_speech_features</a:t>
            </a:r>
            <a:endParaRPr sz="2000">
              <a:solidFill>
                <a:srgbClr val="FFFFFF"/>
              </a:solidFill>
            </a:endParaRPr>
          </a:p>
          <a:p>
            <a:pPr marL="177800" lvl="0" indent="0" algn="l" rtl="0">
              <a:lnSpc>
                <a:spcPct val="120000"/>
              </a:lnSpc>
              <a:spcBef>
                <a:spcPts val="800"/>
              </a:spcBef>
              <a:spcAft>
                <a:spcPts val="0"/>
              </a:spcAft>
              <a:buNone/>
            </a:pPr>
            <a:endParaRPr sz="1400"/>
          </a:p>
        </p:txBody>
      </p:sp>
      <p:pic>
        <p:nvPicPr>
          <p:cNvPr id="449" name="Google Shape;449;p50"/>
          <p:cNvPicPr preferRelativeResize="0"/>
          <p:nvPr/>
        </p:nvPicPr>
        <p:blipFill>
          <a:blip r:embed="rId5">
            <a:alphaModFix/>
          </a:blip>
          <a:stretch>
            <a:fillRect/>
          </a:stretch>
        </p:blipFill>
        <p:spPr>
          <a:xfrm>
            <a:off x="1055975" y="1687121"/>
            <a:ext cx="1180201" cy="11801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sz="3000"/>
              <a:t>Interfaccia</a:t>
            </a:r>
            <a:endParaRPr sz="3000"/>
          </a:p>
        </p:txBody>
      </p:sp>
      <p:sp>
        <p:nvSpPr>
          <p:cNvPr id="455" name="Google Shape;455;p51"/>
          <p:cNvSpPr txBox="1">
            <a:spLocks noGrp="1"/>
          </p:cNvSpPr>
          <p:nvPr>
            <p:ph type="body" idx="1"/>
          </p:nvPr>
        </p:nvSpPr>
        <p:spPr>
          <a:xfrm>
            <a:off x="721075" y="1635425"/>
            <a:ext cx="53016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b="1"/>
              <a:t>L’interfaccia grafica, </a:t>
            </a:r>
            <a:r>
              <a:rPr lang="it" sz="2200"/>
              <a:t>realizzata con l’aiuto di Photoshop e l’Editor Video di Windows 10 comunica con l’utente tramite </a:t>
            </a:r>
            <a:r>
              <a:rPr lang="it" sz="2200" b="1"/>
              <a:t>DragoBot, </a:t>
            </a:r>
            <a:r>
              <a:rPr lang="it" sz="2200"/>
              <a:t>un simpatico draghetto che </a:t>
            </a:r>
            <a:r>
              <a:rPr lang="it" sz="2200" b="1"/>
              <a:t>reagisce </a:t>
            </a:r>
            <a:r>
              <a:rPr lang="it" sz="2200"/>
              <a:t>alle emozioni.</a:t>
            </a:r>
            <a:endParaRPr sz="2200"/>
          </a:p>
          <a:p>
            <a:pPr marL="0" lvl="0" indent="0" algn="l" rtl="0">
              <a:spcBef>
                <a:spcPts val="800"/>
              </a:spcBef>
              <a:spcAft>
                <a:spcPts val="0"/>
              </a:spcAft>
              <a:buNone/>
            </a:pPr>
            <a:endParaRPr sz="2200"/>
          </a:p>
        </p:txBody>
      </p:sp>
      <p:pic>
        <p:nvPicPr>
          <p:cNvPr id="456" name="Google Shape;456;p51"/>
          <p:cNvPicPr preferRelativeResize="0"/>
          <p:nvPr/>
        </p:nvPicPr>
        <p:blipFill rotWithShape="1">
          <a:blip r:embed="rId3">
            <a:alphaModFix/>
          </a:blip>
          <a:srcRect t="25991"/>
          <a:stretch/>
        </p:blipFill>
        <p:spPr>
          <a:xfrm>
            <a:off x="6075650" y="1211900"/>
            <a:ext cx="2080676" cy="3079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2"/>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Caratteristiche del nostro agente</a:t>
            </a:r>
            <a:endParaRPr/>
          </a:p>
        </p:txBody>
      </p:sp>
      <p:sp>
        <p:nvSpPr>
          <p:cNvPr id="462" name="Google Shape;462;p52"/>
          <p:cNvSpPr txBox="1">
            <a:spLocks noGrp="1"/>
          </p:cNvSpPr>
          <p:nvPr>
            <p:ph type="body" idx="1"/>
          </p:nvPr>
        </p:nvSpPr>
        <p:spPr>
          <a:xfrm>
            <a:off x="792634" y="1572690"/>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a:t>Le proprietà principali di “ESpeechPy” sono:</a:t>
            </a:r>
            <a:endParaRPr sz="2200"/>
          </a:p>
          <a:p>
            <a:pPr marL="457200" lvl="0" indent="-368300" algn="l" rtl="0">
              <a:spcBef>
                <a:spcPts val="800"/>
              </a:spcBef>
              <a:spcAft>
                <a:spcPts val="0"/>
              </a:spcAft>
              <a:buSzPts val="2200"/>
              <a:buChar char="•"/>
            </a:pPr>
            <a:r>
              <a:rPr lang="it" sz="2200" b="1"/>
              <a:t>Reattività:</a:t>
            </a:r>
            <a:r>
              <a:rPr lang="it" sz="2200"/>
              <a:t> risposta ai cambiamenti nell'ambiente</a:t>
            </a:r>
            <a:endParaRPr sz="2200"/>
          </a:p>
          <a:p>
            <a:pPr marL="457200" lvl="0" indent="-368300" algn="l" rtl="0">
              <a:spcBef>
                <a:spcPts val="0"/>
              </a:spcBef>
              <a:spcAft>
                <a:spcPts val="0"/>
              </a:spcAft>
              <a:buSzPts val="2200"/>
              <a:buChar char="•"/>
            </a:pPr>
            <a:r>
              <a:rPr lang="it" sz="2200" b="1"/>
              <a:t>Socialità:</a:t>
            </a:r>
            <a:r>
              <a:rPr lang="it" sz="2200"/>
              <a:t> capacità di comunicare con umani</a:t>
            </a:r>
            <a:endParaRPr sz="2200">
              <a:solidFill>
                <a:srgbClr val="FF0000"/>
              </a:solidFill>
            </a:endParaRPr>
          </a:p>
          <a:p>
            <a:pPr marL="457200" lvl="0" indent="-368300" algn="l" rtl="0">
              <a:spcBef>
                <a:spcPts val="0"/>
              </a:spcBef>
              <a:spcAft>
                <a:spcPts val="0"/>
              </a:spcAft>
              <a:buSzPts val="2200"/>
              <a:buChar char="•"/>
            </a:pPr>
            <a:r>
              <a:rPr lang="it" sz="2200" b="1"/>
              <a:t>Continuità Temporale: </a:t>
            </a:r>
            <a:r>
              <a:rPr lang="it" sz="2200"/>
              <a:t>costantemente in esecuzione</a:t>
            </a:r>
            <a:endParaRPr sz="2200"/>
          </a:p>
          <a:p>
            <a:pPr marL="457200" lvl="0" indent="-368300" algn="l" rtl="0">
              <a:spcBef>
                <a:spcPts val="0"/>
              </a:spcBef>
              <a:spcAft>
                <a:spcPts val="0"/>
              </a:spcAft>
              <a:buSzPts val="2200"/>
              <a:buChar char="•"/>
            </a:pPr>
            <a:r>
              <a:rPr lang="it" sz="2200" b="1"/>
              <a:t>Personalità: </a:t>
            </a:r>
            <a:r>
              <a:rPr lang="it" sz="2200"/>
              <a:t>ha una personalità e uno stato emotivo</a:t>
            </a:r>
            <a:endParaRPr sz="2200"/>
          </a:p>
          <a:p>
            <a:pPr marL="457200" lvl="0" indent="-368300" algn="l" rtl="0">
              <a:spcBef>
                <a:spcPts val="0"/>
              </a:spcBef>
              <a:spcAft>
                <a:spcPts val="0"/>
              </a:spcAft>
              <a:buSzPts val="2200"/>
              <a:buChar char="•"/>
            </a:pPr>
            <a:r>
              <a:rPr lang="it" sz="2200" b="1"/>
              <a:t>Autonomia: </a:t>
            </a:r>
            <a:r>
              <a:rPr lang="it" sz="2200"/>
              <a:t>controllo delle proprie azioni</a:t>
            </a:r>
            <a:endParaRPr sz="22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3"/>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sz="3000"/>
              <a:t>Funzionamento</a:t>
            </a:r>
            <a:endParaRPr sz="3000"/>
          </a:p>
        </p:txBody>
      </p:sp>
      <p:sp>
        <p:nvSpPr>
          <p:cNvPr id="468" name="Google Shape;468;p53"/>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a:t>Il nostro agente “</a:t>
            </a:r>
            <a:r>
              <a:rPr lang="it" sz="2200" b="1"/>
              <a:t>ESpeechPy”</a:t>
            </a:r>
            <a:r>
              <a:rPr lang="it" sz="2200"/>
              <a:t> rileva le emozioni di un individuo attraverso la voce. In particolare, acquisisce una traccia audio dal microfono del dispositivo che si sta utilizzando e, attraverso le features dell’audio, inviate al classificatore di tipo Random Forest, classifica l’emozione riportando un’animazione video.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4"/>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Fasi di esecuzione</a:t>
            </a:r>
            <a:endParaRPr/>
          </a:p>
        </p:txBody>
      </p:sp>
      <p:sp>
        <p:nvSpPr>
          <p:cNvPr id="474" name="Google Shape;474;p54"/>
          <p:cNvSpPr txBox="1">
            <a:spLocks noGrp="1"/>
          </p:cNvSpPr>
          <p:nvPr>
            <p:ph type="body" idx="1"/>
          </p:nvPr>
        </p:nvSpPr>
        <p:spPr>
          <a:xfrm>
            <a:off x="911609" y="1409365"/>
            <a:ext cx="7429500" cy="2656200"/>
          </a:xfrm>
          <a:prstGeom prst="rect">
            <a:avLst/>
          </a:prstGeom>
        </p:spPr>
        <p:txBody>
          <a:bodyPr spcFirstLastPara="1" wrap="square" lIns="68575" tIns="34275" rIns="68575" bIns="34275" anchor="t" anchorCtr="0">
            <a:noAutofit/>
          </a:bodyPr>
          <a:lstStyle/>
          <a:p>
            <a:pPr marL="457200" lvl="0" indent="-368300" algn="l" rtl="0">
              <a:spcBef>
                <a:spcPts val="800"/>
              </a:spcBef>
              <a:spcAft>
                <a:spcPts val="0"/>
              </a:spcAft>
              <a:buSzPts val="2200"/>
              <a:buChar char="•"/>
            </a:pPr>
            <a:r>
              <a:rPr lang="it" sz="2200"/>
              <a:t>Acquisizione della traccia audio da microfono</a:t>
            </a:r>
            <a:endParaRPr sz="2200"/>
          </a:p>
          <a:p>
            <a:pPr marL="457200" lvl="0" indent="-368300" algn="l" rtl="0">
              <a:spcBef>
                <a:spcPts val="0"/>
              </a:spcBef>
              <a:spcAft>
                <a:spcPts val="0"/>
              </a:spcAft>
              <a:buSzPts val="2200"/>
              <a:buChar char="•"/>
            </a:pPr>
            <a:r>
              <a:rPr lang="it" sz="2200"/>
              <a:t>Estrazione delle feature dalla traccia audio</a:t>
            </a:r>
            <a:endParaRPr sz="2200"/>
          </a:p>
          <a:p>
            <a:pPr marL="457200" lvl="0" indent="-368300" algn="l" rtl="0">
              <a:spcBef>
                <a:spcPts val="0"/>
              </a:spcBef>
              <a:spcAft>
                <a:spcPts val="0"/>
              </a:spcAft>
              <a:buSzPts val="2200"/>
              <a:buChar char="•"/>
            </a:pPr>
            <a:r>
              <a:rPr lang="it" sz="2200"/>
              <a:t>Passaggio delle feature al Random Forest</a:t>
            </a:r>
            <a:endParaRPr sz="2200"/>
          </a:p>
          <a:p>
            <a:pPr marL="457200" lvl="0" indent="-368300" algn="l" rtl="0">
              <a:spcBef>
                <a:spcPts val="0"/>
              </a:spcBef>
              <a:spcAft>
                <a:spcPts val="0"/>
              </a:spcAft>
              <a:buSzPts val="2200"/>
              <a:buChar char="•"/>
            </a:pPr>
            <a:r>
              <a:rPr lang="it" sz="2200"/>
              <a:t>Restituzione della classe di appartenenza dell’emozione dell’audio (animazione)</a:t>
            </a:r>
            <a:endParaRPr sz="2200"/>
          </a:p>
          <a:p>
            <a:pPr marL="0" lvl="0" indent="0" algn="l" rtl="0">
              <a:spcBef>
                <a:spcPts val="800"/>
              </a:spcBef>
              <a:spcAft>
                <a:spcPts val="0"/>
              </a:spcAft>
              <a:buNone/>
            </a:pP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5"/>
          <p:cNvSpPr txBox="1">
            <a:spLocks noGrp="1"/>
          </p:cNvSpPr>
          <p:nvPr>
            <p:ph type="body" idx="1"/>
          </p:nvPr>
        </p:nvSpPr>
        <p:spPr>
          <a:xfrm>
            <a:off x="2337300" y="1642350"/>
            <a:ext cx="4469400" cy="929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3600"/>
              <a:t>Grazie per l’attenzione</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9"/>
                                        </p:tgtEl>
                                        <p:attrNameLst>
                                          <p:attrName>style.visibility</p:attrName>
                                        </p:attrNameLst>
                                      </p:cBhvr>
                                      <p:to>
                                        <p:strVal val="visible"/>
                                      </p:to>
                                    </p:set>
                                    <p:anim calcmode="lin" valueType="num">
                                      <p:cBhvr additive="base">
                                        <p:cTn id="7" dur="1000"/>
                                        <p:tgtEl>
                                          <p:spTgt spid="47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479"/>
                                        </p:tgtEl>
                                      </p:cBhvr>
                                    </p:animEffect>
                                    <p:set>
                                      <p:cBhvr>
                                        <p:cTn id="11" dur="1" fill="hold">
                                          <p:stCondLst>
                                            <p:cond delay="1000"/>
                                          </p:stCondLst>
                                        </p:cTn>
                                        <p:tgtEl>
                                          <p:spTgt spid="4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Cos’è un agente?</a:t>
            </a:r>
            <a:endParaRPr/>
          </a:p>
        </p:txBody>
      </p:sp>
      <p:sp>
        <p:nvSpPr>
          <p:cNvPr id="335" name="Google Shape;335;p33"/>
          <p:cNvSpPr txBox="1">
            <a:spLocks noGrp="1"/>
          </p:cNvSpPr>
          <p:nvPr>
            <p:ph type="body" idx="1"/>
          </p:nvPr>
        </p:nvSpPr>
        <p:spPr>
          <a:xfrm>
            <a:off x="856050" y="1255025"/>
            <a:ext cx="8240100" cy="3159900"/>
          </a:xfrm>
          <a:prstGeom prst="rect">
            <a:avLst/>
          </a:prstGeom>
        </p:spPr>
        <p:txBody>
          <a:bodyPr spcFirstLastPara="1" wrap="square" lIns="68575" tIns="34275" rIns="68575" bIns="34275" anchor="t" anchorCtr="0">
            <a:noAutofit/>
          </a:bodyPr>
          <a:lstStyle/>
          <a:p>
            <a:pPr marL="0" lvl="0" indent="0" algn="l" rtl="0">
              <a:lnSpc>
                <a:spcPct val="120000"/>
              </a:lnSpc>
              <a:spcBef>
                <a:spcPts val="800"/>
              </a:spcBef>
              <a:spcAft>
                <a:spcPts val="0"/>
              </a:spcAft>
              <a:buClr>
                <a:schemeClr val="dk1"/>
              </a:buClr>
              <a:buSzPts val="1100"/>
              <a:buFont typeface="Arial"/>
              <a:buNone/>
            </a:pPr>
            <a:r>
              <a:rPr lang="it" sz="2000">
                <a:solidFill>
                  <a:srgbClr val="FFFFFF"/>
                </a:solidFill>
              </a:rPr>
              <a:t>E’ un modulo software che rispetta i seguenti attributi:</a:t>
            </a:r>
            <a:endParaRPr sz="20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it" sz="2000">
                <a:solidFill>
                  <a:srgbClr val="FFFFFF"/>
                </a:solidFill>
                <a:latin typeface="Arial"/>
                <a:ea typeface="Arial"/>
                <a:cs typeface="Arial"/>
                <a:sym typeface="Arial"/>
              </a:rPr>
              <a:t>•</a:t>
            </a:r>
            <a:r>
              <a:rPr lang="it" sz="2000" b="1">
                <a:solidFill>
                  <a:srgbClr val="FFFFFF"/>
                </a:solidFill>
              </a:rPr>
              <a:t>Autonomia:</a:t>
            </a:r>
            <a:r>
              <a:rPr lang="it" sz="2000">
                <a:solidFill>
                  <a:srgbClr val="FFFFFF"/>
                </a:solidFill>
              </a:rPr>
              <a:t> capacità di controllare i propri comportamenti senza comportamenti esterni;</a:t>
            </a:r>
            <a:endParaRPr sz="20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it" sz="2000">
                <a:solidFill>
                  <a:srgbClr val="FFFFFF"/>
                </a:solidFill>
                <a:latin typeface="Arial"/>
                <a:ea typeface="Arial"/>
                <a:cs typeface="Arial"/>
                <a:sym typeface="Arial"/>
              </a:rPr>
              <a:t>•</a:t>
            </a:r>
            <a:r>
              <a:rPr lang="it" sz="2000" b="1">
                <a:solidFill>
                  <a:srgbClr val="FFFFFF"/>
                </a:solidFill>
              </a:rPr>
              <a:t>Abilità Sociale:</a:t>
            </a:r>
            <a:r>
              <a:rPr lang="it" sz="2000">
                <a:solidFill>
                  <a:srgbClr val="FFFFFF"/>
                </a:solidFill>
              </a:rPr>
              <a:t> capacità di comunicare con altri agenti umani e non;</a:t>
            </a:r>
            <a:endParaRPr sz="20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it" sz="2000">
                <a:solidFill>
                  <a:srgbClr val="FFFFFF"/>
                </a:solidFill>
                <a:latin typeface="Arial"/>
                <a:ea typeface="Arial"/>
                <a:cs typeface="Arial"/>
                <a:sym typeface="Arial"/>
              </a:rPr>
              <a:t>•</a:t>
            </a:r>
            <a:r>
              <a:rPr lang="it" sz="2000" b="1">
                <a:solidFill>
                  <a:srgbClr val="FFFFFF"/>
                </a:solidFill>
              </a:rPr>
              <a:t>Reattività:</a:t>
            </a:r>
            <a:r>
              <a:rPr lang="it" sz="2000">
                <a:solidFill>
                  <a:srgbClr val="FFFFFF"/>
                </a:solidFill>
              </a:rPr>
              <a:t> capacità di fornire risposte immediate ai cambiamenti ambientali che vengono percepiti;</a:t>
            </a:r>
            <a:endParaRPr sz="2000">
              <a:solidFill>
                <a:srgbClr val="FFFFFF"/>
              </a:solidFill>
            </a:endParaRPr>
          </a:p>
          <a:p>
            <a:pPr marL="0" lvl="0" indent="0" algn="l" rtl="0">
              <a:lnSpc>
                <a:spcPct val="120000"/>
              </a:lnSpc>
              <a:spcBef>
                <a:spcPts val="0"/>
              </a:spcBef>
              <a:spcAft>
                <a:spcPts val="0"/>
              </a:spcAft>
              <a:buClr>
                <a:schemeClr val="dk1"/>
              </a:buClr>
              <a:buSzPts val="1100"/>
              <a:buFont typeface="Arial"/>
              <a:buNone/>
            </a:pPr>
            <a:r>
              <a:rPr lang="it" sz="2000">
                <a:solidFill>
                  <a:srgbClr val="FFFFFF"/>
                </a:solidFill>
                <a:latin typeface="Arial"/>
                <a:ea typeface="Arial"/>
                <a:cs typeface="Arial"/>
                <a:sym typeface="Arial"/>
              </a:rPr>
              <a:t>•</a:t>
            </a:r>
            <a:r>
              <a:rPr lang="it" sz="2000" b="1">
                <a:solidFill>
                  <a:srgbClr val="FFFFFF"/>
                </a:solidFill>
              </a:rPr>
              <a:t>Proattività: </a:t>
            </a:r>
            <a:r>
              <a:rPr lang="it" sz="2000">
                <a:solidFill>
                  <a:srgbClr val="FFFFFF"/>
                </a:solidFill>
              </a:rPr>
              <a:t>capacità di prendere iniziativa.</a:t>
            </a:r>
            <a:endParaRPr sz="2000">
              <a:solidFill>
                <a:srgbClr val="FFFFFF"/>
              </a:solidFill>
            </a:endParaRPr>
          </a:p>
          <a:p>
            <a:pPr marL="0" lvl="0" indent="0" algn="l" rtl="0">
              <a:lnSpc>
                <a:spcPct val="120000"/>
              </a:lnSpc>
              <a:spcBef>
                <a:spcPts val="800"/>
              </a:spcBef>
              <a:spcAft>
                <a:spcPts val="0"/>
              </a:spcAft>
              <a:buClr>
                <a:schemeClr val="dk1"/>
              </a:buClr>
              <a:buSzPts val="1100"/>
              <a:buFont typeface="Arial"/>
              <a:buNone/>
            </a:pPr>
            <a:r>
              <a:rPr lang="it" sz="2000">
                <a:solidFill>
                  <a:srgbClr val="FFFFFF"/>
                </a:solidFill>
              </a:rPr>
              <a:t>Tutto questo grazie ad </a:t>
            </a:r>
            <a:r>
              <a:rPr lang="it" sz="2000" b="1">
                <a:solidFill>
                  <a:srgbClr val="FFFFFF"/>
                </a:solidFill>
              </a:rPr>
              <a:t>organi sensori</a:t>
            </a:r>
            <a:r>
              <a:rPr lang="it" sz="2000">
                <a:solidFill>
                  <a:srgbClr val="FFFFFF"/>
                </a:solidFill>
              </a:rPr>
              <a:t>,</a:t>
            </a:r>
            <a:r>
              <a:rPr lang="it" sz="2000" b="1">
                <a:solidFill>
                  <a:srgbClr val="FFFFFF"/>
                </a:solidFill>
              </a:rPr>
              <a:t> organi attuatori </a:t>
            </a:r>
            <a:r>
              <a:rPr lang="it" sz="2000">
                <a:solidFill>
                  <a:srgbClr val="FFFFFF"/>
                </a:solidFill>
              </a:rPr>
              <a:t>e</a:t>
            </a:r>
            <a:r>
              <a:rPr lang="it" sz="2000" b="1">
                <a:solidFill>
                  <a:srgbClr val="FFFFFF"/>
                </a:solidFill>
              </a:rPr>
              <a:t> razionalità</a:t>
            </a:r>
            <a:r>
              <a:rPr lang="it" sz="2000">
                <a:solidFill>
                  <a:srgbClr val="FFFFFF"/>
                </a:solidFill>
              </a:rPr>
              <a:t> per raggiungere l’obiettivo prestabilito.</a:t>
            </a:r>
            <a:endParaRPr sz="2000">
              <a:solidFill>
                <a:srgbClr val="FFFFFF"/>
              </a:solidFill>
            </a:endParaRPr>
          </a:p>
          <a:p>
            <a:pPr marL="0" lvl="0" indent="0" algn="l" rtl="0">
              <a:spcBef>
                <a:spcPts val="800"/>
              </a:spcBef>
              <a:spcAft>
                <a:spcPts val="0"/>
              </a:spcAft>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4"/>
          <p:cNvSpPr txBox="1">
            <a:spLocks noGrp="1"/>
          </p:cNvSpPr>
          <p:nvPr>
            <p:ph type="title"/>
          </p:nvPr>
        </p:nvSpPr>
        <p:spPr>
          <a:xfrm>
            <a:off x="856060" y="463889"/>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Cos’è un classificatore?</a:t>
            </a:r>
            <a:endParaRPr/>
          </a:p>
        </p:txBody>
      </p:sp>
      <p:sp>
        <p:nvSpPr>
          <p:cNvPr id="341" name="Google Shape;341;p34"/>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a:solidFill>
                  <a:srgbClr val="FFFFFF"/>
                </a:solidFill>
              </a:rPr>
              <a:t>Un classificatore è un algoritmo basato su un modello matematico in grado di apprendere, dalle caratteristiche di un oggetto, la</a:t>
            </a:r>
            <a:r>
              <a:rPr lang="it" sz="2200"/>
              <a:t> classe (o gruppo) di appartenenza.</a:t>
            </a:r>
            <a:endParaRPr sz="2200">
              <a:solidFill>
                <a:srgbClr val="FFFFFF"/>
              </a:solidFill>
            </a:endParaRPr>
          </a:p>
          <a:p>
            <a:pPr marL="0" lvl="0" indent="0" algn="l" rtl="0">
              <a:spcBef>
                <a:spcPts val="800"/>
              </a:spcBef>
              <a:spcAft>
                <a:spcPts val="0"/>
              </a:spcAft>
              <a:buNone/>
            </a:pPr>
            <a:r>
              <a:rPr lang="it" sz="2200">
                <a:solidFill>
                  <a:srgbClr val="FFFFFF"/>
                </a:solidFill>
              </a:rPr>
              <a:t>Le caratteristiche di un oggetto sono anche conosciute come </a:t>
            </a:r>
            <a:r>
              <a:rPr lang="it" sz="2200" i="1">
                <a:solidFill>
                  <a:srgbClr val="FFFFFF"/>
                </a:solidFill>
              </a:rPr>
              <a:t>valori di feature</a:t>
            </a:r>
            <a:r>
              <a:rPr lang="it" sz="2200">
                <a:solidFill>
                  <a:srgbClr val="FFFFFF"/>
                </a:solidFill>
              </a:rPr>
              <a:t> e sono tipicamente presentate alla macchina in un vettore chiamato </a:t>
            </a:r>
            <a:r>
              <a:rPr lang="it" sz="2200" i="1">
                <a:solidFill>
                  <a:srgbClr val="FFFFFF"/>
                </a:solidFill>
              </a:rPr>
              <a:t>vettore di feature.</a:t>
            </a:r>
            <a:r>
              <a:rPr lang="it" sz="2400">
                <a:solidFill>
                  <a:srgbClr val="FFFFFF"/>
                </a:solidFill>
              </a:rPr>
              <a:t>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title"/>
          </p:nvPr>
        </p:nvSpPr>
        <p:spPr>
          <a:xfrm>
            <a:off x="688025" y="192497"/>
            <a:ext cx="7429500" cy="858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Classificatori a confronto</a:t>
            </a:r>
            <a:endParaRPr/>
          </a:p>
        </p:txBody>
      </p:sp>
      <p:sp>
        <p:nvSpPr>
          <p:cNvPr id="347" name="Google Shape;347;p35"/>
          <p:cNvSpPr txBox="1">
            <a:spLocks noGrp="1"/>
          </p:cNvSpPr>
          <p:nvPr>
            <p:ph type="body" idx="1"/>
          </p:nvPr>
        </p:nvSpPr>
        <p:spPr>
          <a:xfrm>
            <a:off x="688025" y="356475"/>
            <a:ext cx="8456100" cy="1925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a:p>
            <a:pPr marL="0" lvl="0" indent="0" algn="l" rtl="0">
              <a:lnSpc>
                <a:spcPct val="100000"/>
              </a:lnSpc>
              <a:spcBef>
                <a:spcPts val="800"/>
              </a:spcBef>
              <a:spcAft>
                <a:spcPts val="0"/>
              </a:spcAft>
              <a:buNone/>
            </a:pPr>
            <a:r>
              <a:rPr lang="it" sz="2000"/>
              <a:t> Il confronto, fra classificatori, viene effettuato in base all’accuratezza indicata dal “test_score”.</a:t>
            </a:r>
            <a:endParaRPr sz="2000"/>
          </a:p>
          <a:p>
            <a:pPr marL="0" lvl="0" indent="0" algn="l" rtl="0">
              <a:lnSpc>
                <a:spcPct val="100000"/>
              </a:lnSpc>
              <a:spcBef>
                <a:spcPts val="800"/>
              </a:spcBef>
              <a:spcAft>
                <a:spcPts val="0"/>
              </a:spcAft>
              <a:buNone/>
            </a:pPr>
            <a:r>
              <a:rPr lang="it" sz="2000"/>
              <a:t>Nel nostro caso, il Random Forest ha il punteggio più alto. </a:t>
            </a:r>
            <a:endParaRPr sz="2000"/>
          </a:p>
        </p:txBody>
      </p:sp>
      <p:pic>
        <p:nvPicPr>
          <p:cNvPr id="348" name="Google Shape;348;p35"/>
          <p:cNvPicPr preferRelativeResize="0"/>
          <p:nvPr/>
        </p:nvPicPr>
        <p:blipFill>
          <a:blip r:embed="rId3">
            <a:alphaModFix/>
          </a:blip>
          <a:stretch>
            <a:fillRect/>
          </a:stretch>
        </p:blipFill>
        <p:spPr>
          <a:xfrm>
            <a:off x="769975" y="2218815"/>
            <a:ext cx="3877613" cy="2028999"/>
          </a:xfrm>
          <a:prstGeom prst="rect">
            <a:avLst/>
          </a:prstGeom>
          <a:noFill/>
          <a:ln>
            <a:noFill/>
          </a:ln>
        </p:spPr>
      </p:pic>
      <p:pic>
        <p:nvPicPr>
          <p:cNvPr id="349" name="Google Shape;349;p35"/>
          <p:cNvPicPr preferRelativeResize="0"/>
          <p:nvPr/>
        </p:nvPicPr>
        <p:blipFill>
          <a:blip r:embed="rId4">
            <a:alphaModFix/>
          </a:blip>
          <a:stretch>
            <a:fillRect/>
          </a:stretch>
        </p:blipFill>
        <p:spPr>
          <a:xfrm>
            <a:off x="4839311" y="2202150"/>
            <a:ext cx="3877613" cy="206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857260" y="284314"/>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Classificatore Random Forest</a:t>
            </a:r>
            <a:endParaRPr/>
          </a:p>
        </p:txBody>
      </p:sp>
      <p:sp>
        <p:nvSpPr>
          <p:cNvPr id="355" name="Google Shape;355;p36"/>
          <p:cNvSpPr txBox="1">
            <a:spLocks noGrp="1"/>
          </p:cNvSpPr>
          <p:nvPr>
            <p:ph type="body" idx="1"/>
          </p:nvPr>
        </p:nvSpPr>
        <p:spPr>
          <a:xfrm>
            <a:off x="857250" y="474575"/>
            <a:ext cx="7041300" cy="2423700"/>
          </a:xfrm>
          <a:prstGeom prst="rect">
            <a:avLst/>
          </a:prstGeom>
        </p:spPr>
        <p:txBody>
          <a:bodyPr spcFirstLastPara="1" wrap="square" lIns="68575" tIns="34275" rIns="68575" bIns="34275" anchor="ctr" anchorCtr="0">
            <a:noAutofit/>
          </a:bodyPr>
          <a:lstStyle/>
          <a:p>
            <a:pPr marL="0" lvl="0" indent="0" algn="l" rtl="0">
              <a:lnSpc>
                <a:spcPct val="100000"/>
              </a:lnSpc>
              <a:spcBef>
                <a:spcPts val="800"/>
              </a:spcBef>
              <a:spcAft>
                <a:spcPts val="0"/>
              </a:spcAft>
              <a:buNone/>
            </a:pPr>
            <a:r>
              <a:rPr lang="it"/>
              <a:t>Il Random Forest è un classificatore d'insieme che è composto da alberi di decisione. Fornisce come risultato la classe che corrisponde agli output degli alberi; I vari risultati vengono prese in considerazione in base ad un criterio di scelta,  come il majority voting</a:t>
            </a:r>
            <a:endParaRPr/>
          </a:p>
        </p:txBody>
      </p:sp>
      <p:pic>
        <p:nvPicPr>
          <p:cNvPr id="356" name="Google Shape;356;p36"/>
          <p:cNvPicPr preferRelativeResize="0"/>
          <p:nvPr/>
        </p:nvPicPr>
        <p:blipFill>
          <a:blip r:embed="rId3">
            <a:alphaModFix/>
          </a:blip>
          <a:stretch>
            <a:fillRect/>
          </a:stretch>
        </p:blipFill>
        <p:spPr>
          <a:xfrm>
            <a:off x="1795575" y="2372225"/>
            <a:ext cx="4884226" cy="249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7"/>
          <p:cNvSpPr txBox="1">
            <a:spLocks noGrp="1"/>
          </p:cNvSpPr>
          <p:nvPr>
            <p:ph type="body" idx="1"/>
          </p:nvPr>
        </p:nvSpPr>
        <p:spPr>
          <a:xfrm>
            <a:off x="857250" y="1018603"/>
            <a:ext cx="7429500" cy="3385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it" sz="2000">
                <a:solidFill>
                  <a:srgbClr val="FFFFFF"/>
                </a:solidFill>
              </a:rPr>
              <a:t>Testando diversi modelli di classificatori </a:t>
            </a:r>
            <a:r>
              <a:rPr lang="it" sz="2000"/>
              <a:t>(da noi serializzati) </a:t>
            </a:r>
            <a:r>
              <a:rPr lang="it" sz="2000">
                <a:solidFill>
                  <a:srgbClr val="FFFFFF"/>
                </a:solidFill>
              </a:rPr>
              <a:t>, siamo riusciti a creare 2 modelli che risultano essere migliori:</a:t>
            </a:r>
            <a:endParaRPr sz="2000">
              <a:solidFill>
                <a:srgbClr val="FFFFFF"/>
              </a:solidFill>
            </a:endParaRPr>
          </a:p>
          <a:p>
            <a:pPr marL="0" lvl="0" indent="-228600" algn="l" rtl="0">
              <a:lnSpc>
                <a:spcPct val="115000"/>
              </a:lnSpc>
              <a:spcBef>
                <a:spcPts val="0"/>
              </a:spcBef>
              <a:spcAft>
                <a:spcPts val="0"/>
              </a:spcAft>
              <a:buClr>
                <a:schemeClr val="dk1"/>
              </a:buClr>
              <a:buSzPts val="1100"/>
              <a:buFont typeface="Arial"/>
              <a:buNone/>
            </a:pPr>
            <a:r>
              <a:rPr lang="it" sz="2000">
                <a:solidFill>
                  <a:srgbClr val="FFFFFF"/>
                </a:solidFill>
              </a:rPr>
              <a:t>· 	</a:t>
            </a:r>
            <a:r>
              <a:rPr lang="it" sz="2000" b="1" i="1">
                <a:solidFill>
                  <a:srgbClr val="FFFFFF"/>
                </a:solidFill>
              </a:rPr>
              <a:t>Modello3.pickle</a:t>
            </a:r>
            <a:endParaRPr sz="2000" b="1" i="1">
              <a:solidFill>
                <a:srgbClr val="FFFFFF"/>
              </a:solidFill>
            </a:endParaRPr>
          </a:p>
          <a:p>
            <a:pPr marL="0" lvl="0" indent="-228600" algn="l" rtl="0">
              <a:lnSpc>
                <a:spcPct val="115000"/>
              </a:lnSpc>
              <a:spcBef>
                <a:spcPts val="0"/>
              </a:spcBef>
              <a:spcAft>
                <a:spcPts val="0"/>
              </a:spcAft>
              <a:buClr>
                <a:schemeClr val="dk1"/>
              </a:buClr>
              <a:buSzPts val="1100"/>
              <a:buFont typeface="Arial"/>
              <a:buNone/>
            </a:pPr>
            <a:r>
              <a:rPr lang="it" sz="2000" b="1">
                <a:solidFill>
                  <a:srgbClr val="FFFFFF"/>
                </a:solidFill>
              </a:rPr>
              <a:t>· 	</a:t>
            </a:r>
            <a:r>
              <a:rPr lang="it" sz="2000" b="1" i="1">
                <a:solidFill>
                  <a:srgbClr val="FFFFFF"/>
                </a:solidFill>
              </a:rPr>
              <a:t>Modello5.pickle</a:t>
            </a:r>
            <a:endParaRPr sz="2000" b="1" i="1">
              <a:solidFill>
                <a:srgbClr val="FFFFFF"/>
              </a:solidFill>
            </a:endParaRPr>
          </a:p>
          <a:p>
            <a:pPr marL="0" lvl="0" indent="0" algn="l" rtl="0">
              <a:spcBef>
                <a:spcPts val="800"/>
              </a:spcBef>
              <a:spcAft>
                <a:spcPts val="0"/>
              </a:spcAft>
              <a:buNone/>
            </a:pPr>
            <a:r>
              <a:rPr lang="it" sz="2000">
                <a:solidFill>
                  <a:srgbClr val="FFFFFF"/>
                </a:solidFill>
              </a:rPr>
              <a:t>Questi sono stati addestrati esclusivamente su dataset “EMOVO” perché, integrando anche il nostro dataset, avremmo raggiunto una minore percentuale di accuratezza: nella fase di test, abbiamo rilevato un riscontro negativo nelle predizioni eseguite dal sistema.</a:t>
            </a:r>
            <a:endParaRPr sz="2000">
              <a:solidFill>
                <a:srgbClr val="FFFFFF"/>
              </a:solidFill>
            </a:endParaRPr>
          </a:p>
        </p:txBody>
      </p:sp>
      <p:sp>
        <p:nvSpPr>
          <p:cNvPr id="362" name="Google Shape;362;p37"/>
          <p:cNvSpPr txBox="1"/>
          <p:nvPr/>
        </p:nvSpPr>
        <p:spPr>
          <a:xfrm>
            <a:off x="857250" y="376900"/>
            <a:ext cx="7180500" cy="8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700">
                <a:solidFill>
                  <a:srgbClr val="FFFFFF"/>
                </a:solidFill>
                <a:latin typeface="Twentieth Century"/>
                <a:ea typeface="Twentieth Century"/>
                <a:cs typeface="Twentieth Century"/>
                <a:sym typeface="Twentieth Century"/>
              </a:rPr>
              <a:t>Due modelli a confronto</a:t>
            </a:r>
            <a:endParaRPr sz="270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8"/>
          <p:cNvSpPr txBox="1">
            <a:spLocks noGrp="1"/>
          </p:cNvSpPr>
          <p:nvPr>
            <p:ph type="title"/>
          </p:nvPr>
        </p:nvSpPr>
        <p:spPr>
          <a:xfrm>
            <a:off x="787785" y="315964"/>
            <a:ext cx="7429500" cy="1108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it"/>
              <a:t>Metriche di Validazione</a:t>
            </a:r>
            <a:endParaRPr/>
          </a:p>
        </p:txBody>
      </p:sp>
      <p:sp>
        <p:nvSpPr>
          <p:cNvPr id="368" name="Google Shape;368;p38"/>
          <p:cNvSpPr txBox="1">
            <a:spLocks noGrp="1"/>
          </p:cNvSpPr>
          <p:nvPr>
            <p:ph type="body" idx="1"/>
          </p:nvPr>
        </p:nvSpPr>
        <p:spPr>
          <a:xfrm>
            <a:off x="857259" y="1042190"/>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a:t>Per valutare i due modelli, abbiamo utilizzato le metriche:</a:t>
            </a:r>
            <a:endParaRPr/>
          </a:p>
          <a:p>
            <a:pPr marL="457200" lvl="0" indent="-342900" algn="l" rtl="0">
              <a:lnSpc>
                <a:spcPct val="100000"/>
              </a:lnSpc>
              <a:spcBef>
                <a:spcPts val="800"/>
              </a:spcBef>
              <a:spcAft>
                <a:spcPts val="0"/>
              </a:spcAft>
              <a:buSzPts val="1800"/>
              <a:buChar char="●"/>
            </a:pPr>
            <a:r>
              <a:rPr lang="it" b="1"/>
              <a:t>MSE</a:t>
            </a:r>
            <a:r>
              <a:rPr lang="it"/>
              <a:t>(MeanSquaredError)</a:t>
            </a:r>
            <a:endParaRPr/>
          </a:p>
          <a:p>
            <a:pPr marL="914400" lvl="1" indent="-342900" algn="l" rtl="0">
              <a:lnSpc>
                <a:spcPct val="115000"/>
              </a:lnSpc>
              <a:spcBef>
                <a:spcPts val="0"/>
              </a:spcBef>
              <a:spcAft>
                <a:spcPts val="0"/>
              </a:spcAft>
              <a:buSzPts val="1800"/>
              <a:buChar char="•"/>
            </a:pPr>
            <a:r>
              <a:rPr lang="it" sz="1800"/>
              <a:t>L'</a:t>
            </a:r>
            <a:r>
              <a:rPr lang="it" sz="1800" b="1"/>
              <a:t>Errore Quadratico Medio</a:t>
            </a:r>
            <a:r>
              <a:rPr lang="it" sz="1800"/>
              <a:t> indica la media dei quadrati degli errori fra valori stimati e valori reali</a:t>
            </a:r>
            <a:endParaRPr sz="1800"/>
          </a:p>
          <a:p>
            <a:pPr marL="457200" lvl="0" indent="-342900" algn="l" rtl="0">
              <a:lnSpc>
                <a:spcPct val="115000"/>
              </a:lnSpc>
              <a:spcBef>
                <a:spcPts val="0"/>
              </a:spcBef>
              <a:spcAft>
                <a:spcPts val="0"/>
              </a:spcAft>
              <a:buSzPts val="1800"/>
              <a:buChar char="●"/>
            </a:pPr>
            <a:r>
              <a:rPr lang="it" b="1"/>
              <a:t>RMSE</a:t>
            </a:r>
            <a:r>
              <a:rPr lang="it"/>
              <a:t>(RootMeanSquaredError)</a:t>
            </a:r>
            <a:endParaRPr/>
          </a:p>
          <a:p>
            <a:pPr marL="914400" lvl="1" indent="-342900" algn="l" rtl="0">
              <a:spcBef>
                <a:spcPts val="0"/>
              </a:spcBef>
              <a:spcAft>
                <a:spcPts val="0"/>
              </a:spcAft>
              <a:buSzPts val="1800"/>
              <a:buChar char="•"/>
            </a:pPr>
            <a:r>
              <a:rPr lang="it" sz="1800"/>
              <a:t>La</a:t>
            </a:r>
            <a:r>
              <a:rPr lang="it" sz="1800" b="1"/>
              <a:t> Radice dell’Errore Quadratico Medio</a:t>
            </a:r>
            <a:r>
              <a:rPr lang="it" sz="1800"/>
              <a:t> corisponde alla varianza interna data dal rapporto fra devianza interna e numerosità totale</a:t>
            </a:r>
            <a:endParaRPr sz="1800"/>
          </a:p>
          <a:p>
            <a:pPr marL="457200" lvl="0" indent="-342900" algn="l" rtl="0">
              <a:lnSpc>
                <a:spcPct val="100000"/>
              </a:lnSpc>
              <a:spcBef>
                <a:spcPts val="0"/>
              </a:spcBef>
              <a:spcAft>
                <a:spcPts val="0"/>
              </a:spcAft>
              <a:buSzPts val="1800"/>
              <a:buChar char="●"/>
            </a:pPr>
            <a:r>
              <a:rPr lang="it" b="1"/>
              <a:t>MAE(MeanAbsoluteError)</a:t>
            </a:r>
            <a:endParaRPr b="1"/>
          </a:p>
          <a:p>
            <a:pPr marL="914400" lvl="1" indent="-342900" algn="l" rtl="0">
              <a:lnSpc>
                <a:spcPct val="100000"/>
              </a:lnSpc>
              <a:spcBef>
                <a:spcPts val="0"/>
              </a:spcBef>
              <a:spcAft>
                <a:spcPts val="0"/>
              </a:spcAft>
              <a:buSzPts val="1800"/>
              <a:buChar char="•"/>
            </a:pPr>
            <a:r>
              <a:rPr lang="it" sz="1800" b="1"/>
              <a:t>La Media degli errori assoluti </a:t>
            </a:r>
            <a:r>
              <a:rPr lang="it" sz="1800"/>
              <a:t>indica la media fra le</a:t>
            </a:r>
            <a:r>
              <a:rPr lang="it" sz="1800" b="1"/>
              <a:t> </a:t>
            </a:r>
            <a:r>
              <a:rPr lang="it" sz="1800"/>
              <a:t>differenze assolute tra previsione e valore vero</a:t>
            </a:r>
            <a:endParaRPr sz="1800"/>
          </a:p>
          <a:p>
            <a:pPr marL="457200" lvl="0" indent="-342900" algn="l" rtl="0">
              <a:lnSpc>
                <a:spcPct val="100000"/>
              </a:lnSpc>
              <a:spcBef>
                <a:spcPts val="0"/>
              </a:spcBef>
              <a:spcAft>
                <a:spcPts val="0"/>
              </a:spcAft>
              <a:buSzPts val="1800"/>
              <a:buChar char="●"/>
            </a:pPr>
            <a:r>
              <a:rPr lang="it" b="1"/>
              <a:t>Matrice di Confusione</a:t>
            </a:r>
            <a:endParaRPr b="1"/>
          </a:p>
          <a:p>
            <a:pPr marL="914400" lvl="1" indent="-342900" algn="l" rtl="0">
              <a:lnSpc>
                <a:spcPct val="100000"/>
              </a:lnSpc>
              <a:spcBef>
                <a:spcPts val="0"/>
              </a:spcBef>
              <a:spcAft>
                <a:spcPts val="0"/>
              </a:spcAft>
              <a:buSzPts val="1800"/>
              <a:buChar char="•"/>
            </a:pPr>
            <a:r>
              <a:rPr lang="it" sz="1800"/>
              <a:t>restituisce una rappresentazione dell'accuratezza di classificazione.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9"/>
          <p:cNvSpPr txBox="1">
            <a:spLocks noGrp="1"/>
          </p:cNvSpPr>
          <p:nvPr>
            <p:ph type="title"/>
          </p:nvPr>
        </p:nvSpPr>
        <p:spPr>
          <a:xfrm>
            <a:off x="856060" y="409464"/>
            <a:ext cx="7429500" cy="11088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it"/>
              <a:t>MAE &amp; RMSE &amp; MSE</a:t>
            </a:r>
            <a:endParaRPr/>
          </a:p>
        </p:txBody>
      </p:sp>
      <p:sp>
        <p:nvSpPr>
          <p:cNvPr id="374" name="Google Shape;374;p39"/>
          <p:cNvSpPr txBox="1">
            <a:spLocks noGrp="1"/>
          </p:cNvSpPr>
          <p:nvPr>
            <p:ph type="body" idx="1"/>
          </p:nvPr>
        </p:nvSpPr>
        <p:spPr>
          <a:xfrm>
            <a:off x="856059" y="1687115"/>
            <a:ext cx="7429500" cy="2656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it" sz="2200"/>
              <a:t>Sono metriche per confrontare le previsioni con i risultati finali</a:t>
            </a:r>
            <a:endParaRPr sz="2200"/>
          </a:p>
        </p:txBody>
      </p:sp>
      <p:pic>
        <p:nvPicPr>
          <p:cNvPr id="375" name="Google Shape;375;p39"/>
          <p:cNvPicPr preferRelativeResize="0"/>
          <p:nvPr/>
        </p:nvPicPr>
        <p:blipFill>
          <a:blip r:embed="rId3">
            <a:alphaModFix/>
          </a:blip>
          <a:stretch>
            <a:fillRect/>
          </a:stretch>
        </p:blipFill>
        <p:spPr>
          <a:xfrm>
            <a:off x="355375" y="2893677"/>
            <a:ext cx="4080099" cy="956248"/>
          </a:xfrm>
          <a:prstGeom prst="rect">
            <a:avLst/>
          </a:prstGeom>
          <a:noFill/>
          <a:ln>
            <a:noFill/>
          </a:ln>
        </p:spPr>
      </p:pic>
      <p:pic>
        <p:nvPicPr>
          <p:cNvPr id="376" name="Google Shape;376;p39"/>
          <p:cNvPicPr preferRelativeResize="0"/>
          <p:nvPr/>
        </p:nvPicPr>
        <p:blipFill>
          <a:blip r:embed="rId4">
            <a:alphaModFix/>
          </a:blip>
          <a:stretch>
            <a:fillRect/>
          </a:stretch>
        </p:blipFill>
        <p:spPr>
          <a:xfrm>
            <a:off x="4674424" y="2893677"/>
            <a:ext cx="4366551" cy="956250"/>
          </a:xfrm>
          <a:prstGeom prst="rect">
            <a:avLst/>
          </a:prstGeom>
          <a:noFill/>
          <a:ln>
            <a:noFill/>
          </a:ln>
        </p:spPr>
      </p:pic>
      <p:sp>
        <p:nvSpPr>
          <p:cNvPr id="377" name="Google Shape;377;p39"/>
          <p:cNvSpPr txBox="1"/>
          <p:nvPr/>
        </p:nvSpPr>
        <p:spPr>
          <a:xfrm>
            <a:off x="355375" y="2313163"/>
            <a:ext cx="3823500" cy="58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2200">
                <a:solidFill>
                  <a:srgbClr val="FFFFFF"/>
                </a:solidFill>
                <a:latin typeface="Twentieth Century"/>
                <a:ea typeface="Twentieth Century"/>
                <a:cs typeface="Twentieth Century"/>
                <a:sym typeface="Twentieth Century"/>
              </a:rPr>
              <a:t>Modello3.pickle</a:t>
            </a:r>
            <a:endParaRPr sz="2200">
              <a:solidFill>
                <a:srgbClr val="FFFFFF"/>
              </a:solidFill>
              <a:latin typeface="Twentieth Century"/>
              <a:ea typeface="Twentieth Century"/>
              <a:cs typeface="Twentieth Century"/>
              <a:sym typeface="Twentieth Century"/>
            </a:endParaRPr>
          </a:p>
        </p:txBody>
      </p:sp>
      <p:sp>
        <p:nvSpPr>
          <p:cNvPr id="378" name="Google Shape;378;p39"/>
          <p:cNvSpPr txBox="1"/>
          <p:nvPr/>
        </p:nvSpPr>
        <p:spPr>
          <a:xfrm>
            <a:off x="4791050" y="2336088"/>
            <a:ext cx="4164900" cy="55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2200">
                <a:solidFill>
                  <a:srgbClr val="FFFFFF"/>
                </a:solidFill>
                <a:latin typeface="Twentieth Century"/>
                <a:ea typeface="Twentieth Century"/>
                <a:cs typeface="Twentieth Century"/>
                <a:sym typeface="Twentieth Century"/>
              </a:rPr>
              <a:t>Modello5.pickle</a:t>
            </a:r>
            <a:endParaRPr sz="2200">
              <a:solidFill>
                <a:srgbClr val="FFFFFF"/>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o">
  <a:themeElements>
    <a:clrScheme name="Circuito">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Presentazione su schermo (16:9)</PresentationFormat>
  <Paragraphs>95</Paragraphs>
  <Slides>25</Slides>
  <Notes>25</Notes>
  <HiddenSlides>0</HiddenSlides>
  <MMClips>0</MMClips>
  <ScaleCrop>false</ScaleCrop>
  <HeadingPairs>
    <vt:vector size="6" baseType="variant">
      <vt:variant>
        <vt:lpstr>Caratteri utilizzati</vt:lpstr>
      </vt:variant>
      <vt:variant>
        <vt:i4>2</vt:i4>
      </vt:variant>
      <vt:variant>
        <vt:lpstr>Tema</vt:lpstr>
      </vt:variant>
      <vt:variant>
        <vt:i4>2</vt:i4>
      </vt:variant>
      <vt:variant>
        <vt:lpstr>Titoli diapositive</vt:lpstr>
      </vt:variant>
      <vt:variant>
        <vt:i4>25</vt:i4>
      </vt:variant>
    </vt:vector>
  </HeadingPairs>
  <TitlesOfParts>
    <vt:vector size="29" baseType="lpstr">
      <vt:lpstr>Arial</vt:lpstr>
      <vt:lpstr>Twentieth Century</vt:lpstr>
      <vt:lpstr>Simple Light</vt:lpstr>
      <vt:lpstr>Circuito</vt:lpstr>
      <vt:lpstr>DOCENTE DEL CORSO Prof.ssa DE CAROLIS</vt:lpstr>
      <vt:lpstr>COS’È L’EMOTION SPEECH RECOGNITION?  </vt:lpstr>
      <vt:lpstr>Cos’è un agente?</vt:lpstr>
      <vt:lpstr>Cos’è un classificatore?</vt:lpstr>
      <vt:lpstr>Classificatori a confronto</vt:lpstr>
      <vt:lpstr>Classificatore Random Forest</vt:lpstr>
      <vt:lpstr>Presentazione standard di PowerPoint</vt:lpstr>
      <vt:lpstr>Metriche di Validazione</vt:lpstr>
      <vt:lpstr>MAE &amp; RMSE &amp; MSE</vt:lpstr>
      <vt:lpstr>Matrice di Confusione</vt:lpstr>
      <vt:lpstr>MODELLO3.PICKLE  matrice di confusione</vt:lpstr>
      <vt:lpstr>MODELLO5.PICKLE matrice di confusione</vt:lpstr>
      <vt:lpstr>Features</vt:lpstr>
      <vt:lpstr>«FEATURE» PT.1</vt:lpstr>
      <vt:lpstr>«FEATURE» PT.2</vt:lpstr>
      <vt:lpstr>«FEATURE» PT.3</vt:lpstr>
      <vt:lpstr>Matrice di correlazione delle feature</vt:lpstr>
      <vt:lpstr>Le emozioni rilevabili attraverso la classificazione</vt:lpstr>
      <vt:lpstr>Struttura del dataset </vt:lpstr>
      <vt:lpstr>TECNOLOGIE UTILIZZATE</vt:lpstr>
      <vt:lpstr>Interfaccia</vt:lpstr>
      <vt:lpstr>Caratteristiche del nostro agente</vt:lpstr>
      <vt:lpstr>Funzionamento</vt:lpstr>
      <vt:lpstr>Fasi di esecuzione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DOCENTE DEL CORSO Prof.ssa DE CAROLIS</dc:title>
  <cp:lastModifiedBy>Gianfranco Semeraro</cp:lastModifiedBy>
  <cp:revision>1</cp:revision>
  <dcterms:modified xsi:type="dcterms:W3CDTF">2019-06-07T07:37:09Z</dcterms:modified>
</cp:coreProperties>
</file>