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7FCB3-3708-D744-A68B-5B7E00B388DF}" v="1" dt="2022-04-05T16:43:5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1"/>
    <p:restoredTop sz="95775"/>
  </p:normalViewPr>
  <p:slideViewPr>
    <p:cSldViewPr snapToGrid="0" snapToObjects="1">
      <p:cViewPr varScale="1">
        <p:scale>
          <a:sx n="67" d="100"/>
          <a:sy n="67" d="100"/>
        </p:scale>
        <p:origin x="17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le Meyers" userId="372806ca-3d51-46af-869b-48e62ad395aa" providerId="ADAL" clId="{4AF7FCB3-3708-D744-A68B-5B7E00B388DF}"/>
    <pc:docChg chg="modSld">
      <pc:chgData name="Michelle Meyers" userId="372806ca-3d51-46af-869b-48e62ad395aa" providerId="ADAL" clId="{4AF7FCB3-3708-D744-A68B-5B7E00B388DF}" dt="2022-04-05T16:45:15.462" v="211" actId="20577"/>
      <pc:docMkLst>
        <pc:docMk/>
      </pc:docMkLst>
      <pc:sldChg chg="addSp modSp mod">
        <pc:chgData name="Michelle Meyers" userId="372806ca-3d51-46af-869b-48e62ad395aa" providerId="ADAL" clId="{4AF7FCB3-3708-D744-A68B-5B7E00B388DF}" dt="2022-04-05T16:45:15.462" v="211" actId="20577"/>
        <pc:sldMkLst>
          <pc:docMk/>
          <pc:sldMk cId="1565343654" sldId="257"/>
        </pc:sldMkLst>
        <pc:spChg chg="add mod">
          <ac:chgData name="Michelle Meyers" userId="372806ca-3d51-46af-869b-48e62ad395aa" providerId="ADAL" clId="{4AF7FCB3-3708-D744-A68B-5B7E00B388DF}" dt="2022-04-05T16:45:15.462" v="211" actId="20577"/>
          <ac:spMkLst>
            <pc:docMk/>
            <pc:sldMk cId="1565343654" sldId="257"/>
            <ac:spMk id="6" creationId="{A9A40F5C-4C05-9644-BA84-D2D206009538}"/>
          </ac:spMkLst>
        </pc:spChg>
        <pc:picChg chg="mod">
          <ac:chgData name="Michelle Meyers" userId="372806ca-3d51-46af-869b-48e62ad395aa" providerId="ADAL" clId="{4AF7FCB3-3708-D744-A68B-5B7E00B388DF}" dt="2022-04-05T16:43:56.475" v="0" actId="1076"/>
          <ac:picMkLst>
            <pc:docMk/>
            <pc:sldMk cId="1565343654" sldId="257"/>
            <ac:picMk id="5" creationId="{0BCA4430-A8CB-B243-AD30-0F0E5B99B7E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16:42:43.7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3439 24575,'65'-41'0,"-1"-2"0,9-6 0,-12 10 0,1 0 0,19-17 0,-11 16 0,4-1 0,-17 7 0,0 2 0,1 6 0,-1 2 0,-7 1 0,-1 0 0,1 2 0,-2 0 0,29-18 0,-12 1 0,7-2 0,-3-5 0,-25 20 0,3 0 0,-2-3 0,1 0 0,3 0 0,1-1 0,-5 2 0,-1-1 0,4-2 0,0-1 0,-1-5 0,0-1 0,5-3 0,1-1 0,1-2 0,-1 1 0,-3 0 0,0 1 0,-3 4 0,-1 1 0,31-27 0,-37 31 0,2 2 0,34-24 0,-31 26 0,1 0 0,1 1 0,0 1 0,3 1 0,1 1 0,-3 2 0,-1 1 0,38-16 0,-1 6 0,-16-2 0,12-2 0,-12-3 0,-3 3 0,-9-1 0,-6 4 0,6-1 0,5-5 0,12-4 0,6-5 0,-38 19 0,1 0 0,1 0 0,-1 0 0,36-30 0,-36 27 0,-2-2 0,-3-1 0,-2-2 0,4-3 0,-1-1 0,1-3 0,0-1 0,-3 5 0,0 0 0,-2 1 0,0 2 0,21-20 0,-11 5 0,-7 10 0,-5 2 0,-1 7 0,-4 2 0,6 0 0,-7 0 0,2 0 0,-4-3 0,-2 13 0,-1 1 0,-10 8 0,-2 6 0,-8 1 0,2 3 0,6-5 0,5-11 0,4-5 0,5-9 0,0-1 0,0 5 0,-4 3 0,-2 11 0,-13 7 0,-9 5 0,-17 10 0,-12 4 0,-16 17 0,-1 1 0,-5 7 0,6-7 0,6 5 0,2-11 0,5 7 0,-4-1 0,-5 8 0,-3 6 0,-3-5 0,13-5 0,4-10 0,26-13 0,5-6 0,19-13 0,2-14 0,6 1 0,11-14 0,0 3 0,12-4 0,0-2 0,3 3 0,-5 4 0,-6 9 0,-9 6 0,-5 8 0,-1-2 0,-1 8 0,0-4 0,-2 5 0,-4-3 0,-3 0 0,-4 0 0,0 1 0,2-1 0,-1 1 0,3-2 0,-2 2 0,5-2 0,13-3 0,8-4 0,11-2 0,-11 7 0,-4 0 0,-18 6 0,0 5 0,-10 6 0,4 12 0,-2 13 0,-1 2 0,-1 1 0,-5-8 0,0 0 0,0-7 0,0 4 0,0-6 0,0 1 0,0-1 0,0 6 0,0 2 0,0 5 0,0-5 0,0-2 0,0-6 0,0-3 0,0-3 0,0-2 0,0 0 0,0 0 0,0-2 0,0-5 0,0-2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5T16:42:46.9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1127 1 24575,'-18'0'0,"-11"0"0,-4 0 0,-21 0 0,-4 4 0,-1 3 0,2-1 0,14 4 0,6-8 0,2 3 0,-9-5 0,-1 0 0,-12 0 0,16 0 0,2 0 0,16 0 0,-3 0 0,7 0 0,-4 0 0,1 0 0,-1 0 0,4 0 0,0 0 0,5 0 0,-8 0 0,0 0 0,-4 0 0,2 0 0,8 0 0,2 0 0,0 0 0,3 5 0,-3-4 0,4 3 0,1 0 0,0-2 0,-4 6 0,-4-1 0,-4 2 0,3-2 0,2 1 0,8-5 0,4 5 0,3-6 0,4 5 0,14 3 0,31 17 0,15 19 0,-16-17 0,1 1 0,0 3 0,-2 1 0,-2-4 0,-2 0 0,33 26 0,-18-11 0,-7-2 0,-12-7 0,-4-6 0,-11-2 0,-1-10 0,0-2 0,4 1 0,4-3 0,5 7 0,0-1 0,-3-3 0,2 5 0,-10-4 0,11 5 0,0 0 0,-1 0 0,3 1 0,-13-9 0,-5-1 0,-10-9 0,-10-1 0,0-2 0,-3-2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85BE-DB69-2E47-A46E-188CE8E08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Heat Map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1D51C-293B-8B4F-82D1-AC07D6B9C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Michelle M</a:t>
            </a:r>
          </a:p>
        </p:txBody>
      </p:sp>
    </p:spTree>
    <p:extLst>
      <p:ext uri="{BB962C8B-B14F-4D97-AF65-F5344CB8AC3E}">
        <p14:creationId xmlns:p14="http://schemas.microsoft.com/office/powerpoint/2010/main" val="253247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3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0BCA4430-A8CB-B243-AD30-0F0E5B99B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9319" y="729586"/>
            <a:ext cx="5153235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40F5C-4C05-9644-BA84-D2D206009538}"/>
              </a:ext>
            </a:extLst>
          </p:cNvPr>
          <p:cNvSpPr txBox="1"/>
          <p:nvPr/>
        </p:nvSpPr>
        <p:spPr>
          <a:xfrm>
            <a:off x="6642434" y="939251"/>
            <a:ext cx="2749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heatmap is a visual way to see highs and lows of a data set. It uses colors in place of numbers and the intensity of the color is the indicator of how strong </a:t>
            </a:r>
            <a:r>
              <a:rPr lang="en-US"/>
              <a:t>the value 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B36F-1881-5D4F-881C-CD86308D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sort and prepare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C1FC3-3690-4F4D-860D-8148CE3A4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54" y="2211263"/>
            <a:ext cx="8597900" cy="749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A0EC9-4D8B-5D4B-AA0F-CD935F9EF9C3}"/>
              </a:ext>
            </a:extLst>
          </p:cNvPr>
          <p:cNvSpPr txBox="1"/>
          <p:nvPr/>
        </p:nvSpPr>
        <p:spPr>
          <a:xfrm>
            <a:off x="1451579" y="2960563"/>
            <a:ext cx="6463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data into R, here I am using NBA player stats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D281799-76CA-6140-BE6A-2BD03FB5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54" y="3483172"/>
            <a:ext cx="3429000" cy="58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21E53-D2A2-F845-B111-4D5D3C78A254}"/>
              </a:ext>
            </a:extLst>
          </p:cNvPr>
          <p:cNvSpPr txBox="1"/>
          <p:nvPr/>
        </p:nvSpPr>
        <p:spPr>
          <a:xfrm>
            <a:off x="1451579" y="4093801"/>
            <a:ext cx="67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can be sorted any way, but we will sort by points ascending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147349A-DB15-8642-9401-C7FC2F84B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254" y="4515839"/>
            <a:ext cx="3454400" cy="7112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73C50704-98AA-684D-B1DE-F642ABA7C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16" y="4539333"/>
            <a:ext cx="2938380" cy="6877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F6AA27-B671-B845-BA90-EA373D12BD33}"/>
              </a:ext>
            </a:extLst>
          </p:cNvPr>
          <p:cNvSpPr txBox="1"/>
          <p:nvPr/>
        </p:nvSpPr>
        <p:spPr>
          <a:xfrm>
            <a:off x="1633928" y="5227039"/>
            <a:ext cx="7105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row names were just numbers so we can change them to player names, then remove that extra number index row</a:t>
            </a:r>
          </a:p>
        </p:txBody>
      </p:sp>
    </p:spTree>
    <p:extLst>
      <p:ext uri="{BB962C8B-B14F-4D97-AF65-F5344CB8AC3E}">
        <p14:creationId xmlns:p14="http://schemas.microsoft.com/office/powerpoint/2010/main" val="393335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FB3747-BFEC-4D0B-A987-BC9568F0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B78F9-B968-493D-B697-514F1A20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8523B0-53B9-2B4F-8922-87D9BFB7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Change the data into a matrix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428797-2897-4987-97AE-CC7E760B8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323836"/>
            <a:ext cx="9299965" cy="3652791"/>
            <a:chOff x="7639235" y="600024"/>
            <a:chExt cx="3898557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AF60A3-79CC-4912-B61B-707CC2B99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4482E0-41D8-43A7-99E0-0DB9E2320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9D2388-0DBE-594D-BFBD-409C9B3D4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9932" y="1647059"/>
            <a:ext cx="8020654" cy="100258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9D19D-C57A-4EBD-A668-7EF1F6C13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CFE85CD-CC1B-43AE-A37A-0C06606F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497725-2883-4D3A-91E2-180A9DF1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4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3DC8-E378-5341-B14F-8664F50C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heat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F88FB-C2F6-1A42-B03A-7F985AEE8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95" y="3136205"/>
            <a:ext cx="6569242" cy="585589"/>
          </a:xfr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BC94400-9978-AB4B-81BC-B23DA55B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81" y="1990873"/>
            <a:ext cx="4484510" cy="444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3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8DA6-63A4-8F42-AA97-3D18CECA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pretty!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E159F-AA77-2045-9C60-2F1A4C0F9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716" y="2066883"/>
            <a:ext cx="8255000" cy="749300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7D354BA-2C75-4047-BBDC-C3EDCCBE3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39" y="3429000"/>
            <a:ext cx="5643183" cy="1049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94989-B3DD-9242-84D6-B9C14BFE8B65}"/>
              </a:ext>
            </a:extLst>
          </p:cNvPr>
          <p:cNvSpPr txBox="1"/>
          <p:nvPr/>
        </p:nvSpPr>
        <p:spPr>
          <a:xfrm>
            <a:off x="2685212" y="4108903"/>
            <a:ext cx="519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this section to customize the colors!!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1F91EE-7310-454F-A09E-CE8640A6D8E9}"/>
                  </a:ext>
                </a:extLst>
              </p14:cNvPr>
              <p14:cNvContentPartPr/>
              <p14:nvPr/>
            </p14:nvContentPartPr>
            <p14:xfrm>
              <a:off x="6794906" y="2529885"/>
              <a:ext cx="1832040" cy="1238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1F91EE-7310-454F-A09E-CE8640A6D8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7266" y="2512245"/>
                <a:ext cx="186768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4AF932-3FEF-A346-A298-798640319481}"/>
                  </a:ext>
                </a:extLst>
              </p14:cNvPr>
              <p14:cNvContentPartPr/>
              <p14:nvPr/>
            </p14:nvContentPartPr>
            <p14:xfrm>
              <a:off x="8224466" y="2510085"/>
              <a:ext cx="409320" cy="328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4AF932-3FEF-A346-A298-7986403194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826" y="2492445"/>
                <a:ext cx="444960" cy="36432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8FE679DE-1B6E-3946-B59F-B04810FC38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466" y="3429000"/>
            <a:ext cx="2946329" cy="31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14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122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Heat Map in R</vt:lpstr>
      <vt:lpstr>PowerPoint Presentation</vt:lpstr>
      <vt:lpstr>Load, sort and prepare</vt:lpstr>
      <vt:lpstr>Change the data into a matrix</vt:lpstr>
      <vt:lpstr>Creating the heat map</vt:lpstr>
      <vt:lpstr>Make it pretty!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Map in R</dc:title>
  <dc:creator>Michelle Meyers</dc:creator>
  <cp:lastModifiedBy>Michelle Meyers</cp:lastModifiedBy>
  <cp:revision>1</cp:revision>
  <dcterms:created xsi:type="dcterms:W3CDTF">2022-04-05T16:32:35Z</dcterms:created>
  <dcterms:modified xsi:type="dcterms:W3CDTF">2022-04-05T16:45:17Z</dcterms:modified>
</cp:coreProperties>
</file>