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121F643-C23E-4FA6-8393-577AFFF868C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73CE961-E75C-4626-BA90-927A2C2B81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diri01.tistory.com/207" TargetMode="External"/><Relationship Id="rId2" Type="http://schemas.openxmlformats.org/officeDocument/2006/relationships/hyperlink" Target="https://pinkwink.kr/19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atsgo.github.io/machine%20learning/2017/05/30/SVM3/" TargetMode="External"/><Relationship Id="rId4" Type="http://schemas.openxmlformats.org/officeDocument/2006/relationships/hyperlink" Target="http://m.blog.daum.net/_blog/_m/articleView.do?blogid=0YW8F&amp;articleno=136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06680" cy="1927225"/>
          </a:xfrm>
        </p:spPr>
        <p:txBody>
          <a:bodyPr/>
          <a:lstStyle/>
          <a:p>
            <a:r>
              <a:rPr lang="en-US" altLang="ko-KR" smtClean="0"/>
              <a:t>PRAML  Bishop</a:t>
            </a:r>
            <a:br>
              <a:rPr lang="en-US" altLang="ko-KR" smtClean="0"/>
            </a:br>
            <a:r>
              <a:rPr lang="en-US" altLang="ko-KR" smtClean="0"/>
              <a:t>- classification</a:t>
            </a:r>
            <a:r>
              <a:rPr lang="en-US" altLang="ko-KR" sz="2000" smtClean="0">
                <a:latin typeface="Adobe 고딕 Std B" pitchFamily="34" charset="-127"/>
                <a:ea typeface="Adobe 고딕 Std B" pitchFamily="34" charset="-127"/>
              </a:rPr>
              <a:t>text = </a:t>
            </a:r>
            <a:r>
              <a:rPr lang="en-US" altLang="ko-KR" sz="2000">
                <a:latin typeface="Adobe 고딕 Std B" pitchFamily="34" charset="-127"/>
                <a:ea typeface="Adobe 고딕 Std B" pitchFamily="34" charset="-127"/>
              </a:rPr>
              <a:t>(4.1 - </a:t>
            </a:r>
            <a:r>
              <a:rPr lang="en-US" altLang="ko-KR" sz="2000">
                <a:latin typeface="Adobe 고딕 Std B" pitchFamily="34" charset="-127"/>
                <a:ea typeface="Adobe 고딕 Std B" pitchFamily="34" charset="-127"/>
              </a:rPr>
              <a:t>4.1.4</a:t>
            </a:r>
            <a:r>
              <a:rPr lang="en-US" altLang="ko-KR" sz="2000" smtClean="0"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948136"/>
          </a:xfrm>
        </p:spPr>
        <p:txBody>
          <a:bodyPr>
            <a:normAutofit/>
          </a:bodyPr>
          <a:lstStyle/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머신러닝 스터디 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주차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(2019.9.25)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컴퓨터공학부 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2018 - 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송우경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			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19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LEast squares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694512" cy="324036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Do you remember Engineering Mathe..?</a:t>
            </a:r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I will show you how to get </a:t>
            </a:r>
            <a:r>
              <a:rPr lang="en-US" altLang="ko-KR" smtClean="0">
                <a:solidFill>
                  <a:sysClr val="windowText" lastClr="000000"/>
                </a:solidFill>
                <a:latin typeface="Adobe 고딕 Std B" pitchFamily="34" charset="-127"/>
                <a:ea typeface="Adobe 고딕 Std B" pitchFamily="34" charset="-127"/>
              </a:rPr>
              <a:t>w vectors.</a:t>
            </a:r>
            <a:endParaRPr lang="en-US" altLang="ko-KR">
              <a:solidFill>
                <a:sysClr val="windowText" lastClr="00000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37112"/>
            <a:ext cx="3149029" cy="792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221088"/>
            <a:ext cx="3481797" cy="1296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589240"/>
            <a:ext cx="793529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1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LEast squares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694512" cy="3240360"/>
          </a:xfrm>
        </p:spPr>
        <p:txBody>
          <a:bodyPr>
            <a:normAutofit/>
          </a:bodyPr>
          <a:lstStyle/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68" y="3573016"/>
            <a:ext cx="3374084" cy="7200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8"/>
            <a:ext cx="3149029" cy="7920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2204864"/>
            <a:ext cx="2950876" cy="10985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49080"/>
            <a:ext cx="4829106" cy="936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941168"/>
            <a:ext cx="5383742" cy="10081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1" b="12621"/>
          <a:stretch/>
        </p:blipFill>
        <p:spPr>
          <a:xfrm>
            <a:off x="4490392" y="3645024"/>
            <a:ext cx="4474096" cy="504945"/>
          </a:xfrm>
          <a:prstGeom prst="rect">
            <a:avLst/>
          </a:prstGeom>
        </p:spPr>
      </p:pic>
      <p:sp>
        <p:nvSpPr>
          <p:cNvPr id="13" name="부제목 2"/>
          <p:cNvSpPr txBox="1">
            <a:spLocks/>
          </p:cNvSpPr>
          <p:nvPr/>
        </p:nvSpPr>
        <p:spPr>
          <a:xfrm>
            <a:off x="251520" y="5894584"/>
            <a:ext cx="8496944" cy="55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what are good and bad things?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37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LEast squares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what are good and bad things?  vs logistic   : too vulnerable </a:t>
            </a:r>
          </a:p>
          <a:p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	</a:t>
            </a: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						to error 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711057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3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Fisher`s Linear discriminant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51520" y="5894584"/>
            <a:ext cx="8496944" cy="77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8"/>
            <a:ext cx="7353490" cy="2959331"/>
          </a:xfrm>
          <a:prstGeom prst="rect">
            <a:avLst/>
          </a:prstGeom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Let`s GO !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32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Fisher`s Linear discriminant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51520" y="6309320"/>
            <a:ext cx="8496944" cy="77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5220072" y="2348880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project to </a:t>
            </a:r>
            <a:r>
              <a:rPr lang="en-US" altLang="ko-KR" b="1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w vector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5736302" cy="1008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157192"/>
            <a:ext cx="3317091" cy="1440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2843481" cy="1163242"/>
          </a:xfrm>
          <a:prstGeom prst="rect">
            <a:avLst/>
          </a:prstGeom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Hmm.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How about make w bigger?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755576" y="5301208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Maximize</a:t>
            </a:r>
          </a:p>
        </p:txBody>
      </p:sp>
    </p:spTree>
    <p:extLst>
      <p:ext uri="{BB962C8B-B14F-4D97-AF65-F5344CB8AC3E}">
        <p14:creationId xmlns:p14="http://schemas.microsoft.com/office/powerpoint/2010/main" val="207801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Fisher`s Linear discriminant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51520" y="6309320"/>
            <a:ext cx="8496944" cy="77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611215" y="4509120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Good.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But there is a serious PROBLEM.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64904"/>
            <a:ext cx="6501545" cy="3065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89040"/>
            <a:ext cx="3761761" cy="61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7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Fisher`s Linear discriminant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51520" y="5894584"/>
            <a:ext cx="8496944" cy="77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8"/>
            <a:ext cx="7353490" cy="2959331"/>
          </a:xfrm>
          <a:prstGeom prst="rect">
            <a:avLst/>
          </a:prstGeom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93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Fisher`s Linear discriminant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51520" y="5894584"/>
            <a:ext cx="8496944" cy="77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005064"/>
            <a:ext cx="3732248" cy="1152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4372325" cy="1296144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648054" y="5291136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Let`s maximize Fisher criterion.</a:t>
            </a:r>
          </a:p>
        </p:txBody>
      </p:sp>
    </p:spTree>
    <p:extLst>
      <p:ext uri="{BB962C8B-B14F-4D97-AF65-F5344CB8AC3E}">
        <p14:creationId xmlns:p14="http://schemas.microsoft.com/office/powerpoint/2010/main" val="161057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Fisher`s Linear discriminant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573016"/>
            <a:ext cx="3732248" cy="1152128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323528" y="2276872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Let`s maximize 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Fisher criterion.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573016"/>
            <a:ext cx="1817344" cy="10801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204864"/>
            <a:ext cx="4441566" cy="8131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653136"/>
            <a:ext cx="5306221" cy="10801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7272"/>
            <a:ext cx="5308500" cy="7200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11" y="5949280"/>
            <a:ext cx="4116136" cy="64807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467544" y="6309320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Let`s test with Sw is isotropic.</a:t>
            </a:r>
          </a:p>
        </p:txBody>
      </p:sp>
    </p:spTree>
    <p:extLst>
      <p:ext uri="{BB962C8B-B14F-4D97-AF65-F5344CB8AC3E}">
        <p14:creationId xmlns:p14="http://schemas.microsoft.com/office/powerpoint/2010/main" val="245860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Kernel function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276872"/>
            <a:ext cx="8496944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Make non-linear linear</a:t>
            </a:r>
            <a:endParaRPr lang="en-US" altLang="ko-KR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N -&gt; infinite dimension</a:t>
            </a:r>
          </a:p>
          <a:p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Gaussian kernel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- Taylor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67544" y="6309320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Very very interesting, doesn`t it?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13951"/>
            <a:ext cx="7976014" cy="5673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92896"/>
            <a:ext cx="4986378" cy="26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06680" cy="1927225"/>
          </a:xfrm>
        </p:spPr>
        <p:txBody>
          <a:bodyPr/>
          <a:lstStyle/>
          <a:p>
            <a:r>
              <a:rPr lang="en-US" altLang="ko-KR" sz="4800" smtClean="0"/>
              <a:t> 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484784"/>
            <a:ext cx="7990656" cy="3773016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What is Hyper-plane?</a:t>
            </a: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Multiple class discrimination: one-vs-rest, one-vs-one</a:t>
            </a: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Least Squares for classification</a:t>
            </a: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Fisher`s Linear discriminant</a:t>
            </a: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-531440"/>
            <a:ext cx="820668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TODAY TOPICs are</a:t>
            </a:r>
            <a:endParaRPr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3059832" y="558924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Let`s start </a:t>
            </a:r>
            <a:r>
              <a:rPr lang="ko-KR" altLang="en-US" sz="320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비숍</a:t>
            </a:r>
            <a:r>
              <a:rPr lang="en-US" altLang="ko-KR" sz="320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!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57385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Kernel function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4680520" cy="4026683"/>
          </a:xfrm>
          <a:prstGeom prst="rect">
            <a:avLst/>
          </a:prstGeom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4499992" y="4077072"/>
            <a:ext cx="496855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Very very Surprising, doesn`t it?</a:t>
            </a:r>
          </a:p>
        </p:txBody>
      </p:sp>
    </p:spTree>
    <p:extLst>
      <p:ext uri="{BB962C8B-B14F-4D97-AF65-F5344CB8AC3E}">
        <p14:creationId xmlns:p14="http://schemas.microsoft.com/office/powerpoint/2010/main" val="79863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reference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23528" y="2438200"/>
            <a:ext cx="8496944" cy="441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Pattern Recognition and Machine Learning</a:t>
            </a:r>
          </a:p>
          <a:p>
            <a:pPr marL="342900" indent="-342900">
              <a:buFontTx/>
              <a:buChar char="-"/>
            </a:pP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Christopher M. Bishop</a:t>
            </a:r>
          </a:p>
          <a:p>
            <a:pPr marL="342900" indent="-342900">
              <a:buFontTx/>
              <a:buChar char="-"/>
            </a:pPr>
            <a:endParaRPr lang="en-US" altLang="ko-KR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[</a:t>
            </a:r>
            <a:r>
              <a:rPr lang="ko-KR" altLang="en-US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공업수학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] </a:t>
            </a:r>
            <a:r>
              <a:rPr lang="ko-KR" altLang="en-US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최소자승법 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Least Square - 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2"/>
              </a:rPr>
              <a:t>https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2"/>
              </a:rPr>
              <a:t>://</a:t>
            </a: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2"/>
              </a:rPr>
              <a:t>pinkwink.kr/191</a:t>
            </a:r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multiclass 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svm, one vs rest, one vs 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one </a:t>
            </a: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– </a:t>
            </a: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3"/>
              </a:rPr>
              <a:t>https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3"/>
              </a:rPr>
              <a:t>://</a:t>
            </a: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3"/>
              </a:rPr>
              <a:t>ddiri01.tistory.com/207</a:t>
            </a:r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kernel function -</a:t>
            </a: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4"/>
              </a:rPr>
              <a:t>http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4"/>
              </a:rPr>
              <a:t>://m.blog.daum.net/_blog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4"/>
              </a:rPr>
              <a:t>/_</a:t>
            </a: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4"/>
              </a:rPr>
              <a:t>m/articleView.do?blogid=0YW8F&amp;articleno=136</a:t>
            </a:r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5"/>
              </a:rPr>
              <a:t>https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5"/>
              </a:rPr>
              <a:t>://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5"/>
              </a:rPr>
              <a:t>ratsgo.github.io/machine%20learning/2017/05/30/SVM3</a:t>
            </a: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  <a:hlinkClick r:id="rId5"/>
              </a:rPr>
              <a:t>/</a:t>
            </a:r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43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848600" cy="2160239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Thank you all </a:t>
            </a:r>
            <a:br>
              <a:rPr lang="en-US" altLang="ko-KR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for listening.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51520" y="5894584"/>
            <a:ext cx="8496944" cy="15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37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what is hyper-plane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3672408"/>
          </a:xfrm>
        </p:spPr>
        <p:txBody>
          <a:bodyPr>
            <a:normAutofit/>
          </a:bodyPr>
          <a:lstStyle/>
          <a:p>
            <a:endParaRPr lang="en-US" altLang="ko-KR" b="1" smtClean="0"/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3826529" cy="936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21" y="2492896"/>
            <a:ext cx="3188927" cy="72008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4139952" y="2919046"/>
            <a:ext cx="959586" cy="5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3854152" y="2420888"/>
            <a:ext cx="424624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generalize</a:t>
            </a: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 = nonlinear</a:t>
            </a:r>
          </a:p>
          <a:p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= activation function</a:t>
            </a:r>
          </a:p>
          <a:p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 =  link function^(-1)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835696" y="5733256"/>
            <a:ext cx="4246240" cy="147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Then, how can we classify?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95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what is hyper-plane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endParaRPr lang="en-US" altLang="ko-KR" b="1" smtClean="0"/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y(X) = 0    is decision plane !</a:t>
            </a: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3826529" cy="93610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484622" y="2636912"/>
            <a:ext cx="959586" cy="5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3854152" y="2420888"/>
            <a:ext cx="424624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           &gt;=0                    C1</a:t>
            </a: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            &lt;                          C2</a:t>
            </a: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835696" y="5733256"/>
            <a:ext cx="4968552" cy="147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what is the meaning of w, y(X), w0?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508104" y="3063062"/>
            <a:ext cx="959586" cy="5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5436096" y="4365104"/>
            <a:ext cx="792088" cy="11521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5220072" y="4437112"/>
            <a:ext cx="69659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6300192" y="4437112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948264" y="5157192"/>
            <a:ext cx="144016" cy="144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3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for Multiple classes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how to make plane:</a:t>
            </a:r>
          </a:p>
          <a:p>
            <a:r>
              <a:rPr lang="en-US" altLang="ko-KR" b="1" smtClean="0"/>
              <a:t>one-vs-rest</a:t>
            </a:r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467544" y="5013176"/>
            <a:ext cx="4968552" cy="147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How can we </a:t>
            </a:r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solve </a:t>
            </a: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this problem?</a:t>
            </a:r>
          </a:p>
          <a:p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How many decision planes?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67944" y="2852936"/>
            <a:ext cx="959586" cy="5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348880"/>
            <a:ext cx="366554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3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for Multiple classes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400800" cy="1944216"/>
          </a:xfrm>
        </p:spPr>
        <p:txBody>
          <a:bodyPr>
            <a:normAutofit/>
          </a:bodyPr>
          <a:lstStyle/>
          <a:p>
            <a:r>
              <a:rPr lang="en-US" altLang="ko-KR" b="1"/>
              <a:t>how to </a:t>
            </a:r>
            <a:r>
              <a:rPr lang="en-US" altLang="ko-KR" b="1"/>
              <a:t>make </a:t>
            </a:r>
            <a:r>
              <a:rPr lang="en-US" altLang="ko-KR" b="1" smtClean="0"/>
              <a:t>plane:</a:t>
            </a:r>
          </a:p>
          <a:p>
            <a:r>
              <a:rPr lang="en-US" altLang="ko-KR" b="1" smtClean="0"/>
              <a:t>one-vs-one</a:t>
            </a: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995936" y="2780928"/>
            <a:ext cx="959586" cy="5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89" y="2636912"/>
            <a:ext cx="3779411" cy="3456384"/>
          </a:xfrm>
          <a:prstGeom prst="rect">
            <a:avLst/>
          </a:prstGeom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179512" y="5370929"/>
            <a:ext cx="6192688" cy="147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How can we solve the problem again?</a:t>
            </a:r>
          </a:p>
          <a:p>
            <a:endParaRPr lang="en-US" altLang="ko-KR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How many decision planes?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93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for Multiple classes</a:t>
            </a:r>
            <a:br>
              <a:rPr lang="en-US" altLang="ko-KR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- adding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694512" cy="324036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SVM (Support Vector Machine)</a:t>
            </a: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one-vs-rest      </a:t>
            </a: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Let`s  think about</a:t>
            </a:r>
          </a:p>
          <a:p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배타성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모든점 분류가능성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모든 클래스 존재성</a:t>
            </a:r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323528" y="5805265"/>
            <a:ext cx="496855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what are good and bad things?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01008"/>
            <a:ext cx="7992888" cy="62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7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for Multiple classes</a:t>
            </a:r>
            <a:br>
              <a:rPr lang="en-US" altLang="ko-KR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- adding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694512" cy="324036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SVM (Support Vector Machine)</a:t>
            </a: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one-vs-rest      </a:t>
            </a: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Let`s  think about</a:t>
            </a:r>
          </a:p>
          <a:p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배타성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모든점 분류가능성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모든 클래스 존재성</a:t>
            </a:r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323528" y="5805264"/>
            <a:ext cx="8496944" cy="1052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what are good and bad things?  time is good   </a:t>
            </a:r>
          </a:p>
          <a:p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	</a:t>
            </a: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			             y comparison? 1:n-1? </a:t>
            </a:r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01008"/>
            <a:ext cx="7992888" cy="62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977280"/>
          </a:xfrm>
        </p:spPr>
        <p:txBody>
          <a:bodyPr/>
          <a:lstStyle/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for Multiple classes</a:t>
            </a:r>
            <a:br>
              <a:rPr lang="en-US" altLang="ko-KR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- adding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6694512" cy="3240360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SVM (Support Vector Machine)</a:t>
            </a:r>
          </a:p>
          <a:p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one-vs-one      </a:t>
            </a: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mtClean="0">
                <a:latin typeface="Adobe 고딕 Std B" pitchFamily="34" charset="-127"/>
                <a:ea typeface="Adobe 고딕 Std B" pitchFamily="34" charset="-127"/>
              </a:rPr>
              <a:t>Votes</a:t>
            </a:r>
          </a:p>
          <a:p>
            <a:endParaRPr lang="en-US" altLang="ko-KR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323528" y="4653136"/>
            <a:ext cx="8496944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what are good and bad things?  1:1 !    votes, not y comp !</a:t>
            </a:r>
          </a:p>
          <a:p>
            <a:r>
              <a:rPr lang="en-US" altLang="ko-KR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	</a:t>
            </a:r>
            <a:r>
              <a:rPr lang="en-US" altLang="ko-KR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			             but Time is.. </a:t>
            </a:r>
          </a:p>
          <a:p>
            <a:endParaRPr lang="en-US" altLang="ko-KR" smtClean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320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So, one vs rest  is a practical method.</a:t>
            </a:r>
            <a:endParaRPr lang="en-US" altLang="ko-KR" sz="320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ko-KR" altLang="en-US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962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132</TotalTime>
  <Words>419</Words>
  <Application>Microsoft Office PowerPoint</Application>
  <PresentationFormat>화면 슬라이드 쇼(4:3)</PresentationFormat>
  <Paragraphs>145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투명도</vt:lpstr>
      <vt:lpstr>PRAML  Bishop - classificationtext = (4.1 - 4.1.4)</vt:lpstr>
      <vt:lpstr> </vt:lpstr>
      <vt:lpstr>what is hyper-plane</vt:lpstr>
      <vt:lpstr>what is hyper-plane</vt:lpstr>
      <vt:lpstr>for Multiple classes</vt:lpstr>
      <vt:lpstr>for Multiple classes</vt:lpstr>
      <vt:lpstr>for Multiple classes - adding</vt:lpstr>
      <vt:lpstr>for Multiple classes - adding</vt:lpstr>
      <vt:lpstr>for Multiple classes - adding</vt:lpstr>
      <vt:lpstr>LEast squares</vt:lpstr>
      <vt:lpstr>LEast squares</vt:lpstr>
      <vt:lpstr>LEast squares</vt:lpstr>
      <vt:lpstr>Fisher`s Linear discriminant</vt:lpstr>
      <vt:lpstr>Fisher`s Linear discriminant</vt:lpstr>
      <vt:lpstr>Fisher`s Linear discriminant</vt:lpstr>
      <vt:lpstr>Fisher`s Linear discriminant</vt:lpstr>
      <vt:lpstr>Fisher`s Linear discriminant</vt:lpstr>
      <vt:lpstr>Fisher`s Linear discriminant</vt:lpstr>
      <vt:lpstr>Kernel function</vt:lpstr>
      <vt:lpstr>Kernel function</vt:lpstr>
      <vt:lpstr>reference</vt:lpstr>
      <vt:lpstr>Thank you all  for listening.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PRAML  Bishop - classification</dc:title>
  <dc:creator>201703073</dc:creator>
  <cp:lastModifiedBy>201703073</cp:lastModifiedBy>
  <cp:revision>18</cp:revision>
  <dcterms:created xsi:type="dcterms:W3CDTF">2019-09-24T13:40:50Z</dcterms:created>
  <dcterms:modified xsi:type="dcterms:W3CDTF">2019-09-24T15:53:22Z</dcterms:modified>
</cp:coreProperties>
</file>