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79" r:id="rId5"/>
    <p:sldId id="278" r:id="rId6"/>
    <p:sldId id="280" r:id="rId7"/>
    <p:sldId id="258" r:id="rId8"/>
    <p:sldId id="259" r:id="rId9"/>
    <p:sldId id="281" r:id="rId10"/>
    <p:sldId id="283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74" r:id="rId19"/>
    <p:sldId id="27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21F643-C23E-4FA6-8393-577AFFF86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06680" cy="1927225"/>
          </a:xfrm>
        </p:spPr>
        <p:txBody>
          <a:bodyPr/>
          <a:lstStyle/>
          <a:p>
            <a:r>
              <a:rPr lang="en-US" altLang="ko-KR" smtClean="0"/>
              <a:t>PRAML  Bishop</a:t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en-US" altLang="ko-KR" smtClean="0"/>
              <a:t>N</a:t>
            </a:r>
            <a:r>
              <a:rPr lang="en-US" altLang="ko-KR" sz="4400" smtClean="0"/>
              <a:t>eural</a:t>
            </a:r>
            <a:r>
              <a:rPr lang="en-US" altLang="ko-KR" smtClean="0"/>
              <a:t> N</a:t>
            </a:r>
            <a:r>
              <a:rPr lang="en-US" altLang="ko-KR" sz="4400" smtClean="0"/>
              <a:t>etwork</a:t>
            </a:r>
            <a:r>
              <a:rPr lang="en-US" altLang="ko-KR" sz="2000" smtClean="0">
                <a:latin typeface="Adobe 고딕 Std B" pitchFamily="34" charset="-127"/>
                <a:ea typeface="Adobe 고딕 Std B" pitchFamily="34" charset="-127"/>
              </a:rPr>
              <a:t>text </a:t>
            </a:r>
            <a:r>
              <a:rPr lang="en-US" altLang="ko-KR" sz="2000" smtClean="0">
                <a:latin typeface="Adobe 고딕 Std B" pitchFamily="34" charset="-127"/>
                <a:ea typeface="Adobe 고딕 Std B" pitchFamily="34" charset="-127"/>
              </a:rPr>
              <a:t>= </a:t>
            </a:r>
            <a:r>
              <a:rPr lang="en-US" altLang="ko-KR" sz="200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en-US" altLang="ko-KR" sz="2000" smtClean="0">
                <a:latin typeface="Adobe 고딕 Std B" pitchFamily="34" charset="-127"/>
                <a:ea typeface="Adobe 고딕 Std B" pitchFamily="34" charset="-127"/>
              </a:rPr>
              <a:t>5.1 </a:t>
            </a:r>
            <a:r>
              <a:rPr lang="en-US" altLang="ko-KR" sz="2000" smtClean="0">
                <a:latin typeface="Adobe 고딕 Std B" pitchFamily="34" charset="-127"/>
                <a:ea typeface="Adobe 고딕 Std B" pitchFamily="34" charset="-127"/>
              </a:rPr>
              <a:t>-  5.2)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948136"/>
          </a:xfrm>
        </p:spPr>
        <p:txBody>
          <a:bodyPr>
            <a:normAutofit fontScale="92500" lnSpcReduction="20000"/>
          </a:bodyPr>
          <a:lstStyle/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머신러닝 스터디 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4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주차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2019.11.13)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컴퓨터공학부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2018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– 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송우경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Pre-requisite : 2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주차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ppt 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다중클래스 분류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			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19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How to train 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neural network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(1)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Regression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 -&gt; Gaussian distribution       B -&gt; precision</a:t>
            </a:r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9" y="5419684"/>
            <a:ext cx="4600575" cy="101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837" y="5949280"/>
            <a:ext cx="2962459" cy="831362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endCxn id="6" idx="1"/>
          </p:cNvCxnSpPr>
          <p:nvPr/>
        </p:nvCxnSpPr>
        <p:spPr>
          <a:xfrm flipV="1">
            <a:off x="3336122" y="6364961"/>
            <a:ext cx="2405715" cy="1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839" y="3523805"/>
            <a:ext cx="4044280" cy="8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How to train 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neural network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(2) Binary classification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51" y="3465004"/>
            <a:ext cx="4846692" cy="12601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581127"/>
            <a:ext cx="2649030" cy="7023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9" y="5432826"/>
            <a:ext cx="4397851" cy="8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How to train 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neural network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(2) Binary classification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95" y="3427090"/>
            <a:ext cx="4531809" cy="10100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50" y="4797152"/>
            <a:ext cx="4840193" cy="8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How to train 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neural network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(3) Multiclass (mutually independent) 	classification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32" y="4353816"/>
            <a:ext cx="3733468" cy="12737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581127"/>
            <a:ext cx="23622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0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Optimize training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Local minima comparing 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해야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52606"/>
            <a:ext cx="2524125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3300412"/>
            <a:ext cx="2298361" cy="488628"/>
          </a:xfrm>
          <a:prstGeom prst="rect">
            <a:avLst/>
          </a:prstGeom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3328379" y="4690189"/>
            <a:ext cx="6192688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How 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can we do more precisely?</a:t>
            </a:r>
          </a:p>
          <a:p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T y r</a:t>
            </a:r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8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Optimize training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Nonlinear -&gt; unconvex possible..</a:t>
            </a:r>
          </a:p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	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	…my assumption : f(linear)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52606"/>
            <a:ext cx="2524125" cy="274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861573"/>
            <a:ext cx="5498609" cy="8204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36" y="4955831"/>
            <a:ext cx="2184638" cy="6586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170" y="4989617"/>
            <a:ext cx="3493445" cy="8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6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Optimize training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Minimun candidate 	</a:t>
            </a:r>
          </a:p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	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O(W^3)            Symmetric,real..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52606"/>
            <a:ext cx="2524125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509" y="3465004"/>
            <a:ext cx="3636496" cy="7225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433" y="4077072"/>
            <a:ext cx="1986833" cy="23042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4734670"/>
            <a:ext cx="2675334" cy="674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960" y="6425716"/>
            <a:ext cx="4762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Optimize training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52606"/>
            <a:ext cx="2524125" cy="2743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433" y="4077072"/>
            <a:ext cx="1986833" cy="23042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4734670"/>
            <a:ext cx="2675334" cy="674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6425716"/>
            <a:ext cx="4762500" cy="295275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3990256" y="2502085"/>
            <a:ext cx="6192688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Do you know the meaning of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Eigenvector,value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And y = Ax ?</a:t>
            </a:r>
          </a:p>
        </p:txBody>
      </p:sp>
    </p:spTree>
    <p:extLst>
      <p:ext uri="{BB962C8B-B14F-4D97-AF65-F5344CB8AC3E}">
        <p14:creationId xmlns:p14="http://schemas.microsoft.com/office/powerpoint/2010/main" val="97923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reference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438200"/>
            <a:ext cx="8496944" cy="44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Pattern Recognition and Machine Learning</a:t>
            </a:r>
          </a:p>
          <a:p>
            <a:pPr marL="342900" indent="-342900">
              <a:buFontTx/>
              <a:buChar char="-"/>
            </a:pP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Christopher M. Bishop</a:t>
            </a:r>
          </a:p>
          <a:p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43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848600" cy="2160239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Thank you all 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for listening.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37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06680" cy="1927225"/>
          </a:xfrm>
        </p:spPr>
        <p:txBody>
          <a:bodyPr/>
          <a:lstStyle/>
          <a:p>
            <a:r>
              <a:rPr lang="en-US" altLang="ko-KR" sz="4800" smtClean="0"/>
              <a:t> 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484784"/>
            <a:ext cx="7990656" cy="37730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Feed-forward Network Function : Perceptron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Weight-space symmetries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How to train neural Network</a:t>
            </a: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Training Optimization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-531440"/>
            <a:ext cx="820668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TODAY TOPICs are</a:t>
            </a:r>
            <a:endParaRPr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2808920" y="5517232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Let`s </a:t>
            </a:r>
            <a:r>
              <a:rPr lang="en-US" altLang="ko-KR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continue</a:t>
            </a:r>
            <a:r>
              <a:rPr lang="en-US" altLang="ko-KR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비숍</a:t>
            </a:r>
            <a:r>
              <a:rPr lang="en-US" altLang="ko-KR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!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57385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Before start..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3672408"/>
          </a:xfrm>
        </p:spPr>
        <p:txBody>
          <a:bodyPr>
            <a:normAutofit/>
          </a:bodyPr>
          <a:lstStyle/>
          <a:p>
            <a:endParaRPr lang="en-US" altLang="ko-KR" b="1" smtClean="0"/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2486980" y="2856275"/>
            <a:ext cx="4246240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Why do we need neural?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95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Before start..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3672408"/>
          </a:xfrm>
        </p:spPr>
        <p:txBody>
          <a:bodyPr>
            <a:normAutofit/>
          </a:bodyPr>
          <a:lstStyle/>
          <a:p>
            <a:endParaRPr lang="en-US" altLang="ko-KR" b="1" smtClean="0"/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2486980" y="2856275"/>
            <a:ext cx="4246240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Why do we need neural?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61143" y="4549356"/>
            <a:ext cx="959586" cy="5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51" y="4042110"/>
            <a:ext cx="3131693" cy="10144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64" y="4058676"/>
            <a:ext cx="3547108" cy="8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3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Feed-forward Network : Perceptron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3672408"/>
          </a:xfrm>
        </p:spPr>
        <p:txBody>
          <a:bodyPr>
            <a:normAutofit/>
          </a:bodyPr>
          <a:lstStyle/>
          <a:p>
            <a:endParaRPr lang="en-US" altLang="ko-KR" b="1" smtClean="0"/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6237"/>
            <a:ext cx="4002894" cy="331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2927" y="25275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Forward Propagation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18317" y="3501008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MultiLayer Perceptron</a:t>
            </a:r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851920" y="5301208"/>
            <a:ext cx="4968552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Difference between original perceptron? 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If sigma &amp; h is Linear?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058676"/>
            <a:ext cx="3547108" cy="8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5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Feed-forward Network : Perceptron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3672408"/>
          </a:xfrm>
        </p:spPr>
        <p:txBody>
          <a:bodyPr>
            <a:normAutofit/>
          </a:bodyPr>
          <a:lstStyle/>
          <a:p>
            <a:endParaRPr lang="en-US" altLang="ko-KR" b="1" smtClean="0"/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2927" y="25275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Skip-layer</a:t>
            </a:r>
            <a:endParaRPr lang="ko-KR" altLang="en-US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851920" y="5301208"/>
            <a:ext cx="4968552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How many layers?</a:t>
            </a:r>
          </a:p>
          <a:p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3" y="3535823"/>
            <a:ext cx="3401078" cy="23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2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Weight space symmertries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       	activation func  h -&gt; tanh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		       -&gt; sigmoid</a:t>
            </a:r>
          </a:p>
          <a:p>
            <a:endParaRPr lang="en-US" altLang="ko-KR" smtClean="0"/>
          </a:p>
          <a:p>
            <a:r>
              <a:rPr lang="en-US" altLang="ko-KR" smtClean="0"/>
              <a:t>2^M * M!</a:t>
            </a:r>
            <a:endParaRPr lang="en-US" altLang="ko-KR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374873"/>
            <a:ext cx="4837137" cy="11303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68" y="3531192"/>
            <a:ext cx="3340054" cy="26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How to train 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neural network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Regression 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참고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 -&gt; Gaussian distribution       B -&gt; precision</a:t>
            </a:r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71" y="3532475"/>
            <a:ext cx="3382144" cy="10171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37" y="3841042"/>
            <a:ext cx="3306764" cy="5960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233967"/>
            <a:ext cx="4392488" cy="12402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59" y="5419684"/>
            <a:ext cx="4600575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947" y="4950094"/>
            <a:ext cx="4293053" cy="81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3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How to train 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neural network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(1) Regression 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N -&gt; Gaussian distribution       B -&gt; precision</a:t>
            </a:r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71" y="3532475"/>
            <a:ext cx="3382144" cy="10171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37" y="3841042"/>
            <a:ext cx="3306764" cy="5960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233967"/>
            <a:ext cx="4392488" cy="12402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59" y="5419684"/>
            <a:ext cx="4600575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947" y="4950094"/>
            <a:ext cx="4293053" cy="81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46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247</TotalTime>
  <Words>216</Words>
  <Application>Microsoft Office PowerPoint</Application>
  <PresentationFormat>화면 슬라이드 쇼(4:3)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Adobe 고딕 Std B</vt:lpstr>
      <vt:lpstr>돋움</vt:lpstr>
      <vt:lpstr>Arial</vt:lpstr>
      <vt:lpstr>투명도</vt:lpstr>
      <vt:lpstr>PRAML  Bishop - Neural Networktext = (5.1 -  5.2)</vt:lpstr>
      <vt:lpstr> </vt:lpstr>
      <vt:lpstr>Before start..</vt:lpstr>
      <vt:lpstr>Before start..</vt:lpstr>
      <vt:lpstr>Feed-forward Network : Perceptron</vt:lpstr>
      <vt:lpstr>Feed-forward Network : Perceptron</vt:lpstr>
      <vt:lpstr>Weight space symmertries</vt:lpstr>
      <vt:lpstr>How to train  neural network</vt:lpstr>
      <vt:lpstr>How to train  neural network</vt:lpstr>
      <vt:lpstr>How to train  neural network</vt:lpstr>
      <vt:lpstr>How to train  neural network</vt:lpstr>
      <vt:lpstr>How to train  neural network</vt:lpstr>
      <vt:lpstr>How to train  neural network</vt:lpstr>
      <vt:lpstr>Optimize training</vt:lpstr>
      <vt:lpstr>Optimize training</vt:lpstr>
      <vt:lpstr>Optimize training</vt:lpstr>
      <vt:lpstr>Optimize training</vt:lpstr>
      <vt:lpstr>reference</vt:lpstr>
      <vt:lpstr>Thank you all 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PRAML  Bishop - classification</dc:title>
  <dc:creator>201703073</dc:creator>
  <cp:lastModifiedBy>201703073</cp:lastModifiedBy>
  <cp:revision>29</cp:revision>
  <dcterms:created xsi:type="dcterms:W3CDTF">2019-09-24T13:40:50Z</dcterms:created>
  <dcterms:modified xsi:type="dcterms:W3CDTF">2019-11-12T16:01:30Z</dcterms:modified>
</cp:coreProperties>
</file>