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4" r:id="rId12"/>
    <p:sldId id="272" r:id="rId13"/>
    <p:sldId id="273" r:id="rId14"/>
    <p:sldId id="265" r:id="rId15"/>
    <p:sldId id="274" r:id="rId16"/>
    <p:sldId id="278" r:id="rId17"/>
    <p:sldId id="275" r:id="rId18"/>
  </p:sldIdLst>
  <p:sldSz cx="9144000" cy="5143500" type="screen16x9"/>
  <p:notesSz cx="9144000" cy="51435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Lucida Sans" panose="020B0602030504020204" pitchFamily="34" charset="0"/>
      <p:regular r:id="rId24"/>
      <p:bold r:id="rId25"/>
      <p:italic r:id="rId26"/>
      <p:boldItalic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/yxaltqH2UUN6UC7UQx3znOvj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customschemas.google.com/relationships/presentationmetadata" Target="metadata"/><Relationship Id="rId20" Type="http://schemas.openxmlformats.org/officeDocument/2006/relationships/font" Target="fonts/font1.fntdata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f1d3a32be_0_219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2df1d3a32b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e306c5efc_0_32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2de306c5ef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f1d3a32be_0_24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2df1d3a32b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e306c5ef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e306c5efc_0_31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Oportunidad (Por qué)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Propuesta (Cómo)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Qué (comunidad)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Equipo, cómo lograrlo, beneficio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Capacidad de escalamiento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d68546cd1_0_26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2dd68546cd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bd34d52c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bd34d52c5_2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Oportunidad (Por qué)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Propuesta (Cómo)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Qué (comunidad)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Equipo, cómo lograrlo, beneficio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Capacidad de escalamiento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bd34d52c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bd34d52c5_2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Oportunidad (Por qué)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Propuesta (Cómo)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Qué (comunidad)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Equipo, cómo lograrlo, beneficio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Capacidad de escalamiento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96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d68546cd1_0_375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dd68546cd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d68546cd1_0_11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dd68546cd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f1d3a32be_0_4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2df1d3a32b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306c5efc_0_12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de306c5ef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f1d3a32be_0_94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2df1d3a32b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1d3a32be_0_21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2df1d3a32b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9826" y="229575"/>
            <a:ext cx="8476075" cy="42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702875" y="1339570"/>
            <a:ext cx="7738249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3342002" y="1870770"/>
            <a:ext cx="245999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79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4556724" y="1487992"/>
            <a:ext cx="3719195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OBJECT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dd68546cd1_0_155"/>
          <p:cNvSpPr txBox="1">
            <a:spLocks noGrp="1"/>
          </p:cNvSpPr>
          <p:nvPr>
            <p:ph type="title"/>
          </p:nvPr>
        </p:nvSpPr>
        <p:spPr>
          <a:xfrm>
            <a:off x="2031364" y="1419555"/>
            <a:ext cx="5081400" cy="22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7A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dd68546cd1_0_155"/>
          <p:cNvSpPr txBox="1">
            <a:spLocks noGrp="1"/>
          </p:cNvSpPr>
          <p:nvPr>
            <p:ph type="body" idx="1"/>
          </p:nvPr>
        </p:nvSpPr>
        <p:spPr>
          <a:xfrm>
            <a:off x="677976" y="777854"/>
            <a:ext cx="7841100" cy="19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2dd68546cd1_0_15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2dd68546cd1_0_15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2dd68546cd1_0_15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3342002" y="1870770"/>
            <a:ext cx="245999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79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342002" y="1870770"/>
            <a:ext cx="245999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79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dd68546cd1_0_10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dd68546cd1_0_10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2dd68546cd1_0_1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g2dd68546cd1_0_1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g2dd68546cd1_0_10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d68546cd1_0_247"/>
          <p:cNvSpPr txBox="1">
            <a:spLocks noGrp="1"/>
          </p:cNvSpPr>
          <p:nvPr>
            <p:ph type="title"/>
          </p:nvPr>
        </p:nvSpPr>
        <p:spPr>
          <a:xfrm>
            <a:off x="460925" y="352495"/>
            <a:ext cx="43299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rgbClr val="FF79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dd68546cd1_0_247"/>
          <p:cNvSpPr txBox="1">
            <a:spLocks noGrp="1"/>
          </p:cNvSpPr>
          <p:nvPr>
            <p:ph type="body" idx="1"/>
          </p:nvPr>
        </p:nvSpPr>
        <p:spPr>
          <a:xfrm>
            <a:off x="1368824" y="1261971"/>
            <a:ext cx="6406500" cy="27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79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dd68546cd1_0_24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2dd68546cd1_0_24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2dd68546cd1_0_24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e306c5efc_0_1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" name="Google Shape;65;g2de306c5efc_0_1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g2de306c5efc_0_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3342002" y="1870770"/>
            <a:ext cx="245999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F79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56724" y="1487992"/>
            <a:ext cx="3719195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atapath.ai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atapath.ai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atapath.ai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path.a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://www.datapath.ai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path.a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path.a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datapath.ai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apath.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apath.a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datapath.a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://www.datapath.a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atapath.ai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://www.datapath.a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atapath.ai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atapath.ai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5150" y="1883224"/>
            <a:ext cx="4373699" cy="137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df1d3a32be_0_219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67975"/>
            <a:ext cx="53876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df1d3a32be_0_219" descr="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7956" y="267975"/>
            <a:ext cx="1357375" cy="41159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df1d3a32be_0_219"/>
          <p:cNvSpPr txBox="1"/>
          <p:nvPr/>
        </p:nvSpPr>
        <p:spPr>
          <a:xfrm>
            <a:off x="990600" y="389339"/>
            <a:ext cx="60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SQLite conection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2df1d3a32be_0_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372" y="1346751"/>
            <a:ext cx="6270126" cy="2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df1d3a32be_0_219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de306c5efc_0_321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67975"/>
            <a:ext cx="53876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de306c5efc_0_321" descr="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7956" y="267975"/>
            <a:ext cx="1357375" cy="41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de306c5efc_0_321"/>
          <p:cNvSpPr txBox="1"/>
          <p:nvPr/>
        </p:nvSpPr>
        <p:spPr>
          <a:xfrm>
            <a:off x="990600" y="389339"/>
            <a:ext cx="60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Swagger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de306c5efc_0_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475" y="1393325"/>
            <a:ext cx="6300250" cy="22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de306c5efc_0_321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2df1d3a32be_0_241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67975"/>
            <a:ext cx="53876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df1d3a32be_0_241" descr="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7956" y="267975"/>
            <a:ext cx="1357375" cy="41159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df1d3a32be_0_241"/>
          <p:cNvSpPr txBox="1"/>
          <p:nvPr/>
        </p:nvSpPr>
        <p:spPr>
          <a:xfrm>
            <a:off x="990600" y="389339"/>
            <a:ext cx="60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Swagger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2df1d3a32be_0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611" y="1390614"/>
            <a:ext cx="7320365" cy="25739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df1d3a32be_0_241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e306c5efc_0_311"/>
          <p:cNvSpPr txBox="1"/>
          <p:nvPr/>
        </p:nvSpPr>
        <p:spPr>
          <a:xfrm>
            <a:off x="338528" y="47380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g2de306c5efc_0_311"/>
          <p:cNvSpPr txBox="1"/>
          <p:nvPr/>
        </p:nvSpPr>
        <p:spPr>
          <a:xfrm>
            <a:off x="487450" y="768750"/>
            <a:ext cx="722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</a:endParaRPr>
          </a:p>
        </p:txBody>
      </p:sp>
      <p:pic>
        <p:nvPicPr>
          <p:cNvPr id="232" name="Google Shape;232;g2de306c5efc_0_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749" y="1134450"/>
            <a:ext cx="2304500" cy="26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de306c5efc_0_311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267975"/>
            <a:ext cx="53876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de306c5efc_0_311" descr="Logotip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17956" y="267975"/>
            <a:ext cx="1357375" cy="4115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de306c5efc_0_311"/>
          <p:cNvSpPr txBox="1"/>
          <p:nvPr/>
        </p:nvSpPr>
        <p:spPr>
          <a:xfrm>
            <a:off x="990600" y="389339"/>
            <a:ext cx="60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Repositorio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2dd68546cd1_0_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4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dd68546cd1_0_264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1" u="sng" strike="noStrike" cap="none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g2dd68546cd1_0_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73551"/>
            <a:ext cx="1947200" cy="6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dd68546cd1_0_264"/>
          <p:cNvSpPr txBox="1">
            <a:spLocks noGrp="1"/>
          </p:cNvSpPr>
          <p:nvPr>
            <p:ph type="title"/>
          </p:nvPr>
        </p:nvSpPr>
        <p:spPr>
          <a:xfrm>
            <a:off x="1415215" y="1901758"/>
            <a:ext cx="680745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Lab-02: </a:t>
            </a:r>
            <a:r>
              <a:rPr lang="es-ES" dirty="0" err="1"/>
              <a:t>FastApi</a:t>
            </a:r>
            <a:r>
              <a:rPr lang="es-ES" dirty="0"/>
              <a:t> / ML </a:t>
            </a:r>
            <a:r>
              <a:rPr lang="es-ES" dirty="0" err="1"/>
              <a:t>Process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bd34d52c5_2_0"/>
          <p:cNvSpPr txBox="1"/>
          <p:nvPr/>
        </p:nvSpPr>
        <p:spPr>
          <a:xfrm>
            <a:off x="338528" y="47380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g2ebd34d52c5_2_0"/>
          <p:cNvSpPr txBox="1"/>
          <p:nvPr/>
        </p:nvSpPr>
        <p:spPr>
          <a:xfrm>
            <a:off x="487450" y="768750"/>
            <a:ext cx="722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</a:endParaRPr>
          </a:p>
        </p:txBody>
      </p:sp>
      <p:pic>
        <p:nvPicPr>
          <p:cNvPr id="243" name="Google Shape;243;g2ebd34d52c5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749" y="1134450"/>
            <a:ext cx="2304500" cy="26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ebd34d52c5_2_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267975"/>
            <a:ext cx="53876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ebd34d52c5_2_0" descr="Logotip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17956" y="267975"/>
            <a:ext cx="1357375" cy="41159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ebd34d52c5_2_0"/>
          <p:cNvSpPr txBox="1"/>
          <p:nvPr/>
        </p:nvSpPr>
        <p:spPr>
          <a:xfrm>
            <a:off x="990600" y="389339"/>
            <a:ext cx="60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Repositorio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bd34d52c5_2_0"/>
          <p:cNvSpPr txBox="1"/>
          <p:nvPr/>
        </p:nvSpPr>
        <p:spPr>
          <a:xfrm>
            <a:off x="338528" y="47380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g2ebd34d52c5_2_0"/>
          <p:cNvSpPr txBox="1"/>
          <p:nvPr/>
        </p:nvSpPr>
        <p:spPr>
          <a:xfrm>
            <a:off x="487450" y="768750"/>
            <a:ext cx="722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</a:endParaRPr>
          </a:p>
        </p:txBody>
      </p:sp>
      <p:sp>
        <p:nvSpPr>
          <p:cNvPr id="242" name="Google Shape;242;g2ebd34d52c5_2_0"/>
          <p:cNvSpPr txBox="1"/>
          <p:nvPr/>
        </p:nvSpPr>
        <p:spPr>
          <a:xfrm>
            <a:off x="1967850" y="3986150"/>
            <a:ext cx="520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C78D8"/>
                </a:solidFill>
              </a:rPr>
              <a:t>https://github.com/LuisAybar06/deploy_model_oauth2</a:t>
            </a:r>
            <a:endParaRPr lang="es-ES" sz="1600" dirty="0"/>
          </a:p>
        </p:txBody>
      </p:sp>
      <p:pic>
        <p:nvPicPr>
          <p:cNvPr id="243" name="Google Shape;243;g2ebd34d52c5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749" y="1134450"/>
            <a:ext cx="2304500" cy="26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ebd34d52c5_2_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267975"/>
            <a:ext cx="53876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ebd34d52c5_2_0" descr="Logotip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17956" y="267975"/>
            <a:ext cx="1357375" cy="41159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ebd34d52c5_2_0"/>
          <p:cNvSpPr txBox="1"/>
          <p:nvPr/>
        </p:nvSpPr>
        <p:spPr>
          <a:xfrm>
            <a:off x="990600" y="389339"/>
            <a:ext cx="60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Repositorio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81094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7171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 txBox="1">
            <a:spLocks noGrp="1"/>
          </p:cNvSpPr>
          <p:nvPr>
            <p:ph type="title"/>
          </p:nvPr>
        </p:nvSpPr>
        <p:spPr>
          <a:xfrm>
            <a:off x="2912450" y="2135975"/>
            <a:ext cx="35214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5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¡Gracias!</a:t>
            </a:r>
            <a:endParaRPr sz="5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3" name="Google Shape;2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0104" y="1147692"/>
            <a:ext cx="87070" cy="11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433" y="1147692"/>
            <a:ext cx="87062" cy="11618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8"/>
          <p:cNvSpPr/>
          <p:nvPr/>
        </p:nvSpPr>
        <p:spPr>
          <a:xfrm>
            <a:off x="4081653" y="1321904"/>
            <a:ext cx="871855" cy="815340"/>
          </a:xfrm>
          <a:custGeom>
            <a:avLst/>
            <a:gdLst/>
            <a:ahLst/>
            <a:cxnLst/>
            <a:rect l="l" t="t" r="r" b="b"/>
            <a:pathLst>
              <a:path w="871854" h="815339" extrusionOk="0">
                <a:moveTo>
                  <a:pt x="348361" y="29133"/>
                </a:moveTo>
                <a:lnTo>
                  <a:pt x="346100" y="17792"/>
                </a:lnTo>
                <a:lnTo>
                  <a:pt x="339915" y="8534"/>
                </a:lnTo>
                <a:lnTo>
                  <a:pt x="330708" y="2286"/>
                </a:lnTo>
                <a:lnTo>
                  <a:pt x="319379" y="0"/>
                </a:lnTo>
                <a:lnTo>
                  <a:pt x="261315" y="0"/>
                </a:lnTo>
                <a:lnTo>
                  <a:pt x="249986" y="2286"/>
                </a:lnTo>
                <a:lnTo>
                  <a:pt x="240779" y="8534"/>
                </a:lnTo>
                <a:lnTo>
                  <a:pt x="234594" y="17792"/>
                </a:lnTo>
                <a:lnTo>
                  <a:pt x="232333" y="29133"/>
                </a:lnTo>
                <a:lnTo>
                  <a:pt x="234594" y="40386"/>
                </a:lnTo>
                <a:lnTo>
                  <a:pt x="240779" y="49580"/>
                </a:lnTo>
                <a:lnTo>
                  <a:pt x="249986" y="55791"/>
                </a:lnTo>
                <a:lnTo>
                  <a:pt x="261315" y="58064"/>
                </a:lnTo>
                <a:lnTo>
                  <a:pt x="319379" y="58064"/>
                </a:lnTo>
                <a:lnTo>
                  <a:pt x="330708" y="55791"/>
                </a:lnTo>
                <a:lnTo>
                  <a:pt x="339915" y="49580"/>
                </a:lnTo>
                <a:lnTo>
                  <a:pt x="346100" y="40386"/>
                </a:lnTo>
                <a:lnTo>
                  <a:pt x="348361" y="29133"/>
                </a:lnTo>
                <a:close/>
              </a:path>
              <a:path w="871854" h="815339" extrusionOk="0">
                <a:moveTo>
                  <a:pt x="754951" y="29133"/>
                </a:moveTo>
                <a:lnTo>
                  <a:pt x="752690" y="17792"/>
                </a:lnTo>
                <a:lnTo>
                  <a:pt x="746493" y="8534"/>
                </a:lnTo>
                <a:lnTo>
                  <a:pt x="737285" y="2286"/>
                </a:lnTo>
                <a:lnTo>
                  <a:pt x="725970" y="0"/>
                </a:lnTo>
                <a:lnTo>
                  <a:pt x="667893" y="0"/>
                </a:lnTo>
                <a:lnTo>
                  <a:pt x="656577" y="2286"/>
                </a:lnTo>
                <a:lnTo>
                  <a:pt x="647369" y="8534"/>
                </a:lnTo>
                <a:lnTo>
                  <a:pt x="641184" y="17792"/>
                </a:lnTo>
                <a:lnTo>
                  <a:pt x="638911" y="29133"/>
                </a:lnTo>
                <a:lnTo>
                  <a:pt x="641184" y="40386"/>
                </a:lnTo>
                <a:lnTo>
                  <a:pt x="647369" y="49580"/>
                </a:lnTo>
                <a:lnTo>
                  <a:pt x="656577" y="55791"/>
                </a:lnTo>
                <a:lnTo>
                  <a:pt x="667893" y="58064"/>
                </a:lnTo>
                <a:lnTo>
                  <a:pt x="725970" y="58064"/>
                </a:lnTo>
                <a:lnTo>
                  <a:pt x="737285" y="55791"/>
                </a:lnTo>
                <a:lnTo>
                  <a:pt x="746493" y="49580"/>
                </a:lnTo>
                <a:lnTo>
                  <a:pt x="752690" y="40386"/>
                </a:lnTo>
                <a:lnTo>
                  <a:pt x="754951" y="29133"/>
                </a:lnTo>
                <a:close/>
              </a:path>
              <a:path w="871854" h="815339" extrusionOk="0">
                <a:moveTo>
                  <a:pt x="871245" y="495642"/>
                </a:moveTo>
                <a:lnTo>
                  <a:pt x="869670" y="479374"/>
                </a:lnTo>
                <a:lnTo>
                  <a:pt x="865263" y="463816"/>
                </a:lnTo>
                <a:lnTo>
                  <a:pt x="858164" y="449300"/>
                </a:lnTo>
                <a:lnTo>
                  <a:pt x="848512" y="436181"/>
                </a:lnTo>
                <a:lnTo>
                  <a:pt x="862647" y="415175"/>
                </a:lnTo>
                <a:lnTo>
                  <a:pt x="870038" y="391515"/>
                </a:lnTo>
                <a:lnTo>
                  <a:pt x="870458" y="366712"/>
                </a:lnTo>
                <a:lnTo>
                  <a:pt x="863701" y="342303"/>
                </a:lnTo>
                <a:lnTo>
                  <a:pt x="850226" y="320929"/>
                </a:lnTo>
                <a:lnTo>
                  <a:pt x="831608" y="304558"/>
                </a:lnTo>
                <a:lnTo>
                  <a:pt x="813168" y="295973"/>
                </a:lnTo>
                <a:lnTo>
                  <a:pt x="813168" y="495642"/>
                </a:lnTo>
                <a:lnTo>
                  <a:pt x="810895" y="506984"/>
                </a:lnTo>
                <a:lnTo>
                  <a:pt x="804672" y="516242"/>
                </a:lnTo>
                <a:lnTo>
                  <a:pt x="795426" y="522490"/>
                </a:lnTo>
                <a:lnTo>
                  <a:pt x="784085" y="524776"/>
                </a:lnTo>
                <a:lnTo>
                  <a:pt x="609828" y="524776"/>
                </a:lnTo>
                <a:lnTo>
                  <a:pt x="598500" y="527062"/>
                </a:lnTo>
                <a:lnTo>
                  <a:pt x="589292" y="533285"/>
                </a:lnTo>
                <a:lnTo>
                  <a:pt x="583107" y="542493"/>
                </a:lnTo>
                <a:lnTo>
                  <a:pt x="580847" y="553758"/>
                </a:lnTo>
                <a:lnTo>
                  <a:pt x="583107" y="565099"/>
                </a:lnTo>
                <a:lnTo>
                  <a:pt x="589292" y="574344"/>
                </a:lnTo>
                <a:lnTo>
                  <a:pt x="598500" y="580567"/>
                </a:lnTo>
                <a:lnTo>
                  <a:pt x="609828" y="582841"/>
                </a:lnTo>
                <a:lnTo>
                  <a:pt x="725970" y="582841"/>
                </a:lnTo>
                <a:lnTo>
                  <a:pt x="737285" y="585127"/>
                </a:lnTo>
                <a:lnTo>
                  <a:pt x="746493" y="591350"/>
                </a:lnTo>
                <a:lnTo>
                  <a:pt x="752690" y="600570"/>
                </a:lnTo>
                <a:lnTo>
                  <a:pt x="754951" y="611822"/>
                </a:lnTo>
                <a:lnTo>
                  <a:pt x="752690" y="623163"/>
                </a:lnTo>
                <a:lnTo>
                  <a:pt x="746493" y="632409"/>
                </a:lnTo>
                <a:lnTo>
                  <a:pt x="737285" y="638632"/>
                </a:lnTo>
                <a:lnTo>
                  <a:pt x="725970" y="640905"/>
                </a:lnTo>
                <a:lnTo>
                  <a:pt x="609828" y="640905"/>
                </a:lnTo>
                <a:lnTo>
                  <a:pt x="598500" y="643191"/>
                </a:lnTo>
                <a:lnTo>
                  <a:pt x="589292" y="649414"/>
                </a:lnTo>
                <a:lnTo>
                  <a:pt x="583107" y="658634"/>
                </a:lnTo>
                <a:lnTo>
                  <a:pt x="580847" y="669899"/>
                </a:lnTo>
                <a:lnTo>
                  <a:pt x="583107" y="681240"/>
                </a:lnTo>
                <a:lnTo>
                  <a:pt x="589292" y="690499"/>
                </a:lnTo>
                <a:lnTo>
                  <a:pt x="598500" y="696747"/>
                </a:lnTo>
                <a:lnTo>
                  <a:pt x="609828" y="699033"/>
                </a:lnTo>
                <a:lnTo>
                  <a:pt x="667893" y="699033"/>
                </a:lnTo>
                <a:lnTo>
                  <a:pt x="679221" y="701306"/>
                </a:lnTo>
                <a:lnTo>
                  <a:pt x="688428" y="707517"/>
                </a:lnTo>
                <a:lnTo>
                  <a:pt x="694613" y="716711"/>
                </a:lnTo>
                <a:lnTo>
                  <a:pt x="696887" y="727964"/>
                </a:lnTo>
                <a:lnTo>
                  <a:pt x="694613" y="739305"/>
                </a:lnTo>
                <a:lnTo>
                  <a:pt x="688428" y="748576"/>
                </a:lnTo>
                <a:lnTo>
                  <a:pt x="679221" y="754811"/>
                </a:lnTo>
                <a:lnTo>
                  <a:pt x="667893" y="757097"/>
                </a:lnTo>
                <a:lnTo>
                  <a:pt x="471792" y="757097"/>
                </a:lnTo>
                <a:lnTo>
                  <a:pt x="427405" y="755307"/>
                </a:lnTo>
                <a:lnTo>
                  <a:pt x="383349" y="749960"/>
                </a:lnTo>
                <a:lnTo>
                  <a:pt x="339877" y="741108"/>
                </a:lnTo>
                <a:lnTo>
                  <a:pt x="297218" y="728789"/>
                </a:lnTo>
                <a:lnTo>
                  <a:pt x="232333" y="707085"/>
                </a:lnTo>
                <a:lnTo>
                  <a:pt x="232333" y="395605"/>
                </a:lnTo>
                <a:lnTo>
                  <a:pt x="291680" y="365848"/>
                </a:lnTo>
                <a:lnTo>
                  <a:pt x="313486" y="353822"/>
                </a:lnTo>
                <a:lnTo>
                  <a:pt x="321500" y="348513"/>
                </a:lnTo>
                <a:lnTo>
                  <a:pt x="334238" y="340093"/>
                </a:lnTo>
                <a:lnTo>
                  <a:pt x="346405" y="330555"/>
                </a:lnTo>
                <a:lnTo>
                  <a:pt x="403580" y="266687"/>
                </a:lnTo>
                <a:lnTo>
                  <a:pt x="427253" y="217601"/>
                </a:lnTo>
                <a:lnTo>
                  <a:pt x="445033" y="163334"/>
                </a:lnTo>
                <a:lnTo>
                  <a:pt x="457047" y="108597"/>
                </a:lnTo>
                <a:lnTo>
                  <a:pt x="463423" y="58064"/>
                </a:lnTo>
                <a:lnTo>
                  <a:pt x="486740" y="64173"/>
                </a:lnTo>
                <a:lnTo>
                  <a:pt x="505587" y="77952"/>
                </a:lnTo>
                <a:lnTo>
                  <a:pt x="518185" y="97586"/>
                </a:lnTo>
                <a:lnTo>
                  <a:pt x="522782" y="121272"/>
                </a:lnTo>
                <a:lnTo>
                  <a:pt x="518998" y="166293"/>
                </a:lnTo>
                <a:lnTo>
                  <a:pt x="508533" y="218363"/>
                </a:lnTo>
                <a:lnTo>
                  <a:pt x="492760" y="266319"/>
                </a:lnTo>
                <a:lnTo>
                  <a:pt x="473036" y="298919"/>
                </a:lnTo>
                <a:lnTo>
                  <a:pt x="464896" y="314413"/>
                </a:lnTo>
                <a:lnTo>
                  <a:pt x="466788" y="330581"/>
                </a:lnTo>
                <a:lnTo>
                  <a:pt x="476948" y="343344"/>
                </a:lnTo>
                <a:lnTo>
                  <a:pt x="493636" y="348513"/>
                </a:lnTo>
                <a:lnTo>
                  <a:pt x="784085" y="348513"/>
                </a:lnTo>
                <a:lnTo>
                  <a:pt x="795401" y="350799"/>
                </a:lnTo>
                <a:lnTo>
                  <a:pt x="804595" y="357022"/>
                </a:lnTo>
                <a:lnTo>
                  <a:pt x="810768" y="366255"/>
                </a:lnTo>
                <a:lnTo>
                  <a:pt x="813015" y="377596"/>
                </a:lnTo>
                <a:lnTo>
                  <a:pt x="810768" y="388861"/>
                </a:lnTo>
                <a:lnTo>
                  <a:pt x="804595" y="398081"/>
                </a:lnTo>
                <a:lnTo>
                  <a:pt x="795401" y="404304"/>
                </a:lnTo>
                <a:lnTo>
                  <a:pt x="784085" y="406590"/>
                </a:lnTo>
                <a:lnTo>
                  <a:pt x="609828" y="406590"/>
                </a:lnTo>
                <a:lnTo>
                  <a:pt x="598500" y="408876"/>
                </a:lnTo>
                <a:lnTo>
                  <a:pt x="589292" y="415112"/>
                </a:lnTo>
                <a:lnTo>
                  <a:pt x="583107" y="424370"/>
                </a:lnTo>
                <a:lnTo>
                  <a:pt x="580847" y="435724"/>
                </a:lnTo>
                <a:lnTo>
                  <a:pt x="583107" y="446976"/>
                </a:lnTo>
                <a:lnTo>
                  <a:pt x="589292" y="456171"/>
                </a:lnTo>
                <a:lnTo>
                  <a:pt x="598500" y="462381"/>
                </a:lnTo>
                <a:lnTo>
                  <a:pt x="609828" y="464654"/>
                </a:lnTo>
                <a:lnTo>
                  <a:pt x="784085" y="464654"/>
                </a:lnTo>
                <a:lnTo>
                  <a:pt x="795147" y="467182"/>
                </a:lnTo>
                <a:lnTo>
                  <a:pt x="804418" y="473989"/>
                </a:lnTo>
                <a:lnTo>
                  <a:pt x="810793" y="483870"/>
                </a:lnTo>
                <a:lnTo>
                  <a:pt x="813168" y="495642"/>
                </a:lnTo>
                <a:lnTo>
                  <a:pt x="813168" y="295973"/>
                </a:lnTo>
                <a:lnTo>
                  <a:pt x="809129" y="294081"/>
                </a:lnTo>
                <a:lnTo>
                  <a:pt x="784085" y="290398"/>
                </a:lnTo>
                <a:lnTo>
                  <a:pt x="545553" y="290398"/>
                </a:lnTo>
                <a:lnTo>
                  <a:pt x="561327" y="245846"/>
                </a:lnTo>
                <a:lnTo>
                  <a:pt x="572312" y="199212"/>
                </a:lnTo>
                <a:lnTo>
                  <a:pt x="578751" y="155892"/>
                </a:lnTo>
                <a:lnTo>
                  <a:pt x="580847" y="121272"/>
                </a:lnTo>
                <a:lnTo>
                  <a:pt x="571246" y="74117"/>
                </a:lnTo>
                <a:lnTo>
                  <a:pt x="560400" y="58064"/>
                </a:lnTo>
                <a:lnTo>
                  <a:pt x="545236" y="35610"/>
                </a:lnTo>
                <a:lnTo>
                  <a:pt x="506730" y="9601"/>
                </a:lnTo>
                <a:lnTo>
                  <a:pt x="459574" y="0"/>
                </a:lnTo>
                <a:lnTo>
                  <a:pt x="435571" y="0"/>
                </a:lnTo>
                <a:lnTo>
                  <a:pt x="406590" y="29133"/>
                </a:lnTo>
                <a:lnTo>
                  <a:pt x="403313" y="75260"/>
                </a:lnTo>
                <a:lnTo>
                  <a:pt x="393814" y="128244"/>
                </a:lnTo>
                <a:lnTo>
                  <a:pt x="378599" y="181737"/>
                </a:lnTo>
                <a:lnTo>
                  <a:pt x="358165" y="229438"/>
                </a:lnTo>
                <a:lnTo>
                  <a:pt x="333032" y="264998"/>
                </a:lnTo>
                <a:lnTo>
                  <a:pt x="300329" y="293039"/>
                </a:lnTo>
                <a:lnTo>
                  <a:pt x="265772" y="313944"/>
                </a:lnTo>
                <a:lnTo>
                  <a:pt x="232333" y="330555"/>
                </a:lnTo>
                <a:lnTo>
                  <a:pt x="232333" y="319532"/>
                </a:lnTo>
                <a:lnTo>
                  <a:pt x="230047" y="308178"/>
                </a:lnTo>
                <a:lnTo>
                  <a:pt x="223824" y="298919"/>
                </a:lnTo>
                <a:lnTo>
                  <a:pt x="214579" y="292684"/>
                </a:lnTo>
                <a:lnTo>
                  <a:pt x="203250" y="290398"/>
                </a:lnTo>
                <a:lnTo>
                  <a:pt x="174256" y="290398"/>
                </a:lnTo>
                <a:lnTo>
                  <a:pt x="174256" y="348513"/>
                </a:lnTo>
                <a:lnTo>
                  <a:pt x="174256" y="757097"/>
                </a:lnTo>
                <a:lnTo>
                  <a:pt x="58077" y="757097"/>
                </a:lnTo>
                <a:lnTo>
                  <a:pt x="58077" y="348513"/>
                </a:lnTo>
                <a:lnTo>
                  <a:pt x="174256" y="348513"/>
                </a:lnTo>
                <a:lnTo>
                  <a:pt x="174256" y="290398"/>
                </a:lnTo>
                <a:lnTo>
                  <a:pt x="28994" y="290398"/>
                </a:lnTo>
                <a:lnTo>
                  <a:pt x="17665" y="292684"/>
                </a:lnTo>
                <a:lnTo>
                  <a:pt x="8458" y="298919"/>
                </a:lnTo>
                <a:lnTo>
                  <a:pt x="2273" y="308178"/>
                </a:lnTo>
                <a:lnTo>
                  <a:pt x="0" y="319532"/>
                </a:lnTo>
                <a:lnTo>
                  <a:pt x="0" y="786079"/>
                </a:lnTo>
                <a:lnTo>
                  <a:pt x="2273" y="797420"/>
                </a:lnTo>
                <a:lnTo>
                  <a:pt x="8458" y="806665"/>
                </a:lnTo>
                <a:lnTo>
                  <a:pt x="17665" y="812888"/>
                </a:lnTo>
                <a:lnTo>
                  <a:pt x="28994" y="815174"/>
                </a:lnTo>
                <a:lnTo>
                  <a:pt x="203250" y="815174"/>
                </a:lnTo>
                <a:lnTo>
                  <a:pt x="214579" y="812888"/>
                </a:lnTo>
                <a:lnTo>
                  <a:pt x="223824" y="806665"/>
                </a:lnTo>
                <a:lnTo>
                  <a:pt x="230047" y="797420"/>
                </a:lnTo>
                <a:lnTo>
                  <a:pt x="232333" y="786079"/>
                </a:lnTo>
                <a:lnTo>
                  <a:pt x="232333" y="768235"/>
                </a:lnTo>
                <a:lnTo>
                  <a:pt x="278803" y="783717"/>
                </a:lnTo>
                <a:lnTo>
                  <a:pt x="325996" y="797382"/>
                </a:lnTo>
                <a:lnTo>
                  <a:pt x="374027" y="807161"/>
                </a:lnTo>
                <a:lnTo>
                  <a:pt x="422694" y="813041"/>
                </a:lnTo>
                <a:lnTo>
                  <a:pt x="471792" y="815009"/>
                </a:lnTo>
                <a:lnTo>
                  <a:pt x="667893" y="815009"/>
                </a:lnTo>
                <a:lnTo>
                  <a:pt x="709688" y="804443"/>
                </a:lnTo>
                <a:lnTo>
                  <a:pt x="739940" y="776909"/>
                </a:lnTo>
                <a:lnTo>
                  <a:pt x="754430" y="738644"/>
                </a:lnTo>
                <a:lnTo>
                  <a:pt x="748893" y="695896"/>
                </a:lnTo>
                <a:lnTo>
                  <a:pt x="781837" y="678726"/>
                </a:lnTo>
                <a:lnTo>
                  <a:pt x="803960" y="650735"/>
                </a:lnTo>
                <a:lnTo>
                  <a:pt x="813066" y="616292"/>
                </a:lnTo>
                <a:lnTo>
                  <a:pt x="806970" y="579767"/>
                </a:lnTo>
                <a:lnTo>
                  <a:pt x="832942" y="567778"/>
                </a:lnTo>
                <a:lnTo>
                  <a:pt x="853224" y="548563"/>
                </a:lnTo>
                <a:lnTo>
                  <a:pt x="866444" y="523925"/>
                </a:lnTo>
                <a:lnTo>
                  <a:pt x="871245" y="495642"/>
                </a:lnTo>
                <a:close/>
              </a:path>
            </a:pathLst>
          </a:custGeom>
          <a:solidFill>
            <a:srgbClr val="FF7B5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8" descr="Logotip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2551" y="156457"/>
            <a:ext cx="1682850" cy="51029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8"/>
          <p:cNvSpPr txBox="1"/>
          <p:nvPr/>
        </p:nvSpPr>
        <p:spPr>
          <a:xfrm>
            <a:off x="779850" y="3245570"/>
            <a:ext cx="73110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695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s-ES" sz="20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Aprende, aplica y crece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alibri"/>
              <a:buNone/>
            </a:pPr>
            <a:endParaRPr sz="335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1" u="sng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228600" y="4705350"/>
            <a:ext cx="194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B54"/>
              </a:buClr>
              <a:buSzPts val="1600"/>
              <a:buFont typeface="Trebuchet MS"/>
              <a:buNone/>
            </a:pPr>
            <a:r>
              <a:rPr lang="es-ES" sz="1600" b="0" i="1" u="sng" strike="noStrike" cap="none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683824" y="2434410"/>
            <a:ext cx="46503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025" rIns="0" bIns="0" anchor="t" anchorCtr="0">
            <a:spAutoFit/>
          </a:bodyPr>
          <a:lstStyle/>
          <a:p>
            <a:pPr marL="12700" marR="5080" lvl="0" indent="0" algn="l" rtl="0">
              <a:lnSpc>
                <a:spcPct val="10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Implementación y despliegue de un modelo con REST API</a:t>
            </a:r>
            <a:endParaRPr sz="3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702874" y="1339570"/>
            <a:ext cx="4402525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ES" sz="6000" b="1" i="0" u="none" strike="noStrike" cap="none">
                <a:solidFill>
                  <a:srgbClr val="FF7B55"/>
                </a:solidFill>
                <a:latin typeface="Arial"/>
                <a:ea typeface="Arial"/>
                <a:cs typeface="Arial"/>
                <a:sym typeface="Arial"/>
              </a:rPr>
              <a:t>Módulo </a:t>
            </a:r>
            <a:r>
              <a:rPr lang="es-ES" sz="6000" b="1">
                <a:solidFill>
                  <a:srgbClr val="FF7B55"/>
                </a:solidFill>
              </a:rPr>
              <a:t>3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6"/>
          <p:cNvGrpSpPr/>
          <p:nvPr/>
        </p:nvGrpSpPr>
        <p:grpSpPr>
          <a:xfrm>
            <a:off x="5717273" y="166153"/>
            <a:ext cx="3427095" cy="4433138"/>
            <a:chOff x="5717273" y="166153"/>
            <a:chExt cx="3427095" cy="4433138"/>
          </a:xfrm>
        </p:grpSpPr>
        <p:sp>
          <p:nvSpPr>
            <p:cNvPr id="80" name="Google Shape;80;p6"/>
            <p:cNvSpPr/>
            <p:nvPr/>
          </p:nvSpPr>
          <p:spPr>
            <a:xfrm>
              <a:off x="6834099" y="166153"/>
              <a:ext cx="2310130" cy="3154680"/>
            </a:xfrm>
            <a:custGeom>
              <a:avLst/>
              <a:gdLst/>
              <a:ahLst/>
              <a:cxnLst/>
              <a:rect l="l" t="t" r="r" b="b"/>
              <a:pathLst>
                <a:path w="2310129" h="3154679" extrusionOk="0">
                  <a:moveTo>
                    <a:pt x="2309901" y="1988604"/>
                  </a:moveTo>
                  <a:lnTo>
                    <a:pt x="0" y="2396223"/>
                  </a:lnTo>
                  <a:lnTo>
                    <a:pt x="0" y="3154426"/>
                  </a:lnTo>
                  <a:lnTo>
                    <a:pt x="2309901" y="2737091"/>
                  </a:lnTo>
                  <a:lnTo>
                    <a:pt x="2309901" y="1988604"/>
                  </a:lnTo>
                  <a:close/>
                </a:path>
                <a:path w="2310129" h="3154679" extrusionOk="0">
                  <a:moveTo>
                    <a:pt x="2309901" y="0"/>
                  </a:moveTo>
                  <a:lnTo>
                    <a:pt x="0" y="407631"/>
                  </a:lnTo>
                  <a:lnTo>
                    <a:pt x="0" y="1165821"/>
                  </a:lnTo>
                  <a:lnTo>
                    <a:pt x="2309901" y="748499"/>
                  </a:lnTo>
                  <a:lnTo>
                    <a:pt x="2309901" y="0"/>
                  </a:lnTo>
                  <a:close/>
                </a:path>
              </a:pathLst>
            </a:custGeom>
            <a:solidFill>
              <a:srgbClr val="FF7B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717273" y="1139812"/>
              <a:ext cx="3427095" cy="3459479"/>
            </a:xfrm>
            <a:custGeom>
              <a:avLst/>
              <a:gdLst/>
              <a:ahLst/>
              <a:cxnLst/>
              <a:rect l="l" t="t" r="r" b="b"/>
              <a:pathLst>
                <a:path w="3427095" h="3459479" extrusionOk="0">
                  <a:moveTo>
                    <a:pt x="3426726" y="2037651"/>
                  </a:moveTo>
                  <a:lnTo>
                    <a:pt x="0" y="2649918"/>
                  </a:lnTo>
                  <a:lnTo>
                    <a:pt x="0" y="3459340"/>
                  </a:lnTo>
                  <a:lnTo>
                    <a:pt x="3426726" y="2837205"/>
                  </a:lnTo>
                  <a:lnTo>
                    <a:pt x="3426726" y="2037651"/>
                  </a:lnTo>
                  <a:close/>
                </a:path>
                <a:path w="3427095" h="3459479" extrusionOk="0">
                  <a:moveTo>
                    <a:pt x="3426726" y="0"/>
                  </a:moveTo>
                  <a:lnTo>
                    <a:pt x="0" y="612267"/>
                  </a:lnTo>
                  <a:lnTo>
                    <a:pt x="0" y="1421688"/>
                  </a:lnTo>
                  <a:lnTo>
                    <a:pt x="3426726" y="799553"/>
                  </a:lnTo>
                  <a:lnTo>
                    <a:pt x="34267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" name="Google Shape;82;p6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6153"/>
            <a:ext cx="1600200" cy="4852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 txBox="1"/>
          <p:nvPr/>
        </p:nvSpPr>
        <p:spPr>
          <a:xfrm>
            <a:off x="7367400" y="4776244"/>
            <a:ext cx="1776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B54"/>
              </a:buClr>
              <a:buSzPts val="1600"/>
              <a:buFont typeface="Trebuchet MS"/>
              <a:buNone/>
            </a:pPr>
            <a:r>
              <a:rPr lang="es-ES" sz="1600" b="0" i="1" u="sng" strike="noStrike" cap="none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d68546cd1_0_375"/>
          <p:cNvSpPr txBox="1"/>
          <p:nvPr/>
        </p:nvSpPr>
        <p:spPr>
          <a:xfrm>
            <a:off x="683824" y="2434410"/>
            <a:ext cx="46503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025" rIns="0" bIns="0" anchor="t" anchorCtr="0">
            <a:spAutoFit/>
          </a:bodyPr>
          <a:lstStyle/>
          <a:p>
            <a:pPr marL="12700" marR="5080" lvl="0" indent="0" algn="l" rtl="0">
              <a:lnSpc>
                <a:spcPct val="10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Creando el servidor web Uvicorn</a:t>
            </a:r>
            <a:endParaRPr sz="3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g2dd68546cd1_0_375"/>
          <p:cNvSpPr txBox="1"/>
          <p:nvPr/>
        </p:nvSpPr>
        <p:spPr>
          <a:xfrm>
            <a:off x="702874" y="1339570"/>
            <a:ext cx="4402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ES" sz="6000" b="1" i="0" u="none" strike="noStrike" cap="none">
                <a:solidFill>
                  <a:srgbClr val="FF7B55"/>
                </a:solidFill>
                <a:latin typeface="Arial"/>
                <a:ea typeface="Arial"/>
                <a:cs typeface="Arial"/>
                <a:sym typeface="Arial"/>
              </a:rPr>
              <a:t>Módulo </a:t>
            </a:r>
            <a:r>
              <a:rPr lang="es-ES" sz="6000" b="1">
                <a:solidFill>
                  <a:srgbClr val="FF7B55"/>
                </a:solidFill>
              </a:rPr>
              <a:t>3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g2dd68546cd1_0_375"/>
          <p:cNvGrpSpPr/>
          <p:nvPr/>
        </p:nvGrpSpPr>
        <p:grpSpPr>
          <a:xfrm>
            <a:off x="5717273" y="166153"/>
            <a:ext cx="3427095" cy="4433138"/>
            <a:chOff x="5717273" y="166153"/>
            <a:chExt cx="3427095" cy="4433138"/>
          </a:xfrm>
        </p:grpSpPr>
        <p:sp>
          <p:nvSpPr>
            <p:cNvPr id="91" name="Google Shape;91;g2dd68546cd1_0_375"/>
            <p:cNvSpPr/>
            <p:nvPr/>
          </p:nvSpPr>
          <p:spPr>
            <a:xfrm>
              <a:off x="6834099" y="166153"/>
              <a:ext cx="2310129" cy="3154679"/>
            </a:xfrm>
            <a:custGeom>
              <a:avLst/>
              <a:gdLst/>
              <a:ahLst/>
              <a:cxnLst/>
              <a:rect l="l" t="t" r="r" b="b"/>
              <a:pathLst>
                <a:path w="2310129" h="3154679" extrusionOk="0">
                  <a:moveTo>
                    <a:pt x="2309901" y="1988604"/>
                  </a:moveTo>
                  <a:lnTo>
                    <a:pt x="0" y="2396223"/>
                  </a:lnTo>
                  <a:lnTo>
                    <a:pt x="0" y="3154426"/>
                  </a:lnTo>
                  <a:lnTo>
                    <a:pt x="2309901" y="2737091"/>
                  </a:lnTo>
                  <a:lnTo>
                    <a:pt x="2309901" y="1988604"/>
                  </a:lnTo>
                  <a:close/>
                </a:path>
                <a:path w="2310129" h="3154679" extrusionOk="0">
                  <a:moveTo>
                    <a:pt x="2309901" y="0"/>
                  </a:moveTo>
                  <a:lnTo>
                    <a:pt x="0" y="407631"/>
                  </a:lnTo>
                  <a:lnTo>
                    <a:pt x="0" y="1165821"/>
                  </a:lnTo>
                  <a:lnTo>
                    <a:pt x="2309901" y="748499"/>
                  </a:lnTo>
                  <a:lnTo>
                    <a:pt x="2309901" y="0"/>
                  </a:lnTo>
                  <a:close/>
                </a:path>
              </a:pathLst>
            </a:custGeom>
            <a:solidFill>
              <a:srgbClr val="FF7B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2dd68546cd1_0_375"/>
            <p:cNvSpPr/>
            <p:nvPr/>
          </p:nvSpPr>
          <p:spPr>
            <a:xfrm>
              <a:off x="5717273" y="1139812"/>
              <a:ext cx="3427095" cy="3459479"/>
            </a:xfrm>
            <a:custGeom>
              <a:avLst/>
              <a:gdLst/>
              <a:ahLst/>
              <a:cxnLst/>
              <a:rect l="l" t="t" r="r" b="b"/>
              <a:pathLst>
                <a:path w="3427095" h="3459479" extrusionOk="0">
                  <a:moveTo>
                    <a:pt x="3426726" y="2037651"/>
                  </a:moveTo>
                  <a:lnTo>
                    <a:pt x="0" y="2649918"/>
                  </a:lnTo>
                  <a:lnTo>
                    <a:pt x="0" y="3459340"/>
                  </a:lnTo>
                  <a:lnTo>
                    <a:pt x="3426726" y="2837205"/>
                  </a:lnTo>
                  <a:lnTo>
                    <a:pt x="3426726" y="2037651"/>
                  </a:lnTo>
                  <a:close/>
                </a:path>
                <a:path w="3427095" h="3459479" extrusionOk="0">
                  <a:moveTo>
                    <a:pt x="3426726" y="0"/>
                  </a:moveTo>
                  <a:lnTo>
                    <a:pt x="0" y="612267"/>
                  </a:lnTo>
                  <a:lnTo>
                    <a:pt x="0" y="1421688"/>
                  </a:lnTo>
                  <a:lnTo>
                    <a:pt x="3426726" y="799553"/>
                  </a:lnTo>
                  <a:lnTo>
                    <a:pt x="34267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" name="Google Shape;93;g2dd68546cd1_0_375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6153"/>
            <a:ext cx="1600200" cy="4852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d68546cd1_0_375"/>
          <p:cNvSpPr txBox="1"/>
          <p:nvPr/>
        </p:nvSpPr>
        <p:spPr>
          <a:xfrm>
            <a:off x="7367400" y="4776244"/>
            <a:ext cx="1776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B54"/>
              </a:buClr>
              <a:buSzPts val="1600"/>
              <a:buFont typeface="Trebuchet MS"/>
              <a:buNone/>
            </a:pPr>
            <a:r>
              <a:rPr lang="es-ES" sz="1600" b="0" i="1" u="sng" strike="noStrike" cap="none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902075" y="1086410"/>
            <a:ext cx="45212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000">
                <a:solidFill>
                  <a:srgbClr val="FF7B5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902075" y="1657600"/>
            <a:ext cx="13911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Uvicorn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902075" y="2458000"/>
            <a:ext cx="17151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 b="1" i="0" u="none" strike="noStrike" cap="none">
                <a:solidFill>
                  <a:srgbClr val="FF7B5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spcBef>
                <a:spcPts val="89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1">
                <a:solidFill>
                  <a:schemeClr val="lt1"/>
                </a:solidFill>
              </a:rPr>
              <a:t>Lab-02: FastApi / DB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730875" y="1086400"/>
            <a:ext cx="13266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 b="1" i="0" u="none" strike="noStrike" cap="none">
                <a:solidFill>
                  <a:srgbClr val="FF7B5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9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>
                <a:solidFill>
                  <a:srgbClr val="FFFFFF"/>
                </a:solidFill>
              </a:rPr>
              <a:t>Lab-01: FastApi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0" y="149"/>
            <a:ext cx="2771775" cy="5143500"/>
          </a:xfrm>
          <a:custGeom>
            <a:avLst/>
            <a:gdLst/>
            <a:ahLst/>
            <a:cxnLst/>
            <a:rect l="l" t="t" r="r" b="b"/>
            <a:pathLst>
              <a:path w="2771775" h="5143500" extrusionOk="0">
                <a:moveTo>
                  <a:pt x="27716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2771699" y="0"/>
                </a:lnTo>
                <a:lnTo>
                  <a:pt x="2771699" y="5143499"/>
                </a:lnTo>
                <a:close/>
              </a:path>
            </a:pathLst>
          </a:custGeom>
          <a:solidFill>
            <a:srgbClr val="ECE4D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96582" y="2048764"/>
            <a:ext cx="1578610" cy="46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ES" sz="2900" b="1" i="0" u="none" strike="noStrike" cap="none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 sz="29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6" name="Google Shape;106;p3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168524"/>
            <a:ext cx="914400" cy="905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7367400" y="4776244"/>
            <a:ext cx="1776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B54"/>
              </a:buClr>
              <a:buSzPts val="1600"/>
              <a:buFont typeface="Trebuchet MS"/>
              <a:buNone/>
            </a:pPr>
            <a:r>
              <a:rPr lang="es-ES" sz="1600" b="0" i="1" u="sng" strike="noStrike" cap="none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2dd68546cd1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4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dd68546cd1_0_110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1" u="sng" strike="noStrike" cap="none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4" name="Google Shape;114;g2dd68546cd1_0_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73551"/>
            <a:ext cx="1947200" cy="6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dd68546cd1_0_110"/>
          <p:cNvSpPr txBox="1">
            <a:spLocks noGrp="1"/>
          </p:cNvSpPr>
          <p:nvPr>
            <p:ph type="title"/>
          </p:nvPr>
        </p:nvSpPr>
        <p:spPr>
          <a:xfrm>
            <a:off x="1415216" y="1901758"/>
            <a:ext cx="630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Uvicorn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df1d3a32be_0_4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67975"/>
            <a:ext cx="53876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df1d3a32be_0_4" descr="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7956" y="267975"/>
            <a:ext cx="1357375" cy="41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df1d3a32be_0_4"/>
          <p:cNvSpPr txBox="1"/>
          <p:nvPr/>
        </p:nvSpPr>
        <p:spPr>
          <a:xfrm>
            <a:off x="990600" y="389339"/>
            <a:ext cx="60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¿ Qué es </a:t>
            </a:r>
            <a:r>
              <a:rPr lang="es-ES" sz="2800" b="1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Uvicorn</a:t>
            </a:r>
            <a:r>
              <a:rPr lang="es-ES" sz="2800" b="1" i="0" u="none" strike="noStrike" cap="none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df1d3a32be_0_4"/>
          <p:cNvSpPr/>
          <p:nvPr/>
        </p:nvSpPr>
        <p:spPr>
          <a:xfrm>
            <a:off x="1747662" y="2801286"/>
            <a:ext cx="5648682" cy="1190123"/>
          </a:xfrm>
          <a:custGeom>
            <a:avLst/>
            <a:gdLst/>
            <a:ahLst/>
            <a:cxnLst/>
            <a:rect l="l" t="t" r="r" b="b"/>
            <a:pathLst>
              <a:path w="3317875" h="2816860" extrusionOk="0">
                <a:moveTo>
                  <a:pt x="2985216" y="2816699"/>
                </a:moveTo>
                <a:lnTo>
                  <a:pt x="332483" y="2816699"/>
                </a:lnTo>
                <a:lnTo>
                  <a:pt x="283351" y="2813095"/>
                </a:lnTo>
                <a:lnTo>
                  <a:pt x="236457" y="2802622"/>
                </a:lnTo>
                <a:lnTo>
                  <a:pt x="192316" y="2785798"/>
                </a:lnTo>
                <a:lnTo>
                  <a:pt x="151442" y="2763134"/>
                </a:lnTo>
                <a:lnTo>
                  <a:pt x="114349" y="2735147"/>
                </a:lnTo>
                <a:lnTo>
                  <a:pt x="81552" y="2702350"/>
                </a:lnTo>
                <a:lnTo>
                  <a:pt x="53565" y="2665257"/>
                </a:lnTo>
                <a:lnTo>
                  <a:pt x="30901" y="2624383"/>
                </a:lnTo>
                <a:lnTo>
                  <a:pt x="14077" y="2580242"/>
                </a:lnTo>
                <a:lnTo>
                  <a:pt x="3604" y="2533348"/>
                </a:lnTo>
                <a:lnTo>
                  <a:pt x="0" y="2484216"/>
                </a:lnTo>
                <a:lnTo>
                  <a:pt x="0" y="332483"/>
                </a:lnTo>
                <a:lnTo>
                  <a:pt x="3604" y="283351"/>
                </a:lnTo>
                <a:lnTo>
                  <a:pt x="14077" y="236457"/>
                </a:lnTo>
                <a:lnTo>
                  <a:pt x="30901" y="192316"/>
                </a:lnTo>
                <a:lnTo>
                  <a:pt x="53565" y="151442"/>
                </a:lnTo>
                <a:lnTo>
                  <a:pt x="81552" y="114349"/>
                </a:lnTo>
                <a:lnTo>
                  <a:pt x="114349" y="81552"/>
                </a:lnTo>
                <a:lnTo>
                  <a:pt x="151442" y="53565"/>
                </a:lnTo>
                <a:lnTo>
                  <a:pt x="192316" y="30901"/>
                </a:lnTo>
                <a:lnTo>
                  <a:pt x="236457" y="14077"/>
                </a:lnTo>
                <a:lnTo>
                  <a:pt x="283351" y="3604"/>
                </a:lnTo>
                <a:lnTo>
                  <a:pt x="332483" y="0"/>
                </a:lnTo>
                <a:lnTo>
                  <a:pt x="2985216" y="0"/>
                </a:lnTo>
                <a:lnTo>
                  <a:pt x="3037542" y="4141"/>
                </a:lnTo>
                <a:lnTo>
                  <a:pt x="3088108" y="16320"/>
                </a:lnTo>
                <a:lnTo>
                  <a:pt x="3136021" y="36167"/>
                </a:lnTo>
                <a:lnTo>
                  <a:pt x="3180389" y="63310"/>
                </a:lnTo>
                <a:lnTo>
                  <a:pt x="3220317" y="97382"/>
                </a:lnTo>
                <a:lnTo>
                  <a:pt x="3254389" y="137310"/>
                </a:lnTo>
                <a:lnTo>
                  <a:pt x="3281532" y="181678"/>
                </a:lnTo>
                <a:lnTo>
                  <a:pt x="3301379" y="229591"/>
                </a:lnTo>
                <a:lnTo>
                  <a:pt x="3313558" y="280157"/>
                </a:lnTo>
                <a:lnTo>
                  <a:pt x="3317699" y="332483"/>
                </a:lnTo>
                <a:lnTo>
                  <a:pt x="3317699" y="2484216"/>
                </a:lnTo>
                <a:lnTo>
                  <a:pt x="3314095" y="2533348"/>
                </a:lnTo>
                <a:lnTo>
                  <a:pt x="3303622" y="2580242"/>
                </a:lnTo>
                <a:lnTo>
                  <a:pt x="3286798" y="2624383"/>
                </a:lnTo>
                <a:lnTo>
                  <a:pt x="3264134" y="2665257"/>
                </a:lnTo>
                <a:lnTo>
                  <a:pt x="3236147" y="2702350"/>
                </a:lnTo>
                <a:lnTo>
                  <a:pt x="3203350" y="2735147"/>
                </a:lnTo>
                <a:lnTo>
                  <a:pt x="3166257" y="2763134"/>
                </a:lnTo>
                <a:lnTo>
                  <a:pt x="3125383" y="2785798"/>
                </a:lnTo>
                <a:lnTo>
                  <a:pt x="3081242" y="2802622"/>
                </a:lnTo>
                <a:lnTo>
                  <a:pt x="3034348" y="2813095"/>
                </a:lnTo>
                <a:lnTo>
                  <a:pt x="2985216" y="28166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df1d3a32be_0_4"/>
          <p:cNvSpPr txBox="1"/>
          <p:nvPr/>
        </p:nvSpPr>
        <p:spPr>
          <a:xfrm>
            <a:off x="1981788" y="3085100"/>
            <a:ext cx="50682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9207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111112"/>
                </a:solidFill>
                <a:latin typeface="Verdana"/>
                <a:ea typeface="Verdana"/>
                <a:cs typeface="Verdana"/>
                <a:sym typeface="Verdana"/>
              </a:rPr>
              <a:t>Uvicorn es un </a:t>
            </a:r>
            <a:r>
              <a:rPr lang="es-ES" sz="1200">
                <a:solidFill>
                  <a:srgbClr val="FF7953"/>
                </a:solidFill>
                <a:latin typeface="Verdana"/>
                <a:ea typeface="Verdana"/>
                <a:cs typeface="Verdana"/>
                <a:sym typeface="Verdana"/>
              </a:rPr>
              <a:t>servidor web ASGI</a:t>
            </a:r>
            <a:r>
              <a:rPr lang="es-ES" sz="1200">
                <a:solidFill>
                  <a:srgbClr val="111112"/>
                </a:solidFill>
                <a:latin typeface="Verdana"/>
                <a:ea typeface="Verdana"/>
                <a:cs typeface="Verdana"/>
                <a:sym typeface="Verdana"/>
              </a:rPr>
              <a:t> (Asynchronous Server Gateway Interface) que se utiliza para </a:t>
            </a:r>
            <a:r>
              <a:rPr lang="es-ES" sz="1200">
                <a:solidFill>
                  <a:srgbClr val="FF7953"/>
                </a:solidFill>
                <a:latin typeface="Verdana"/>
                <a:ea typeface="Verdana"/>
                <a:cs typeface="Verdana"/>
                <a:sym typeface="Verdana"/>
              </a:rPr>
              <a:t>ejecutar aplicaciones</a:t>
            </a:r>
            <a:r>
              <a:rPr lang="es-ES" sz="1200">
                <a:solidFill>
                  <a:srgbClr val="111112"/>
                </a:solidFill>
                <a:latin typeface="Verdana"/>
                <a:ea typeface="Verdana"/>
                <a:cs typeface="Verdana"/>
                <a:sym typeface="Verdana"/>
              </a:rPr>
              <a:t> FastAPI.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29207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11111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g2df1d3a32be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3546" y="1077431"/>
            <a:ext cx="1604700" cy="1604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df1d3a32be_0_4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de306c5efc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71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de306c5efc_0_120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1" u="sng" strike="noStrike" cap="none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3" name="Google Shape;133;g2de306c5efc_0_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73551"/>
            <a:ext cx="1947200" cy="6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de306c5efc_0_120"/>
          <p:cNvSpPr txBox="1">
            <a:spLocks noGrp="1"/>
          </p:cNvSpPr>
          <p:nvPr>
            <p:ph type="title"/>
          </p:nvPr>
        </p:nvSpPr>
        <p:spPr>
          <a:xfrm>
            <a:off x="1415216" y="1901758"/>
            <a:ext cx="630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Lab-01: </a:t>
            </a:r>
            <a:r>
              <a:rPr lang="es-ES" dirty="0" err="1"/>
              <a:t>FastApi</a:t>
            </a:r>
            <a:r>
              <a:rPr lang="es-ES" dirty="0"/>
              <a:t> - SQLite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df1d3a32be_0_94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67975"/>
            <a:ext cx="53876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df1d3a32be_0_94" descr="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7956" y="267975"/>
            <a:ext cx="1357375" cy="41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df1d3a32be_0_94"/>
          <p:cNvSpPr txBox="1"/>
          <p:nvPr/>
        </p:nvSpPr>
        <p:spPr>
          <a:xfrm>
            <a:off x="990600" y="389339"/>
            <a:ext cx="60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vscode - Database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2df1d3a32be_0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6779" y="1203625"/>
            <a:ext cx="5784769" cy="306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df1d3a32be_0_94"/>
          <p:cNvSpPr/>
          <p:nvPr/>
        </p:nvSpPr>
        <p:spPr>
          <a:xfrm>
            <a:off x="1734450" y="2029551"/>
            <a:ext cx="1587000" cy="391200"/>
          </a:xfrm>
          <a:prstGeom prst="roundRect">
            <a:avLst>
              <a:gd name="adj" fmla="val 12338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f1d3a32be_0_94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df1d3a32be_0_2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67975"/>
            <a:ext cx="53876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df1d3a32be_0_210" descr="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7956" y="267975"/>
            <a:ext cx="1357375" cy="41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df1d3a32be_0_210"/>
          <p:cNvSpPr txBox="1"/>
          <p:nvPr/>
        </p:nvSpPr>
        <p:spPr>
          <a:xfrm>
            <a:off x="990600" y="389339"/>
            <a:ext cx="60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SQLite conection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2df1d3a32be_0_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7400" y="1019800"/>
            <a:ext cx="5590551" cy="338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df1d3a32be_0_210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EC9355F06DF846BFE401246ED69C19" ma:contentTypeVersion="12" ma:contentTypeDescription="Crear nuevo documento." ma:contentTypeScope="" ma:versionID="3d66f4b7ce69bc228bdcdbef93f1ddac">
  <xsd:schema xmlns:xsd="http://www.w3.org/2001/XMLSchema" xmlns:xs="http://www.w3.org/2001/XMLSchema" xmlns:p="http://schemas.microsoft.com/office/2006/metadata/properties" xmlns:ns2="367bd6f1-27eb-4c51-bd23-6c068809ac57" xmlns:ns3="6780fe6a-a72d-4d20-aeba-a91e1b69efa7" targetNamespace="http://schemas.microsoft.com/office/2006/metadata/properties" ma:root="true" ma:fieldsID="04e7e4ecbcba139dc8b2ee22be663e60" ns2:_="" ns3:_="">
    <xsd:import namespace="367bd6f1-27eb-4c51-bd23-6c068809ac57"/>
    <xsd:import namespace="6780fe6a-a72d-4d20-aeba-a91e1b69e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7bd6f1-27eb-4c51-bd23-6c068809a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ac542fbe-dd89-4679-92c6-c812f21a23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0fe6a-a72d-4d20-aeba-a91e1b69efa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89f0f652-a83b-4311-8a2f-fa1d38fb91af}" ma:internalName="TaxCatchAll" ma:showField="CatchAllData" ma:web="6780fe6a-a72d-4d20-aeba-a91e1b69e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80fe6a-a72d-4d20-aeba-a91e1b69efa7" xsi:nil="true"/>
    <lcf76f155ced4ddcb4097134ff3c332f xmlns="367bd6f1-27eb-4c51-bd23-6c068809ac5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4E567D-D415-457E-828B-94E3DA3E08FA}"/>
</file>

<file path=customXml/itemProps2.xml><?xml version="1.0" encoding="utf-8"?>
<ds:datastoreItem xmlns:ds="http://schemas.openxmlformats.org/officeDocument/2006/customXml" ds:itemID="{AFD72E72-FDEC-4AF0-8A27-02EC6247B85F}"/>
</file>

<file path=customXml/itemProps3.xml><?xml version="1.0" encoding="utf-8"?>
<ds:datastoreItem xmlns:ds="http://schemas.openxmlformats.org/officeDocument/2006/customXml" ds:itemID="{AD17CCE3-60D6-4CC2-A4CB-445075A08CE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Presentación en pantalla (16:9)</PresentationFormat>
  <Paragraphs>61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Verdana</vt:lpstr>
      <vt:lpstr>Arial</vt:lpstr>
      <vt:lpstr>Trebuchet MS</vt:lpstr>
      <vt:lpstr>Calibri</vt:lpstr>
      <vt:lpstr>Tahoma</vt:lpstr>
      <vt:lpstr>Century Gothic</vt:lpstr>
      <vt:lpstr>Lucida Sans</vt:lpstr>
      <vt:lpstr>Office Theme</vt:lpstr>
      <vt:lpstr>Presentación de PowerPoint</vt:lpstr>
      <vt:lpstr>Presentación de PowerPoint</vt:lpstr>
      <vt:lpstr>Presentación de PowerPoint</vt:lpstr>
      <vt:lpstr>01</vt:lpstr>
      <vt:lpstr>Uvicorn</vt:lpstr>
      <vt:lpstr>Presentación de PowerPoint</vt:lpstr>
      <vt:lpstr>Lab-01: FastApi - SQLite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Lab-02: FastApi / ML Process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Fanny R.</dc:creator>
  <cp:lastModifiedBy>Aybar Meza, Luis Eduardo</cp:lastModifiedBy>
  <cp:revision>1</cp:revision>
  <dcterms:created xsi:type="dcterms:W3CDTF">2024-04-23T17:27:20Z</dcterms:created>
  <dcterms:modified xsi:type="dcterms:W3CDTF">2024-09-24T20:06:57Z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0x010100E0EC9355F06DF846BFE401246ED69C19</vt:lpwstr>
  </property>
</Properties>
</file>