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c05eaea7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c05eaea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c05ea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c05ea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c05eae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c05eae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c05eae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c05eae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c05eae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c05eae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c05eaea7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c05eaea7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c05eaea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c05eaea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Power BI/Kibana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c05eaea7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c05eaea7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c05eaea7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c05eaea7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Jupyter Notebook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Decision tree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Konklusion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995750"/>
            <a:ext cx="7947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Modellen er </a:t>
            </a:r>
            <a:r>
              <a:rPr lang="da"/>
              <a:t>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Datasættet er for småt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Den laver forkerte konklusioner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Der er dårlige parametre med i modellen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Vil ikke være god til at forudsige sygdom ved fx. unge kvinder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Lav specificity - mange bliver erklæret raske, mens de er syge ( 68 %)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et decision trees?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995750"/>
            <a:ext cx="81765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Visualiserer et træ - en slags proces-tegning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De giver en effektiv måde at træffe beslutninger på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Supervised, Classification/Regression og risiko for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Både binær og ikke binær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Baseret på ID3 greedy algorithme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53"/>
            <a:ext cx="9144002" cy="504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Hvornår bruges decision trees?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10750" y="2011100"/>
            <a:ext cx="78645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Bruges til klassifikation og forudsigelser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Eksempel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Forudsige sandsynligheden for Churn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Fraud detection - forbrugsmønstre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605600"/>
            <a:ext cx="5640900" cy="6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Induction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0425" y="1427675"/>
            <a:ext cx="82023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Undersøg dit datasæt	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Er det egnet til decision trees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Er det stort nok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Find de features der skal indgå i modellen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Features modellen skal bedømmes på (svar)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Features hvor træet skal splitte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605600"/>
            <a:ext cx="8002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Pruning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995750"/>
            <a:ext cx="8002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Test om modellen er overfitted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Vurder vægtninger ( permutation importance)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a"/>
              <a:t>Tilpas modellen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Præsentation</a:t>
            </a:r>
            <a:r>
              <a:rPr lang="da"/>
              <a:t> af data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995750"/>
            <a:ext cx="80181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Personer, som har besøgt et hospital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Hvorledes, om de har en hjertesygdom eller 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Udforske, om der er nogle specifikke parametre, som indikerer at en person har en hjertesygdom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Historie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995750"/>
            <a:ext cx="82377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Der skal udarbejdes en model til forudsigelse af hjerte sygdom for unge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Patient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Kvinde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Alder 23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a"/>
              <a:t>Forhøjet </a:t>
            </a:r>
            <a:r>
              <a:rPr lang="da"/>
              <a:t>hvileblodtryk</a:t>
            </a:r>
            <a:r>
              <a:rPr lang="da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Model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9552"/>
            <a:ext cx="9143999" cy="34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