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3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6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3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08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7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0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38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4639-3C3E-4B8B-BDFD-ECAC4CBC4975}" type="datetimeFigureOut">
              <a:rPr lang="it-IT" smtClean="0"/>
              <a:t>29/11/2015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54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86544" y="3882737"/>
            <a:ext cx="1849582" cy="2185554"/>
            <a:chOff x="1586345" y="2376055"/>
            <a:chExt cx="1849582" cy="2185554"/>
          </a:xfrm>
        </p:grpSpPr>
        <p:sp>
          <p:nvSpPr>
            <p:cNvPr id="5" name="Rectangle 4"/>
            <p:cNvSpPr/>
            <p:nvPr/>
          </p:nvSpPr>
          <p:spPr>
            <a:xfrm>
              <a:off x="1586345" y="2376055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  <a:r>
                <a:rPr lang="it-IT" dirty="0" smtClean="0"/>
                <a:t>dition</a:t>
              </a:r>
              <a:endParaRPr lang="it-IT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86345" y="2885209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  <a:endParaRPr lang="it-IT" sz="1200" dirty="0" smtClean="0"/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venue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address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start_date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end_date</a:t>
              </a:r>
              <a:endParaRPr lang="it-IT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86544" y="685800"/>
            <a:ext cx="1849582" cy="2185554"/>
            <a:chOff x="1160317" y="374073"/>
            <a:chExt cx="1849582" cy="2185554"/>
          </a:xfrm>
        </p:grpSpPr>
        <p:sp>
          <p:nvSpPr>
            <p:cNvPr id="4" name="Rectangle 3"/>
            <p:cNvSpPr/>
            <p:nvPr/>
          </p:nvSpPr>
          <p:spPr>
            <a:xfrm>
              <a:off x="1160317" y="374073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event</a:t>
              </a:r>
              <a:endParaRPr lang="it-IT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0317" y="883227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  <a:endParaRPr lang="it-IT" sz="1200" dirty="0" smtClean="0"/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name</a:t>
              </a:r>
              <a:endParaRPr lang="it-IT" sz="1200" dirty="0"/>
            </a:p>
          </p:txBody>
        </p:sp>
      </p:grp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111335" y="2871354"/>
            <a:ext cx="0" cy="101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196444" y="3882737"/>
            <a:ext cx="1849582" cy="2185554"/>
            <a:chOff x="1586345" y="2376055"/>
            <a:chExt cx="1849582" cy="2185554"/>
          </a:xfrm>
        </p:grpSpPr>
        <p:sp>
          <p:nvSpPr>
            <p:cNvPr id="14" name="Rectangle 13"/>
            <p:cNvSpPr/>
            <p:nvPr/>
          </p:nvSpPr>
          <p:spPr>
            <a:xfrm>
              <a:off x="1586345" y="2376055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Star</a:t>
              </a:r>
              <a:endParaRPr lang="it-IT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6345" y="2885209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first_name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last_name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avatar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bio</a:t>
              </a:r>
              <a:endParaRPr lang="it-IT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5036126" y="5230091"/>
            <a:ext cx="11603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1726" y="28782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1</a:t>
            </a:r>
            <a:endParaRPr lang="it-IT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8652" y="36229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3199" y="4968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2960" y="4968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62069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Ghezzi</dc:creator>
  <cp:lastModifiedBy>Davide Ghezzi</cp:lastModifiedBy>
  <cp:revision>8</cp:revision>
  <dcterms:created xsi:type="dcterms:W3CDTF">2015-11-28T04:02:28Z</dcterms:created>
  <dcterms:modified xsi:type="dcterms:W3CDTF">2015-11-29T17:38:54Z</dcterms:modified>
</cp:coreProperties>
</file>