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4639-3C3E-4B8B-BDFD-ECAC4CBC4975}" type="datetimeFigureOut">
              <a:rPr lang="it-IT" smtClean="0"/>
              <a:t>01/12/2015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C507D-A980-4265-923D-6B5807F2BB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4357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4639-3C3E-4B8B-BDFD-ECAC4CBC4975}" type="datetimeFigureOut">
              <a:rPr lang="it-IT" smtClean="0"/>
              <a:t>01/12/2015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C507D-A980-4265-923D-6B5807F2BB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9671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4639-3C3E-4B8B-BDFD-ECAC4CBC4975}" type="datetimeFigureOut">
              <a:rPr lang="it-IT" smtClean="0"/>
              <a:t>01/12/2015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C507D-A980-4265-923D-6B5807F2BB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90221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560B-483E-4A05-8895-70AE3E92A743}" type="datetimeFigureOut">
              <a:rPr lang="it-IT">
                <a:solidFill>
                  <a:prstClr val="black">
                    <a:tint val="75000"/>
                  </a:prstClr>
                </a:solidFill>
              </a:rPr>
              <a:pPr/>
              <a:t>01/12/2015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E814-DE07-4B1D-A7DA-665B27D573F8}" type="slidenum">
              <a:rPr lang="it-IT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013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560B-483E-4A05-8895-70AE3E92A743}" type="datetimeFigureOut">
              <a:rPr lang="it-IT">
                <a:solidFill>
                  <a:prstClr val="black">
                    <a:tint val="75000"/>
                  </a:prstClr>
                </a:solidFill>
              </a:rPr>
              <a:pPr/>
              <a:t>01/12/2015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E814-DE07-4B1D-A7DA-665B27D573F8}" type="slidenum">
              <a:rPr lang="it-IT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9587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560B-483E-4A05-8895-70AE3E92A743}" type="datetimeFigureOut">
              <a:rPr lang="it-IT">
                <a:solidFill>
                  <a:prstClr val="black">
                    <a:tint val="75000"/>
                  </a:prstClr>
                </a:solidFill>
              </a:rPr>
              <a:pPr/>
              <a:t>01/12/2015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E814-DE07-4B1D-A7DA-665B27D573F8}" type="slidenum">
              <a:rPr lang="it-IT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1985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560B-483E-4A05-8895-70AE3E92A743}" type="datetimeFigureOut">
              <a:rPr lang="it-IT">
                <a:solidFill>
                  <a:prstClr val="black">
                    <a:tint val="75000"/>
                  </a:prstClr>
                </a:solidFill>
              </a:rPr>
              <a:pPr/>
              <a:t>01/12/2015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E814-DE07-4B1D-A7DA-665B27D573F8}" type="slidenum">
              <a:rPr lang="it-IT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7762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560B-483E-4A05-8895-70AE3E92A743}" type="datetimeFigureOut">
              <a:rPr lang="it-IT">
                <a:solidFill>
                  <a:prstClr val="black">
                    <a:tint val="75000"/>
                  </a:prstClr>
                </a:solidFill>
              </a:rPr>
              <a:pPr/>
              <a:t>01/12/2015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E814-DE07-4B1D-A7DA-665B27D573F8}" type="slidenum">
              <a:rPr lang="it-IT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6191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560B-483E-4A05-8895-70AE3E92A743}" type="datetimeFigureOut">
              <a:rPr lang="it-IT">
                <a:solidFill>
                  <a:prstClr val="black">
                    <a:tint val="75000"/>
                  </a:prstClr>
                </a:solidFill>
              </a:rPr>
              <a:pPr/>
              <a:t>01/12/2015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E814-DE07-4B1D-A7DA-665B27D573F8}" type="slidenum">
              <a:rPr lang="it-IT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8212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560B-483E-4A05-8895-70AE3E92A743}" type="datetimeFigureOut">
              <a:rPr lang="it-IT">
                <a:solidFill>
                  <a:prstClr val="black">
                    <a:tint val="75000"/>
                  </a:prstClr>
                </a:solidFill>
              </a:rPr>
              <a:pPr/>
              <a:t>01/12/2015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E814-DE07-4B1D-A7DA-665B27D573F8}" type="slidenum">
              <a:rPr lang="it-IT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0743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560B-483E-4A05-8895-70AE3E92A743}" type="datetimeFigureOut">
              <a:rPr lang="it-IT">
                <a:solidFill>
                  <a:prstClr val="black">
                    <a:tint val="75000"/>
                  </a:prstClr>
                </a:solidFill>
              </a:rPr>
              <a:pPr/>
              <a:t>01/12/2015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E814-DE07-4B1D-A7DA-665B27D573F8}" type="slidenum">
              <a:rPr lang="it-IT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264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4639-3C3E-4B8B-BDFD-ECAC4CBC4975}" type="datetimeFigureOut">
              <a:rPr lang="it-IT" smtClean="0"/>
              <a:t>01/12/2015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C507D-A980-4265-923D-6B5807F2BB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00631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560B-483E-4A05-8895-70AE3E92A743}" type="datetimeFigureOut">
              <a:rPr lang="it-IT">
                <a:solidFill>
                  <a:prstClr val="black">
                    <a:tint val="75000"/>
                  </a:prstClr>
                </a:solidFill>
              </a:rPr>
              <a:pPr/>
              <a:t>01/12/2015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E814-DE07-4B1D-A7DA-665B27D573F8}" type="slidenum">
              <a:rPr lang="it-IT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5487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560B-483E-4A05-8895-70AE3E92A743}" type="datetimeFigureOut">
              <a:rPr lang="it-IT">
                <a:solidFill>
                  <a:prstClr val="black">
                    <a:tint val="75000"/>
                  </a:prstClr>
                </a:solidFill>
              </a:rPr>
              <a:pPr/>
              <a:t>01/12/2015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E814-DE07-4B1D-A7DA-665B27D573F8}" type="slidenum">
              <a:rPr lang="it-IT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3061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560B-483E-4A05-8895-70AE3E92A743}" type="datetimeFigureOut">
              <a:rPr lang="it-IT">
                <a:solidFill>
                  <a:prstClr val="black">
                    <a:tint val="75000"/>
                  </a:prstClr>
                </a:solidFill>
              </a:rPr>
              <a:pPr/>
              <a:t>01/12/2015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E814-DE07-4B1D-A7DA-665B27D573F8}" type="slidenum">
              <a:rPr lang="it-IT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492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4639-3C3E-4B8B-BDFD-ECAC4CBC4975}" type="datetimeFigureOut">
              <a:rPr lang="it-IT" smtClean="0"/>
              <a:t>01/12/2015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C507D-A980-4265-923D-6B5807F2BB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1767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4639-3C3E-4B8B-BDFD-ECAC4CBC4975}" type="datetimeFigureOut">
              <a:rPr lang="it-IT" smtClean="0"/>
              <a:t>01/12/2015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C507D-A980-4265-923D-6B5807F2BB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6352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4639-3C3E-4B8B-BDFD-ECAC4CBC4975}" type="datetimeFigureOut">
              <a:rPr lang="it-IT" smtClean="0"/>
              <a:t>01/12/2015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C507D-A980-4265-923D-6B5807F2BB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6088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4639-3C3E-4B8B-BDFD-ECAC4CBC4975}" type="datetimeFigureOut">
              <a:rPr lang="it-IT" smtClean="0"/>
              <a:t>01/12/2015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C507D-A980-4265-923D-6B5807F2BB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3728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4639-3C3E-4B8B-BDFD-ECAC4CBC4975}" type="datetimeFigureOut">
              <a:rPr lang="it-IT" smtClean="0"/>
              <a:t>01/12/2015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C507D-A980-4265-923D-6B5807F2BB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866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4639-3C3E-4B8B-BDFD-ECAC4CBC4975}" type="datetimeFigureOut">
              <a:rPr lang="it-IT" smtClean="0"/>
              <a:t>01/12/2015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C507D-A980-4265-923D-6B5807F2BB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7070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4639-3C3E-4B8B-BDFD-ECAC4CBC4975}" type="datetimeFigureOut">
              <a:rPr lang="it-IT" smtClean="0"/>
              <a:t>01/12/2015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C507D-A980-4265-923D-6B5807F2BB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4387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E4639-3C3E-4B8B-BDFD-ECAC4CBC4975}" type="datetimeFigureOut">
              <a:rPr lang="it-IT" smtClean="0"/>
              <a:t>01/12/2015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C507D-A980-4265-923D-6B5807F2BB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0545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6560B-483E-4A05-8895-70AE3E92A743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01/12/2015</a:t>
            </a:fld>
            <a:endParaRPr lang="it-IT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BE814-DE07-4B1D-A7DA-665B27D573F8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 smtClean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572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186544" y="3882737"/>
            <a:ext cx="1849582" cy="2185554"/>
            <a:chOff x="1586345" y="2376055"/>
            <a:chExt cx="1849582" cy="2185554"/>
          </a:xfrm>
        </p:grpSpPr>
        <p:sp>
          <p:nvSpPr>
            <p:cNvPr id="5" name="Rectangle 4"/>
            <p:cNvSpPr/>
            <p:nvPr/>
          </p:nvSpPr>
          <p:spPr>
            <a:xfrm>
              <a:off x="1586345" y="2376055"/>
              <a:ext cx="1849582" cy="5091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e</a:t>
              </a:r>
              <a:r>
                <a:rPr lang="it-IT" dirty="0" smtClean="0"/>
                <a:t>dition</a:t>
              </a:r>
              <a:endParaRPr lang="it-IT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586345" y="2885209"/>
              <a:ext cx="1849582" cy="1676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it-IT" sz="1200" dirty="0" smtClean="0"/>
                <a:t>id</a:t>
              </a:r>
            </a:p>
            <a:p>
              <a:pPr marL="285750" indent="-285750">
                <a:buFontTx/>
                <a:buChar char="-"/>
              </a:pPr>
              <a:r>
                <a:rPr lang="it-IT" sz="1200" dirty="0" smtClean="0"/>
                <a:t>name</a:t>
              </a:r>
            </a:p>
            <a:p>
              <a:pPr marL="285750" indent="-285750">
                <a:buFontTx/>
                <a:buChar char="-"/>
              </a:pPr>
              <a:r>
                <a:rPr lang="it-IT" sz="1200" dirty="0" smtClean="0"/>
                <a:t>venue</a:t>
              </a:r>
            </a:p>
            <a:p>
              <a:pPr marL="285750" indent="-285750">
                <a:buFontTx/>
                <a:buChar char="-"/>
              </a:pPr>
              <a:r>
                <a:rPr lang="it-IT" sz="1200" dirty="0" smtClean="0"/>
                <a:t>city</a:t>
              </a:r>
            </a:p>
            <a:p>
              <a:pPr marL="285750" indent="-285750">
                <a:buFontTx/>
                <a:buChar char="-"/>
              </a:pPr>
              <a:r>
                <a:rPr lang="it-IT" sz="1200" dirty="0" smtClean="0"/>
                <a:t>address</a:t>
              </a:r>
            </a:p>
            <a:p>
              <a:pPr marL="285750" indent="-285750">
                <a:buFontTx/>
                <a:buChar char="-"/>
              </a:pPr>
              <a:r>
                <a:rPr lang="it-IT" sz="1200" dirty="0" smtClean="0"/>
                <a:t>start_date</a:t>
              </a:r>
            </a:p>
            <a:p>
              <a:pPr marL="285750" indent="-285750">
                <a:buFontTx/>
                <a:buChar char="-"/>
              </a:pPr>
              <a:r>
                <a:rPr lang="it-IT" sz="1200" dirty="0" smtClean="0"/>
                <a:t>end_date</a:t>
              </a:r>
              <a:endParaRPr lang="it-IT" sz="1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186544" y="685800"/>
            <a:ext cx="1849582" cy="2185554"/>
            <a:chOff x="1160317" y="374073"/>
            <a:chExt cx="1849582" cy="2185554"/>
          </a:xfrm>
        </p:grpSpPr>
        <p:sp>
          <p:nvSpPr>
            <p:cNvPr id="4" name="Rectangle 3"/>
            <p:cNvSpPr/>
            <p:nvPr/>
          </p:nvSpPr>
          <p:spPr>
            <a:xfrm>
              <a:off x="1160317" y="374073"/>
              <a:ext cx="1849582" cy="5091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 smtClean="0"/>
                <a:t>event</a:t>
              </a:r>
              <a:endParaRPr lang="it-IT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60317" y="883227"/>
              <a:ext cx="1849582" cy="1676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it-IT" sz="1200" dirty="0" smtClean="0"/>
                <a:t>id</a:t>
              </a:r>
            </a:p>
            <a:p>
              <a:pPr marL="285750" indent="-285750">
                <a:buFontTx/>
                <a:buChar char="-"/>
              </a:pPr>
              <a:r>
                <a:rPr lang="it-IT" sz="1200" dirty="0" smtClean="0"/>
                <a:t>name</a:t>
              </a:r>
              <a:endParaRPr lang="it-IT" sz="1200" dirty="0"/>
            </a:p>
          </p:txBody>
        </p:sp>
      </p:grpSp>
      <p:cxnSp>
        <p:nvCxnSpPr>
          <p:cNvPr id="12" name="Straight Arrow Connector 11"/>
          <p:cNvCxnSpPr>
            <a:stCxn id="9" idx="2"/>
            <a:endCxn id="5" idx="0"/>
          </p:cNvCxnSpPr>
          <p:nvPr/>
        </p:nvCxnSpPr>
        <p:spPr>
          <a:xfrm>
            <a:off x="4111335" y="2871354"/>
            <a:ext cx="0" cy="1011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6196444" y="3882737"/>
            <a:ext cx="1849582" cy="2185554"/>
            <a:chOff x="1586345" y="2376055"/>
            <a:chExt cx="1849582" cy="2185554"/>
          </a:xfrm>
        </p:grpSpPr>
        <p:sp>
          <p:nvSpPr>
            <p:cNvPr id="14" name="Rectangle 13"/>
            <p:cNvSpPr/>
            <p:nvPr/>
          </p:nvSpPr>
          <p:spPr>
            <a:xfrm>
              <a:off x="1586345" y="2376055"/>
              <a:ext cx="1849582" cy="5091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 smtClean="0"/>
                <a:t>Star</a:t>
              </a:r>
              <a:endParaRPr lang="it-IT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586345" y="2885209"/>
              <a:ext cx="1849582" cy="1676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it-IT" sz="1200" dirty="0" smtClean="0"/>
                <a:t>ID</a:t>
              </a:r>
            </a:p>
            <a:p>
              <a:pPr marL="285750" indent="-285750">
                <a:buFontTx/>
                <a:buChar char="-"/>
              </a:pPr>
              <a:r>
                <a:rPr lang="it-IT" sz="1200" dirty="0" smtClean="0"/>
                <a:t>first_name</a:t>
              </a:r>
            </a:p>
            <a:p>
              <a:pPr marL="285750" indent="-285750">
                <a:buFontTx/>
                <a:buChar char="-"/>
              </a:pPr>
              <a:r>
                <a:rPr lang="it-IT" sz="1200" dirty="0" smtClean="0"/>
                <a:t>last_name</a:t>
              </a:r>
            </a:p>
            <a:p>
              <a:pPr marL="285750" indent="-285750">
                <a:buFontTx/>
                <a:buChar char="-"/>
              </a:pPr>
              <a:r>
                <a:rPr lang="it-IT" sz="1200" dirty="0" smtClean="0"/>
                <a:t>avatar</a:t>
              </a:r>
            </a:p>
            <a:p>
              <a:pPr marL="285750" indent="-285750">
                <a:buFontTx/>
                <a:buChar char="-"/>
              </a:pPr>
              <a:r>
                <a:rPr lang="it-IT" sz="1200" dirty="0" smtClean="0"/>
                <a:t>bio</a:t>
              </a:r>
              <a:endParaRPr lang="it-IT" sz="1200" dirty="0"/>
            </a:p>
          </p:txBody>
        </p:sp>
      </p:grpSp>
      <p:cxnSp>
        <p:nvCxnSpPr>
          <p:cNvPr id="17" name="Straight Arrow Connector 16"/>
          <p:cNvCxnSpPr>
            <a:stCxn id="7" idx="3"/>
            <a:endCxn id="15" idx="1"/>
          </p:cNvCxnSpPr>
          <p:nvPr/>
        </p:nvCxnSpPr>
        <p:spPr>
          <a:xfrm>
            <a:off x="5036126" y="5230091"/>
            <a:ext cx="1160318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121726" y="2878281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smtClean="0"/>
              <a:t>1</a:t>
            </a:r>
            <a:endParaRPr lang="it-IT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4128652" y="362296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smtClean="0"/>
              <a:t>n</a:t>
            </a:r>
            <a:endParaRPr lang="it-IT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5053199" y="4968481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smtClean="0"/>
              <a:t>n</a:t>
            </a:r>
            <a:endParaRPr lang="it-IT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5932960" y="4968481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smtClean="0"/>
              <a:t>n</a:t>
            </a:r>
            <a:endParaRPr lang="it-IT" sz="1100" dirty="0"/>
          </a:p>
        </p:txBody>
      </p:sp>
    </p:spTree>
    <p:extLst>
      <p:ext uri="{BB962C8B-B14F-4D97-AF65-F5344CB8AC3E}">
        <p14:creationId xmlns:p14="http://schemas.microsoft.com/office/powerpoint/2010/main" val="262069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1"/>
            <a:ext cx="5208836" cy="6858000"/>
          </a:xfrm>
          <a:prstGeom prst="rect">
            <a:avLst/>
          </a:prstGeom>
          <a:effectLst>
            <a:innerShdw blurRad="63500" dist="50800">
              <a:prstClr val="black">
                <a:alpha val="50000"/>
              </a:prstClr>
            </a:innerShdw>
          </a:effectLst>
        </p:spPr>
      </p:pic>
      <p:sp>
        <p:nvSpPr>
          <p:cNvPr id="5" name="Rectangle 4"/>
          <p:cNvSpPr/>
          <p:nvPr/>
        </p:nvSpPr>
        <p:spPr>
          <a:xfrm>
            <a:off x="5548747" y="862445"/>
            <a:ext cx="6244936" cy="1641764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mtClean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48747" y="2760518"/>
            <a:ext cx="6244936" cy="1641764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mtClean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48747" y="4658591"/>
            <a:ext cx="6244936" cy="1641764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mtClean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053455" y="0"/>
            <a:ext cx="13854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mtClean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053455" y="150861"/>
            <a:ext cx="138545" cy="218516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mtClean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48746" y="862445"/>
            <a:ext cx="1656000" cy="1641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mtClean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48746" y="2760600"/>
            <a:ext cx="1656000" cy="1641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mtClean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550668" y="4658428"/>
            <a:ext cx="1656000" cy="1641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mtClean="0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83145" y="1309351"/>
            <a:ext cx="10070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000" dirty="0" smtClean="0">
                <a:solidFill>
                  <a:prstClr val="black"/>
                </a:solidFill>
                <a:latin typeface="Montserrat" panose="02000505000000020004" pitchFamily="2" charset="0"/>
              </a:rPr>
              <a:t>10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91160" y="1041476"/>
            <a:ext cx="9909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 smtClean="0">
                <a:solidFill>
                  <a:prstClr val="black"/>
                </a:solidFill>
                <a:latin typeface="Montserrat" panose="02000505000000020004" pitchFamily="2" charset="0"/>
              </a:rPr>
              <a:t>FEB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76307" y="3199377"/>
            <a:ext cx="6206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000" dirty="0" smtClean="0">
                <a:solidFill>
                  <a:prstClr val="black"/>
                </a:solidFill>
                <a:latin typeface="Montserrat" panose="02000505000000020004" pitchFamily="2" charset="0"/>
              </a:rPr>
              <a:t>7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51886" y="2931502"/>
            <a:ext cx="1069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 smtClean="0">
                <a:solidFill>
                  <a:prstClr val="black"/>
                </a:solidFill>
                <a:latin typeface="Montserrat" panose="02000505000000020004" pitchFamily="2" charset="0"/>
              </a:rPr>
              <a:t>JUN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920816" y="5142115"/>
            <a:ext cx="9316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000" dirty="0" smtClean="0">
                <a:solidFill>
                  <a:prstClr val="black"/>
                </a:solidFill>
                <a:latin typeface="Montserrat" panose="02000505000000020004" pitchFamily="2" charset="0"/>
              </a:rPr>
              <a:t>12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90972" y="4874240"/>
            <a:ext cx="1191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 smtClean="0">
                <a:solidFill>
                  <a:prstClr val="black"/>
                </a:solidFill>
                <a:latin typeface="Montserrat" panose="02000505000000020004" pitchFamily="2" charset="0"/>
              </a:rPr>
              <a:t>MAR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/>
          <a:srcRect b="82287"/>
          <a:stretch/>
        </p:blipFill>
        <p:spPr>
          <a:xfrm>
            <a:off x="5485779" y="6515677"/>
            <a:ext cx="6370872" cy="342323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334719" y="246449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prstClr val="black"/>
                </a:solidFill>
                <a:latin typeface="Montserrat" panose="02000505000000020004" pitchFamily="2" charset="0"/>
              </a:rPr>
              <a:t>SITENAME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943132" y="246449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prstClr val="black"/>
                </a:solidFill>
                <a:latin typeface="Montserrat" panose="02000505000000020004" pitchFamily="2" charset="0"/>
              </a:rPr>
              <a:t>Menu1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057821" y="246449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prstClr val="black"/>
                </a:solidFill>
                <a:latin typeface="Montserrat" panose="02000505000000020004" pitchFamily="2" charset="0"/>
              </a:rPr>
              <a:t>Menu2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9195955" y="192425"/>
            <a:ext cx="2597728" cy="46492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mtClean="0">
              <a:solidFill>
                <a:prstClr val="white"/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 flipH="1">
            <a:off x="11471852" y="320646"/>
            <a:ext cx="210958" cy="21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79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30</Words>
  <Application>Microsoft Office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Montserrat</vt:lpstr>
      <vt:lpstr>Office Theme</vt:lpstr>
      <vt:lpstr>1_Office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Davide Ghezzi</dc:creator>
  <cp:lastModifiedBy>Davide Ghezzi</cp:lastModifiedBy>
  <cp:revision>9</cp:revision>
  <dcterms:created xsi:type="dcterms:W3CDTF">2015-11-28T04:02:28Z</dcterms:created>
  <dcterms:modified xsi:type="dcterms:W3CDTF">2015-12-01T01:09:52Z</dcterms:modified>
</cp:coreProperties>
</file>