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43CA04-AAC5-A84E-B3D8-2BB733EDCE8B}">
          <p14:sldIdLst>
            <p14:sldId id="256"/>
            <p14:sldId id="257"/>
            <p14:sldId id="259"/>
            <p14:sldId id="258"/>
            <p14:sldId id="261"/>
            <p14:sldId id="262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2D39-671F-AD40-A883-127FD8E1F2E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01B0-943A-CD47-AADB-72952E9A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C01B0-943A-CD47-AADB-72952E9AF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6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6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7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5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F14C9-4B77-4067-A60B-E83B992C8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0F053-E5F0-DC45-9340-419933A72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5800"/>
              <a:t>Security </a:t>
            </a:r>
            <a:br>
              <a:rPr lang="en-US" sz="5800"/>
            </a:br>
            <a:r>
              <a:rPr lang="en-US" sz="5800"/>
              <a:t>Token </a:t>
            </a:r>
            <a:br>
              <a:rPr lang="en-US" sz="5800"/>
            </a:br>
            <a:r>
              <a:rPr lang="en-US" sz="5800"/>
              <a:t>2.0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22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NEW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605F2-EBE1-E748-9111-FF0F06A8426E}"/>
              </a:ext>
            </a:extLst>
          </p:cNvPr>
          <p:cNvSpPr/>
          <p:nvPr/>
        </p:nvSpPr>
        <p:spPr>
          <a:xfrm>
            <a:off x="1066800" y="1847850"/>
            <a:ext cx="10058400" cy="45308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BCDA-80D5-1842-BAAE-D1CF0001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496" y="2188464"/>
            <a:ext cx="4794504" cy="38496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 ERC1400 &amp; ERC20</a:t>
            </a:r>
            <a:br>
              <a:rPr lang="en-US" sz="2400" dirty="0"/>
            </a:br>
            <a:r>
              <a:rPr lang="en-US" sz="2400" dirty="0"/>
              <a:t>  compatibility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Modular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000" dirty="0"/>
              <a:t>Whitelist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Locking periods / partition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Spending limits / time / partition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Off-chain validation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7536E1-62F6-D246-94CA-1525B9F3B989}"/>
              </a:ext>
            </a:extLst>
          </p:cNvPr>
          <p:cNvSpPr txBox="1">
            <a:spLocks/>
          </p:cNvSpPr>
          <p:nvPr/>
        </p:nvSpPr>
        <p:spPr>
          <a:xfrm>
            <a:off x="6096000" y="2188464"/>
            <a:ext cx="4794504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400" dirty="0"/>
              <a:t> Partitions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Free transactions for</a:t>
            </a:r>
            <a:br>
              <a:rPr lang="en-US" sz="2400" dirty="0"/>
            </a:br>
            <a:r>
              <a:rPr lang="en-US" sz="2400" dirty="0"/>
              <a:t>   token holders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Controller operations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Document management</a:t>
            </a:r>
          </a:p>
          <a:p>
            <a:pPr marL="274320" lvl="1" indent="0">
              <a:buFont typeface="Garamond" pitchFamily="18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458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-1771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Architecture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Security Token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8" name="Picture 7" descr="Architecture Security Token">
            <a:extLst>
              <a:ext uri="{FF2B5EF4-FFF2-40B4-BE49-F238E27FC236}">
                <a16:creationId xmlns:a16="http://schemas.microsoft.com/office/drawing/2014/main" id="{7B721F50-0551-DC44-8947-21BCA4BDD9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25" y="245493"/>
            <a:ext cx="6382512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2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30"/>
          <a:stretch/>
        </p:blipFill>
        <p:spPr>
          <a:xfrm>
            <a:off x="-1" y="-9296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Administrable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roles management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6E55FC-0E95-3443-B2FB-00D3352AC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94993"/>
              </p:ext>
            </p:extLst>
          </p:nvPr>
        </p:nvGraphicFramePr>
        <p:xfrm>
          <a:off x="1301454" y="1880791"/>
          <a:ext cx="9589070" cy="40792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56201">
                  <a:extLst>
                    <a:ext uri="{9D8B030D-6E8A-4147-A177-3AD203B41FA5}">
                      <a16:colId xmlns:a16="http://schemas.microsoft.com/office/drawing/2014/main" val="1985381135"/>
                    </a:ext>
                  </a:extLst>
                </a:gridCol>
                <a:gridCol w="3364301">
                  <a:extLst>
                    <a:ext uri="{9D8B030D-6E8A-4147-A177-3AD203B41FA5}">
                      <a16:colId xmlns:a16="http://schemas.microsoft.com/office/drawing/2014/main" val="3909332218"/>
                    </a:ext>
                  </a:extLst>
                </a:gridCol>
                <a:gridCol w="5568568">
                  <a:extLst>
                    <a:ext uri="{9D8B030D-6E8A-4147-A177-3AD203B41FA5}">
                      <a16:colId xmlns:a16="http://schemas.microsoft.com/office/drawing/2014/main" val="277180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8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 roles / add partitions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4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CONTROLLER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Force token transfer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MINTER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Mint tokens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97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PAUSER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Pause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9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BURNER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Burn tokens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22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CAP_EDITOR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caps for partitions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68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MODULE_EDITOR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constraints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71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DOCUMENT_EDITOR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documents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67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WHITELIST_EDITOR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whitelist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6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TIME_LOCK_EDITOR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time-lock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39103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0EAB876-5E39-A14B-9EBA-AC8DD7A30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87213"/>
              </p:ext>
            </p:extLst>
          </p:nvPr>
        </p:nvGraphicFramePr>
        <p:xfrm>
          <a:off x="1301454" y="6118664"/>
          <a:ext cx="9589071" cy="37084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666831">
                  <a:extLst>
                    <a:ext uri="{9D8B030D-6E8A-4147-A177-3AD203B41FA5}">
                      <a16:colId xmlns:a16="http://schemas.microsoft.com/office/drawing/2014/main" val="2618663476"/>
                    </a:ext>
                  </a:extLst>
                </a:gridCol>
                <a:gridCol w="3370881">
                  <a:extLst>
                    <a:ext uri="{9D8B030D-6E8A-4147-A177-3AD203B41FA5}">
                      <a16:colId xmlns:a16="http://schemas.microsoft.com/office/drawing/2014/main" val="1610905206"/>
                    </a:ext>
                  </a:extLst>
                </a:gridCol>
                <a:gridCol w="5551359">
                  <a:extLst>
                    <a:ext uri="{9D8B030D-6E8A-4147-A177-3AD203B41FA5}">
                      <a16:colId xmlns:a16="http://schemas.microsoft.com/office/drawing/2014/main" val="1808277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NEW_ROLES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40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12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83DBF7-7A03-D346-9687-698929764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-1771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Partitions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ERC1400 &amp; ERC20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E532ED-7D64-494B-8B90-DEECB643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1327145"/>
            <a:ext cx="4711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10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Modular Constraints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Whitelist, Spending limits, lock periods, off-chain validation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783EF59F-132D-FD4F-896F-725195BC6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152650"/>
            <a:ext cx="6553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91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Free transactions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Gas Station Network – Meta-Transactions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B2B56A44-8B79-FB46-A6D0-35F85139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39" y="2844800"/>
            <a:ext cx="6464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65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6B17B9-FC93-FD43-B5CC-1E33BE57A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6" y="590550"/>
            <a:ext cx="10092267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6E8E2"/>
      </a:lt2>
      <a:accent1>
        <a:srgbClr val="713AD6"/>
      </a:accent1>
      <a:accent2>
        <a:srgbClr val="444CCB"/>
      </a:accent2>
      <a:accent3>
        <a:srgbClr val="3A85D6"/>
      </a:accent3>
      <a:accent4>
        <a:srgbClr val="28B4C4"/>
      </a:accent4>
      <a:accent5>
        <a:srgbClr val="32B88E"/>
      </a:accent5>
      <a:accent6>
        <a:srgbClr val="26BB4E"/>
      </a:accent6>
      <a:hlink>
        <a:srgbClr val="6C8D2F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153</Words>
  <Application>Microsoft Macintosh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Garamond</vt:lpstr>
      <vt:lpstr>Wingdings</vt:lpstr>
      <vt:lpstr>SavonVTI</vt:lpstr>
      <vt:lpstr>Security  Token  2.0</vt:lpstr>
      <vt:lpstr>NEW FEATURES</vt:lpstr>
      <vt:lpstr>Architecture Security Token</vt:lpstr>
      <vt:lpstr>Administrable roles management</vt:lpstr>
      <vt:lpstr>Partitions ERC1400 &amp; ERC20</vt:lpstr>
      <vt:lpstr>Modular Constraints Whitelist, Spending limits, lock periods, off-chain validation</vt:lpstr>
      <vt:lpstr>Free transactions Gas Station Network – Meta-Transactions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 Token  2.0</dc:title>
  <dc:creator>Simon Dosch</dc:creator>
  <cp:lastModifiedBy>Simon Dosch</cp:lastModifiedBy>
  <cp:revision>12</cp:revision>
  <dcterms:created xsi:type="dcterms:W3CDTF">2020-01-23T12:46:44Z</dcterms:created>
  <dcterms:modified xsi:type="dcterms:W3CDTF">2020-02-10T14:23:34Z</dcterms:modified>
</cp:coreProperties>
</file>