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8BFA5-409C-A732-6348-E35B6AE24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19136-C2E9-6FC4-46C6-BE24B7DAF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CDE57-8A09-088E-D4AB-55443B4E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8861-6DD6-47E2-A0EA-FE39EA55CFED}" type="datetimeFigureOut">
              <a:rPr lang="id-ID" smtClean="0"/>
              <a:t>17/12/2022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50DC0-AAEE-BF33-AC4F-1346A204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E51F3-8E77-6DF5-FD9C-874FEDE8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BB67-3F12-4E8A-9432-9AEE4F2A29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254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D02A-C4AC-B360-CB81-BDD73813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ED70B-E1B7-7C51-1293-8450DA41A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D4005-AFC9-76D4-890E-3D232099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8861-6DD6-47E2-A0EA-FE39EA55CFED}" type="datetimeFigureOut">
              <a:rPr lang="id-ID" smtClean="0"/>
              <a:t>17/12/2022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06529-D645-3869-6445-E22CF4BF8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316CB-8B31-83E3-BB84-94A12E0B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BB67-3F12-4E8A-9432-9AEE4F2A29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980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02EAC-604B-9CAE-F807-880F083C2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4BE41-8A03-1455-8344-B31B223C7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D6D0D-0C06-D2FB-0543-5B88B4DA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8861-6DD6-47E2-A0EA-FE39EA55CFED}" type="datetimeFigureOut">
              <a:rPr lang="id-ID" smtClean="0"/>
              <a:t>17/12/2022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DB8AC-BDD0-EC98-6A87-986ABB98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FFE29-2667-FA42-E86F-7BEA8B72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BB67-3F12-4E8A-9432-9AEE4F2A29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651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CA1F-E27E-B936-5797-FC003A3A9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2012E-6714-0E58-02DD-1CAA1F390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D57E4-5FBD-43BF-2FF6-18DFDA5C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8861-6DD6-47E2-A0EA-FE39EA55CFED}" type="datetimeFigureOut">
              <a:rPr lang="id-ID" smtClean="0"/>
              <a:t>17/12/2022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0D184-84E7-1AC1-E016-EC1D3CB5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B8496-62E9-7D7A-9F40-59A00A375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BB67-3F12-4E8A-9432-9AEE4F2A29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945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8FA02-E3BA-7980-BAE5-181980CF6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E12E4-0C1D-59C9-48C0-924470B7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013C7-81B1-A927-F6E2-8B1460C41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8861-6DD6-47E2-A0EA-FE39EA55CFED}" type="datetimeFigureOut">
              <a:rPr lang="id-ID" smtClean="0"/>
              <a:t>17/12/2022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1F812-2873-E889-246C-F46575A35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8A5E4-1A3F-42D6-433B-5B351F84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BB67-3F12-4E8A-9432-9AEE4F2A29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878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588B-D03A-9F6A-AA41-E705C0E57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5BD6C-BD56-FD5D-9074-10D9767D4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17FF4-316D-7C65-740C-BC6B467AA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D8BB9-C869-E468-77B2-6F8F81790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8861-6DD6-47E2-A0EA-FE39EA55CFED}" type="datetimeFigureOut">
              <a:rPr lang="id-ID" smtClean="0"/>
              <a:t>17/12/2022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97F60-E4CA-5E80-C46E-EF2A6D5C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93579-C494-1E8A-97A7-D5E705A4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BB67-3F12-4E8A-9432-9AEE4F2A29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367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9C02-B9D2-5A83-163E-DB7FB3412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3B836-DF54-E241-6FB1-B85F32BE3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2046D-CF30-FFA3-3F2B-FE98E46A3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86943-C0A1-20DB-B009-B68FE29AA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0E5DBA-716D-16D0-9045-1C2A1B755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97BDBE-571C-6016-7535-9BB3E695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8861-6DD6-47E2-A0EA-FE39EA55CFED}" type="datetimeFigureOut">
              <a:rPr lang="id-ID" smtClean="0"/>
              <a:t>17/12/2022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77C3AC-B7C4-9678-BF7B-86CBE425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34001F-30B6-FF31-D7FA-3116FE5DC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BB67-3F12-4E8A-9432-9AEE4F2A29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1037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2F98C-B0D1-FF3B-BD91-E1D1B33F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AE4D2-DF67-2DEE-15E9-1D89EA8D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8861-6DD6-47E2-A0EA-FE39EA55CFED}" type="datetimeFigureOut">
              <a:rPr lang="id-ID" smtClean="0"/>
              <a:t>17/12/2022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C048D-2F18-28FD-35E5-1D9EA405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BB342-CF4B-C254-944A-59D828A0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BB67-3F12-4E8A-9432-9AEE4F2A29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964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D37FAF-CBB6-80AC-0F57-A553CF02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8861-6DD6-47E2-A0EA-FE39EA55CFED}" type="datetimeFigureOut">
              <a:rPr lang="id-ID" smtClean="0"/>
              <a:t>17/12/2022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E8036-8F85-6241-1AEE-F52BFF2C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184F2-BCDA-4003-77DA-06C758A4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BB67-3F12-4E8A-9432-9AEE4F2A29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46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3AB7-618C-BE36-6761-6237DD5B2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04FEF-F09D-63F8-FFEF-3D6D68DF2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2281B-5B94-7D2E-5361-5DE029B7A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973E2-3034-0237-4822-79BB57CC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8861-6DD6-47E2-A0EA-FE39EA55CFED}" type="datetimeFigureOut">
              <a:rPr lang="id-ID" smtClean="0"/>
              <a:t>17/12/2022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19AFA-96C4-12B0-0452-15A4E7CD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34E73-7211-5057-C706-93861564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BB67-3F12-4E8A-9432-9AEE4F2A29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360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62D2-210E-E5F1-AFA6-4BD066559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50DF8B-D60B-DCD0-A873-03A89926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6F677-02F6-B298-FF29-7705ADA1B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E7A1B-9CEE-028A-D9AC-1F45D36C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8861-6DD6-47E2-A0EA-FE39EA55CFED}" type="datetimeFigureOut">
              <a:rPr lang="id-ID" smtClean="0"/>
              <a:t>17/12/2022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91FC3-5FED-756B-B1AB-F70E33BB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8B451-748D-7D99-1A25-2E3D81F2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BB67-3F12-4E8A-9432-9AEE4F2A29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522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863B2-3F25-D15B-B104-7A9EEB799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F0484-2185-28E0-8EA0-925D1A1F3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753B3-883E-D803-B4DD-869157725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C8861-6DD6-47E2-A0EA-FE39EA55CFED}" type="datetimeFigureOut">
              <a:rPr lang="id-ID" smtClean="0"/>
              <a:t>17/12/2022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006F9-0841-42D6-F786-1C934B727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A5C1F-A9CE-1F7A-EBE9-5A8C0C5CF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ABB67-3F12-4E8A-9432-9AEE4F2A29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589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mailto:micode-sheet@api-excel-371815.iam.gserviceaccount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3E612-415A-6312-6293-C6FDAA4950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https://www.youtube.com/watch?v=PFJNJQCU_lo&amp;list=WL&amp;index=4&amp;t=19s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EEC56-B14B-F1C2-0C52-E28E0A6EE8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F0F0F"/>
                </a:solidFill>
                <a:effectLst/>
                <a:latin typeface="YouTube Sans"/>
              </a:rPr>
              <a:t>Control Google Sheets with Node.js / JavaScript (2021)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58775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84CB-D060-745E-3C0B-51638B3E7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</a:t>
            </a:r>
            <a:r>
              <a:rPr lang="en-US" dirty="0" err="1"/>
              <a:t>nodejs</a:t>
            </a:r>
            <a:r>
              <a:rPr lang="en-US" dirty="0"/>
              <a:t> &amp; </a:t>
            </a:r>
            <a:r>
              <a:rPr lang="en-US" dirty="0" err="1"/>
              <a:t>expressjs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FA946-794D-80FF-6511-33A81C362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 express </a:t>
            </a:r>
            <a:r>
              <a:rPr lang="en-US" dirty="0" err="1"/>
              <a:t>ejs</a:t>
            </a:r>
            <a:r>
              <a:rPr lang="en-US" dirty="0"/>
              <a:t> </a:t>
            </a:r>
            <a:r>
              <a:rPr lang="en-US" dirty="0" err="1"/>
              <a:t>googleapis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 </a:t>
            </a:r>
            <a:r>
              <a:rPr lang="en-US" dirty="0" err="1"/>
              <a:t>ejs</a:t>
            </a:r>
            <a:r>
              <a:rPr lang="en-US" dirty="0"/>
              <a:t> = node modules )</a:t>
            </a:r>
          </a:p>
          <a:p>
            <a:r>
              <a:rPr lang="en-US" dirty="0" err="1"/>
              <a:t>Npm</a:t>
            </a:r>
            <a:r>
              <a:rPr lang="en-US" dirty="0"/>
              <a:t> I –g </a:t>
            </a:r>
            <a:r>
              <a:rPr lang="en-US" dirty="0" err="1"/>
              <a:t>nodemon</a:t>
            </a:r>
            <a:endParaRPr lang="en-US" dirty="0"/>
          </a:p>
          <a:p>
            <a:r>
              <a:rPr lang="en-US" dirty="0" err="1"/>
              <a:t>Nodemon</a:t>
            </a:r>
            <a:r>
              <a:rPr lang="en-US" dirty="0"/>
              <a:t> index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31527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BCF363-0B3B-4C43-5851-562827004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13803"/>
            <a:ext cx="9144000" cy="4617720"/>
          </a:xfrm>
        </p:spPr>
      </p:pic>
    </p:spTree>
    <p:extLst>
      <p:ext uri="{BB962C8B-B14F-4D97-AF65-F5344CB8AC3E}">
        <p14:creationId xmlns:p14="http://schemas.microsoft.com/office/powerpoint/2010/main" val="2640043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8C8AED-73AE-DCCC-305E-0BEBBB783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45" y="547379"/>
            <a:ext cx="10722310" cy="5763242"/>
          </a:xfrm>
        </p:spPr>
      </p:pic>
    </p:spTree>
    <p:extLst>
      <p:ext uri="{BB962C8B-B14F-4D97-AF65-F5344CB8AC3E}">
        <p14:creationId xmlns:p14="http://schemas.microsoft.com/office/powerpoint/2010/main" val="55220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D2CD29-C3F2-DC35-EAAD-6433AD684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40" y="1315244"/>
            <a:ext cx="7894320" cy="4152900"/>
          </a:xfrm>
        </p:spPr>
      </p:pic>
    </p:spTree>
    <p:extLst>
      <p:ext uri="{BB962C8B-B14F-4D97-AF65-F5344CB8AC3E}">
        <p14:creationId xmlns:p14="http://schemas.microsoft.com/office/powerpoint/2010/main" val="229405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6A10C-01E7-9B63-1C5F-01CA8FC5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 project &gt; new project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607575-F28B-5818-54B5-43190F082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419" y="1825625"/>
            <a:ext cx="3467162" cy="4351338"/>
          </a:xfrm>
        </p:spPr>
      </p:pic>
    </p:spTree>
    <p:extLst>
      <p:ext uri="{BB962C8B-B14F-4D97-AF65-F5344CB8AC3E}">
        <p14:creationId xmlns:p14="http://schemas.microsoft.com/office/powerpoint/2010/main" val="64004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6B331-AE98-C312-307C-5CAE91B4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Toogle</a:t>
            </a:r>
            <a:r>
              <a:rPr lang="en-US" dirty="0"/>
              <a:t> &gt; </a:t>
            </a:r>
            <a:r>
              <a:rPr lang="en-US" dirty="0" err="1"/>
              <a:t>Apis</a:t>
            </a:r>
            <a:r>
              <a:rPr lang="en-US" dirty="0"/>
              <a:t> &amp; service &gt; enabled </a:t>
            </a:r>
            <a:r>
              <a:rPr lang="en-US" dirty="0" err="1"/>
              <a:t>apis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E7ABF3-2DC6-A569-19BF-14BD2FFC3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909" y="1825625"/>
            <a:ext cx="9636181" cy="4351338"/>
          </a:xfr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4464635-F982-B840-0A2A-D123451A1237}"/>
              </a:ext>
            </a:extLst>
          </p:cNvPr>
          <p:cNvSpPr/>
          <p:nvPr/>
        </p:nvSpPr>
        <p:spPr>
          <a:xfrm rot="11589516">
            <a:off x="5553877" y="2277039"/>
            <a:ext cx="821847" cy="3202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365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A86CE-10AC-5386-8588-8634E6B3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&gt; </a:t>
            </a:r>
            <a:r>
              <a:rPr lang="en-US" dirty="0" err="1"/>
              <a:t>gosheet</a:t>
            </a:r>
            <a:r>
              <a:rPr lang="en-US" dirty="0"/>
              <a:t> &gt; enable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9A704-4346-D2CA-C3CF-E8741BF03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Credentials &gt; create credentials &gt; service account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2967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FF68-BBB3-C2F8-2030-12EA92224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service account &gt; </a:t>
            </a:r>
            <a:r>
              <a:rPr lang="en-US" dirty="0" err="1"/>
              <a:t>micode</a:t>
            </a:r>
            <a:r>
              <a:rPr lang="en-US" dirty="0"/>
              <a:t> sheet &gt; done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5D4B0F-E820-6CA2-EBA7-43FB16549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51" y="1825625"/>
            <a:ext cx="10188498" cy="4351338"/>
          </a:xfrm>
        </p:spPr>
      </p:pic>
    </p:spTree>
    <p:extLst>
      <p:ext uri="{BB962C8B-B14F-4D97-AF65-F5344CB8AC3E}">
        <p14:creationId xmlns:p14="http://schemas.microsoft.com/office/powerpoint/2010/main" val="307149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7C46-A6B1-A705-2A83-0E6305169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id-ID" b="0" i="0" u="none" strike="noStrike" dirty="0">
                <a:solidFill>
                  <a:srgbClr val="3367D6"/>
                </a:solidFill>
                <a:effectLst/>
                <a:latin typeface="Roboto" panose="02000000000000000000" pitchFamily="2" charset="0"/>
                <a:hlinkClick r:id="rId2"/>
              </a:rPr>
              <a:t>micode-sheet@api-excel-371815.iam.gserviceaccount.com</a:t>
            </a:r>
            <a:br>
              <a:rPr lang="en-US" b="0" i="0" u="none" strike="noStrike" dirty="0">
                <a:solidFill>
                  <a:srgbClr val="3367D6"/>
                </a:solidFill>
                <a:effectLst/>
                <a:latin typeface="Roboto" panose="02000000000000000000" pitchFamily="2" charset="0"/>
              </a:rPr>
            </a:b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427DD7-EE73-976D-0350-388CC8284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582" y="1825625"/>
            <a:ext cx="8812836" cy="4351338"/>
          </a:xfrm>
        </p:spPr>
      </p:pic>
    </p:spTree>
    <p:extLst>
      <p:ext uri="{BB962C8B-B14F-4D97-AF65-F5344CB8AC3E}">
        <p14:creationId xmlns:p14="http://schemas.microsoft.com/office/powerpoint/2010/main" val="2571860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34472-95BA-DCE2-36CB-8F9017038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to service account &gt;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dicentang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FF157F-7CB8-A58B-6A67-7CD83171A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985" y="1825625"/>
            <a:ext cx="9596030" cy="4351338"/>
          </a:xfrm>
        </p:spPr>
      </p:pic>
    </p:spTree>
    <p:extLst>
      <p:ext uri="{BB962C8B-B14F-4D97-AF65-F5344CB8AC3E}">
        <p14:creationId xmlns:p14="http://schemas.microsoft.com/office/powerpoint/2010/main" val="479511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2EA3-D4C3-739A-3934-E25FC686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Taruh</a:t>
            </a:r>
            <a:r>
              <a:rPr lang="en-US" dirty="0"/>
              <a:t> file </a:t>
            </a:r>
            <a:r>
              <a:rPr lang="en-US" dirty="0" err="1"/>
              <a:t>json</a:t>
            </a:r>
            <a:r>
              <a:rPr lang="en-US" dirty="0"/>
              <a:t> key dan </a:t>
            </a:r>
            <a:r>
              <a:rPr lang="en-US" dirty="0" err="1"/>
              <a:t>buka</a:t>
            </a:r>
            <a:r>
              <a:rPr lang="en-US" dirty="0"/>
              <a:t> code .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76AF13-E7B4-9244-076F-7F2E1C06A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23" y="1825625"/>
            <a:ext cx="8356953" cy="4351338"/>
          </a:xfrm>
        </p:spPr>
      </p:pic>
    </p:spTree>
    <p:extLst>
      <p:ext uri="{BB962C8B-B14F-4D97-AF65-F5344CB8AC3E}">
        <p14:creationId xmlns:p14="http://schemas.microsoft.com/office/powerpoint/2010/main" val="1789042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653F-D5FC-9F70-7528-B6856412C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enter2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D785FC-64CF-DB63-81CF-BE7237E3B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146" y="1825625"/>
            <a:ext cx="8379708" cy="4351338"/>
          </a:xfrm>
        </p:spPr>
      </p:pic>
    </p:spTree>
    <p:extLst>
      <p:ext uri="{BB962C8B-B14F-4D97-AF65-F5344CB8AC3E}">
        <p14:creationId xmlns:p14="http://schemas.microsoft.com/office/powerpoint/2010/main" val="3388294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125</Words>
  <Application>Microsoft Office PowerPoint</Application>
  <PresentationFormat>Widescreen</PresentationFormat>
  <Paragraphs>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YouTube Sans</vt:lpstr>
      <vt:lpstr>Office Theme</vt:lpstr>
      <vt:lpstr>https://www.youtube.com/watch?v=PFJNJQCU_lo&amp;list=WL&amp;index=4&amp;t=19s</vt:lpstr>
      <vt:lpstr>Select a project &gt; new project</vt:lpstr>
      <vt:lpstr>Toogle &gt; Apis &amp; service &gt; enabled apis</vt:lpstr>
      <vt:lpstr>Search &gt; gosheet &gt; enable</vt:lpstr>
      <vt:lpstr>Create service account &gt; micode sheet &gt; done</vt:lpstr>
      <vt:lpstr> micode-sheet@api-excel-371815.iam.gserviceaccount.com </vt:lpstr>
      <vt:lpstr>Share to service account &gt; tidak dicentang</vt:lpstr>
      <vt:lpstr>Taruh file json key dan buka code .</vt:lpstr>
      <vt:lpstr>Setup npm init enter2</vt:lpstr>
      <vt:lpstr>Setup nodejs &amp; expressjs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https://www.youtube.com/watch?v=PFJNJQCU_lo&amp;list=WL&amp;index=4&amp;t=19s</dc:title>
  <dc:creator>Tommy</dc:creator>
  <cp:lastModifiedBy>Tommy</cp:lastModifiedBy>
  <cp:revision>3</cp:revision>
  <dcterms:created xsi:type="dcterms:W3CDTF">2022-12-16T15:47:30Z</dcterms:created>
  <dcterms:modified xsi:type="dcterms:W3CDTF">2022-12-17T03:42:35Z</dcterms:modified>
</cp:coreProperties>
</file>