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9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8BFA5-409C-A732-6348-E35B6AE24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19136-C2E9-6FC4-46C6-BE24B7DAF4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CDE57-8A09-088E-D4AB-55443B4E9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8861-6DD6-47E2-A0EA-FE39EA55CFED}" type="datetimeFigureOut">
              <a:rPr lang="id-ID" smtClean="0"/>
              <a:t>17/12/2022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50DC0-AAEE-BF33-AC4F-1346A2043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E51F3-8E77-6DF5-FD9C-874FEDE8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BB67-3F12-4E8A-9432-9AEE4F2A29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8254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2D02A-C4AC-B360-CB81-BDD73813A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ED70B-E1B7-7C51-1293-8450DA41A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D4005-AFC9-76D4-890E-3D2320999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8861-6DD6-47E2-A0EA-FE39EA55CFED}" type="datetimeFigureOut">
              <a:rPr lang="id-ID" smtClean="0"/>
              <a:t>17/12/2022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06529-D645-3869-6445-E22CF4BF8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316CB-8B31-83E3-BB84-94A12E0B8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BB67-3F12-4E8A-9432-9AEE4F2A29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9804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B02EAC-604B-9CAE-F807-880F083C2E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4BE41-8A03-1455-8344-B31B223C7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D6D0D-0C06-D2FB-0543-5B88B4DAE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8861-6DD6-47E2-A0EA-FE39EA55CFED}" type="datetimeFigureOut">
              <a:rPr lang="id-ID" smtClean="0"/>
              <a:t>17/12/2022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DB8AC-BDD0-EC98-6A87-986ABB987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FFE29-2667-FA42-E86F-7BEA8B72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BB67-3F12-4E8A-9432-9AEE4F2A29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26516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CA1F-E27E-B936-5797-FC003A3A9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2012E-6714-0E58-02DD-1CAA1F390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D57E4-5FBD-43BF-2FF6-18DFDA5CF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8861-6DD6-47E2-A0EA-FE39EA55CFED}" type="datetimeFigureOut">
              <a:rPr lang="id-ID" smtClean="0"/>
              <a:t>17/12/2022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0D184-84E7-1AC1-E016-EC1D3CB56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B8496-62E9-7D7A-9F40-59A00A375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BB67-3F12-4E8A-9432-9AEE4F2A29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9455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8FA02-E3BA-7980-BAE5-181980CF6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E12E4-0C1D-59C9-48C0-924470B7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013C7-81B1-A927-F6E2-8B1460C41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8861-6DD6-47E2-A0EA-FE39EA55CFED}" type="datetimeFigureOut">
              <a:rPr lang="id-ID" smtClean="0"/>
              <a:t>17/12/2022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1F812-2873-E889-246C-F46575A35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8A5E4-1A3F-42D6-433B-5B351F846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BB67-3F12-4E8A-9432-9AEE4F2A29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78787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8588B-D03A-9F6A-AA41-E705C0E57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5BD6C-BD56-FD5D-9074-10D9767D44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617FF4-316D-7C65-740C-BC6B467AA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D8BB9-C869-E468-77B2-6F8F81790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8861-6DD6-47E2-A0EA-FE39EA55CFED}" type="datetimeFigureOut">
              <a:rPr lang="id-ID" smtClean="0"/>
              <a:t>17/12/2022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97F60-E4CA-5E80-C46E-EF2A6D5C5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93579-C494-1E8A-97A7-D5E705A4B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BB67-3F12-4E8A-9432-9AEE4F2A29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8367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19C02-B9D2-5A83-163E-DB7FB3412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3B836-DF54-E241-6FB1-B85F32BE3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2046D-CF30-FFA3-3F2B-FE98E46A3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586943-C0A1-20DB-B009-B68FE29AAA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0E5DBA-716D-16D0-9045-1C2A1B755D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97BDBE-571C-6016-7535-9BB3E6951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8861-6DD6-47E2-A0EA-FE39EA55CFED}" type="datetimeFigureOut">
              <a:rPr lang="id-ID" smtClean="0"/>
              <a:t>17/12/2022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77C3AC-B7C4-9678-BF7B-86CBE425D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34001F-30B6-FF31-D7FA-3116FE5DC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BB67-3F12-4E8A-9432-9AEE4F2A29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91037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2F98C-B0D1-FF3B-BD91-E1D1B33FF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AE4D2-DF67-2DEE-15E9-1D89EA8D4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8861-6DD6-47E2-A0EA-FE39EA55CFED}" type="datetimeFigureOut">
              <a:rPr lang="id-ID" smtClean="0"/>
              <a:t>17/12/2022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C048D-2F18-28FD-35E5-1D9EA4058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BBB342-CF4B-C254-944A-59D828A0E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BB67-3F12-4E8A-9432-9AEE4F2A29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89643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D37FAF-CBB6-80AC-0F57-A553CF025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8861-6DD6-47E2-A0EA-FE39EA55CFED}" type="datetimeFigureOut">
              <a:rPr lang="id-ID" smtClean="0"/>
              <a:t>17/12/2022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E8036-8F85-6241-1AEE-F52BFF2C7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184F2-BCDA-4003-77DA-06C758A43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BB67-3F12-4E8A-9432-9AEE4F2A29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0468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C3AB7-618C-BE36-6761-6237DD5B2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04FEF-F09D-63F8-FFEF-3D6D68DF2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02281B-5B94-7D2E-5361-5DE029B7A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973E2-3034-0237-4822-79BB57CC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8861-6DD6-47E2-A0EA-FE39EA55CFED}" type="datetimeFigureOut">
              <a:rPr lang="id-ID" smtClean="0"/>
              <a:t>17/12/2022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19AFA-96C4-12B0-0452-15A4E7CD2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34E73-7211-5057-C706-938615641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BB67-3F12-4E8A-9432-9AEE4F2A29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8360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162D2-210E-E5F1-AFA6-4BD066559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50DF8B-D60B-DCD0-A873-03A899263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E6F677-02F6-B298-FF29-7705ADA1B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E7A1B-9CEE-028A-D9AC-1F45D36CF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8861-6DD6-47E2-A0EA-FE39EA55CFED}" type="datetimeFigureOut">
              <a:rPr lang="id-ID" smtClean="0"/>
              <a:t>17/12/2022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91FC3-5FED-756B-B1AB-F70E33BB5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8B451-748D-7D99-1A25-2E3D81F2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BB67-3F12-4E8A-9432-9AEE4F2A29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75227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E863B2-3F25-D15B-B104-7A9EEB799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F0484-2185-28E0-8EA0-925D1A1F3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753B3-883E-D803-B4DD-8691577257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C8861-6DD6-47E2-A0EA-FE39EA55CFED}" type="datetimeFigureOut">
              <a:rPr lang="id-ID" smtClean="0"/>
              <a:t>17/12/2022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006F9-0841-42D6-F786-1C934B727E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A5C1F-A9CE-1F7A-EBE9-5A8C0C5CF3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ABB67-3F12-4E8A-9432-9AEE4F2A29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5893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F91E34-1893-939B-20F9-660EA258B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72997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Public </a:t>
            </a:r>
            <a:r>
              <a:rPr lang="en-US" dirty="0" err="1"/>
              <a:t>api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di </a:t>
            </a:r>
            <a:r>
              <a:rPr lang="en-US" dirty="0" err="1"/>
              <a:t>akses</a:t>
            </a:r>
            <a:r>
              <a:rPr lang="en-US" dirty="0"/>
              <a:t> :</a:t>
            </a:r>
            <a:br>
              <a:rPr lang="en-US" dirty="0"/>
            </a:br>
            <a:r>
              <a:rPr lang="en-US" dirty="0"/>
              <a:t>- any-api.com</a:t>
            </a:r>
            <a:br>
              <a:rPr lang="en-US" dirty="0"/>
            </a:br>
            <a:r>
              <a:rPr lang="en-US" dirty="0"/>
              <a:t>- github.com/</a:t>
            </a:r>
            <a:r>
              <a:rPr lang="en-US" dirty="0" err="1"/>
              <a:t>toddmotto</a:t>
            </a:r>
            <a:r>
              <a:rPr lang="en-US" dirty="0"/>
              <a:t>/public-</a:t>
            </a:r>
            <a:r>
              <a:rPr lang="en-US" dirty="0" err="1"/>
              <a:t>apis</a:t>
            </a:r>
            <a:br>
              <a:rPr lang="en-US" dirty="0"/>
            </a:br>
            <a:r>
              <a:rPr lang="en-US" dirty="0"/>
              <a:t>- github.com/</a:t>
            </a:r>
            <a:r>
              <a:rPr lang="en-US" dirty="0" err="1"/>
              <a:t>farizdotid</a:t>
            </a:r>
            <a:r>
              <a:rPr lang="en-US" dirty="0"/>
              <a:t> (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indo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otentikasi</a:t>
            </a:r>
            <a:r>
              <a:rPr lang="en-US" dirty="0"/>
              <a:t> (auth) :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tanpa</a:t>
            </a:r>
            <a:r>
              <a:rPr lang="en-US" dirty="0"/>
              <a:t> auth</a:t>
            </a:r>
            <a:br>
              <a:rPr lang="en-US" dirty="0"/>
            </a:br>
            <a:r>
              <a:rPr lang="en-US" dirty="0"/>
              <a:t>- key / token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oauth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cors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32578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F91E34-1893-939B-20F9-660EA258B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72997"/>
          </a:xfrm>
        </p:spPr>
        <p:txBody>
          <a:bodyPr anchor="t">
            <a:normAutofit/>
          </a:bodyPr>
          <a:lstStyle/>
          <a:p>
            <a:r>
              <a:rPr lang="en-US" dirty="0"/>
              <a:t>- Install </a:t>
            </a:r>
            <a:r>
              <a:rPr lang="en-US" dirty="0" err="1"/>
              <a:t>aplikasi</a:t>
            </a:r>
            <a:r>
              <a:rPr lang="en-US" dirty="0"/>
              <a:t> postman (tommymh21)</a:t>
            </a:r>
            <a:br>
              <a:rPr lang="en-US" dirty="0"/>
            </a:br>
            <a:r>
              <a:rPr lang="en-US" dirty="0"/>
              <a:t>- Browser : any-</a:t>
            </a:r>
            <a:r>
              <a:rPr lang="en-US" dirty="0" err="1"/>
              <a:t>api</a:t>
            </a:r>
            <a:r>
              <a:rPr lang="en-US" dirty="0"/>
              <a:t> &gt; </a:t>
            </a:r>
            <a:r>
              <a:rPr lang="en-US" dirty="0" err="1"/>
              <a:t>omdb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key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dulu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key di navbar</a:t>
            </a:r>
            <a:br>
              <a:rPr lang="en-US" dirty="0"/>
            </a:br>
            <a:r>
              <a:rPr lang="en-US" dirty="0"/>
              <a:t>- account type free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masukan</a:t>
            </a:r>
            <a:r>
              <a:rPr lang="en-US" dirty="0"/>
              <a:t> email (tommymh21) for education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verifikasi</a:t>
            </a:r>
            <a:r>
              <a:rPr lang="en-US" dirty="0"/>
              <a:t> key di email</a:t>
            </a:r>
            <a:br>
              <a:rPr lang="en-US" dirty="0"/>
            </a:br>
            <a:r>
              <a:rPr lang="en-US" dirty="0"/>
              <a:t>- </a:t>
            </a:r>
            <a:r>
              <a:rPr lang="id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bc48f29c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en-US" i="0" dirty="0">
                <a:solidFill>
                  <a:srgbClr val="222222"/>
                </a:solidFill>
                <a:effectLst/>
              </a:rPr>
              <a:t>yang </a:t>
            </a:r>
            <a:r>
              <a:rPr lang="en-US" i="0" dirty="0" err="1">
                <a:solidFill>
                  <a:srgbClr val="222222"/>
                </a:solidFill>
                <a:effectLst/>
              </a:rPr>
              <a:t>hijau</a:t>
            </a:r>
            <a:r>
              <a:rPr lang="en-US" i="0" dirty="0">
                <a:solidFill>
                  <a:srgbClr val="222222"/>
                </a:solidFill>
                <a:effectLst/>
              </a:rPr>
              <a:t> </a:t>
            </a:r>
            <a:r>
              <a:rPr lang="en-US" i="0" dirty="0" err="1">
                <a:solidFill>
                  <a:srgbClr val="222222"/>
                </a:solidFill>
                <a:effectLst/>
              </a:rPr>
              <a:t>wajib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15401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F91E34-1893-939B-20F9-660EA258B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72997"/>
          </a:xfrm>
        </p:spPr>
        <p:txBody>
          <a:bodyPr anchor="t">
            <a:normAutofit/>
          </a:bodyPr>
          <a:lstStyle/>
          <a:p>
            <a:r>
              <a:rPr lang="en-US" dirty="0"/>
              <a:t>- Buka postman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Masukan</a:t>
            </a:r>
            <a:r>
              <a:rPr lang="en-US" dirty="0"/>
              <a:t> link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Api</a:t>
            </a:r>
            <a:r>
              <a:rPr lang="en-US" dirty="0"/>
              <a:t> key value</a:t>
            </a:r>
            <a:br>
              <a:rPr lang="en-US" dirty="0"/>
            </a:br>
            <a:r>
              <a:rPr lang="en-US" dirty="0"/>
              <a:t>- Param value</a:t>
            </a:r>
            <a:br>
              <a:rPr lang="en-US" dirty="0"/>
            </a:br>
            <a:r>
              <a:rPr lang="en-US"/>
              <a:t>- send</a:t>
            </a:r>
            <a:br>
              <a:rPr lang="en-US" dirty="0"/>
            </a:br>
            <a:endParaRPr lang="id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64CD43-A36B-54BA-A5C2-5DBD4104D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728" y="419878"/>
            <a:ext cx="6923472" cy="383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5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130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Public api yang bisa di akses : - any-api.com - github.com/toddmotto/public-apis - github.com/farizdotid (dari indo)  otentikasi (auth) : - tanpa auth - key / token - oauth - cors</vt:lpstr>
      <vt:lpstr>- Install aplikasi postman (tommymh21) - Browser : any-api &gt; omdb - mendapatkan api key nya dulu - klik api key di navbar - account type free - masukan email (tommymh21) for education - verifikasi key di email - bc48f29c - yang hijau wajib</vt:lpstr>
      <vt:lpstr>- Buka postman - Masukan link - Api key value - Param value - send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https://www.youtube.com/watch?v=PFJNJQCU_lo&amp;list=WL&amp;index=4&amp;t=19s</dc:title>
  <dc:creator>Tommy</dc:creator>
  <cp:lastModifiedBy>Tommy</cp:lastModifiedBy>
  <cp:revision>4</cp:revision>
  <dcterms:created xsi:type="dcterms:W3CDTF">2022-12-16T15:47:30Z</dcterms:created>
  <dcterms:modified xsi:type="dcterms:W3CDTF">2022-12-17T08:39:34Z</dcterms:modified>
</cp:coreProperties>
</file>