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BFA5-409C-A732-6348-E35B6AE24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19136-C2E9-6FC4-46C6-BE24B7DA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DE57-8A09-088E-D4AB-55443B4E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0DC0-AAEE-BF33-AC4F-1346A204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E51F3-8E77-6DF5-FD9C-874FEDE8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254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D02A-C4AC-B360-CB81-BDD73813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ED70B-E1B7-7C51-1293-8450DA41A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4005-AFC9-76D4-890E-3D232099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6529-D645-3869-6445-E22CF4BF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16CB-8B31-83E3-BB84-94A12E0B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980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02EAC-604B-9CAE-F807-880F083C2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4BE41-8A03-1455-8344-B31B223C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D6D0D-0C06-D2FB-0543-5B88B4DA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B8AC-BDD0-EC98-6A87-986ABB98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FFE29-2667-FA42-E86F-7BEA8B72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651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A1F-E27E-B936-5797-FC003A3A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012E-6714-0E58-02DD-1CAA1F39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57E4-5FBD-43BF-2FF6-18DFDA5C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0D184-84E7-1AC1-E016-EC1D3CB5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8496-62E9-7D7A-9F40-59A00A37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945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FA02-E3BA-7980-BAE5-181980CF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E12E4-0C1D-59C9-48C0-924470B7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13C7-81B1-A927-F6E2-8B1460C4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F812-2873-E889-246C-F46575A3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8A5E4-1A3F-42D6-433B-5B351F84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878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588B-D03A-9F6A-AA41-E705C0E5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BD6C-BD56-FD5D-9074-10D9767D4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17FF4-316D-7C65-740C-BC6B467AA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D8BB9-C869-E468-77B2-6F8F8179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97F60-E4CA-5E80-C46E-EF2A6D5C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93579-C494-1E8A-97A7-D5E705A4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367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9C02-B9D2-5A83-163E-DB7FB341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B836-DF54-E241-6FB1-B85F32BE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2046D-CF30-FFA3-3F2B-FE98E46A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86943-C0A1-20DB-B009-B68FE29AA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E5DBA-716D-16D0-9045-1C2A1B755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7BDBE-571C-6016-7535-9BB3E695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7C3AC-B7C4-9678-BF7B-86CBE425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4001F-30B6-FF31-D7FA-3116FE5D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103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F98C-B0D1-FF3B-BD91-E1D1B33F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AE4D2-DF67-2DEE-15E9-1D89EA8D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C048D-2F18-28FD-35E5-1D9EA405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BB342-CF4B-C254-944A-59D828A0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64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37FAF-CBB6-80AC-0F57-A553CF02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E8036-8F85-6241-1AEE-F52BFF2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184F2-BCDA-4003-77DA-06C758A4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46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3AB7-618C-BE36-6761-6237DD5B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4FEF-F09D-63F8-FFEF-3D6D68DF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2281B-5B94-7D2E-5361-5DE029B7A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973E2-3034-0237-4822-79BB57CC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19AFA-96C4-12B0-0452-15A4E7CD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34E73-7211-5057-C706-93861564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360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62D2-210E-E5F1-AFA6-4BD06655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0DF8B-D60B-DCD0-A873-03A89926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6F677-02F6-B298-FF29-7705ADA1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E7A1B-9CEE-028A-D9AC-1F45D36C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91FC3-5FED-756B-B1AB-F70E33BB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8B451-748D-7D99-1A25-2E3D81F2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522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863B2-3F25-D15B-B104-7A9EEB79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F0484-2185-28E0-8EA0-925D1A1F3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53B3-883E-D803-B4DD-869157725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C8861-6DD6-47E2-A0EA-FE39EA55CFED}" type="datetimeFigureOut">
              <a:rPr lang="id-ID" smtClean="0"/>
              <a:t>17/12/2022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06F9-0841-42D6-F786-1C934B727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A5C1F-A9CE-1F7A-EBE9-5A8C0C5CF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ABB67-3F12-4E8A-9432-9AEE4F2A29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589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F91E34-1893-939B-20F9-660EA258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2997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/>
              <a:t>init</a:t>
            </a:r>
            <a:br>
              <a:rPr lang="en-US"/>
            </a:br>
            <a:r>
              <a:rPr lang="en-US"/>
              <a:t>Express</a:t>
            </a:r>
            <a:r>
              <a:rPr lang="en-US" dirty="0"/>
              <a:t>, </a:t>
            </a:r>
            <a:r>
              <a:rPr lang="en-US" dirty="0" err="1"/>
              <a:t>ejs</a:t>
            </a:r>
            <a:r>
              <a:rPr lang="en-US" dirty="0"/>
              <a:t>, </a:t>
            </a:r>
            <a:r>
              <a:rPr lang="en-US" dirty="0" err="1"/>
              <a:t>googleapis</a:t>
            </a:r>
            <a:br>
              <a:rPr lang="en-US" dirty="0"/>
            </a:br>
            <a:r>
              <a:rPr lang="en-US" dirty="0" err="1"/>
              <a:t>nodemon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257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Npm init Express, ejs, googleapis nodemon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https://www.youtube.com/watch?v=PFJNJQCU_lo&amp;list=WL&amp;index=4&amp;t=19s</dc:title>
  <dc:creator>Tommy</dc:creator>
  <cp:lastModifiedBy>Tommy</cp:lastModifiedBy>
  <cp:revision>3</cp:revision>
  <dcterms:created xsi:type="dcterms:W3CDTF">2022-12-16T15:47:30Z</dcterms:created>
  <dcterms:modified xsi:type="dcterms:W3CDTF">2022-12-17T03:42:46Z</dcterms:modified>
</cp:coreProperties>
</file>