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1"/>
  </p:notesMasterIdLst>
  <p:handoutMasterIdLst>
    <p:handoutMasterId r:id="rId12"/>
  </p:handoutMasterIdLst>
  <p:sldIdLst>
    <p:sldId id="447" r:id="rId6"/>
    <p:sldId id="2147479214" r:id="rId7"/>
    <p:sldId id="2147479210" r:id="rId8"/>
    <p:sldId id="2147479211" r:id="rId9"/>
    <p:sldId id="2147479213" r:id="rId10"/>
  </p:sldIdLst>
  <p:sldSz cx="12192000"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type1" id="{299B4D68-C712-4925-A8D0-097DF19D934C}">
          <p14:sldIdLst>
            <p14:sldId id="447"/>
            <p14:sldId id="2147479214"/>
            <p14:sldId id="2147479210"/>
            <p14:sldId id="2147479211"/>
            <p14:sldId id="2147479213"/>
          </p14:sldIdLst>
        </p14:section>
        <p14:section name="Q&amp;A" id="{E2C9FACF-4E05-4F10-98BC-6AF918C20A95}">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won, Yong Hyun" initials="KYH" lastIdx="1" clrIdx="0">
    <p:extLst>
      <p:ext uri="{19B8F6BF-5375-455C-9EA6-DF929625EA0E}">
        <p15:presenceInfo xmlns:p15="http://schemas.microsoft.com/office/powerpoint/2012/main" userId="S-1-5-21-74642-3284969411-2123768488-109154" providerId="AD"/>
      </p:ext>
    </p:extLst>
  </p:cmAuthor>
  <p:cmAuthor id="2" name="Rafizadeh, Susan" initials="RS" lastIdx="11" clrIdx="1">
    <p:extLst>
      <p:ext uri="{19B8F6BF-5375-455C-9EA6-DF929625EA0E}">
        <p15:presenceInfo xmlns:p15="http://schemas.microsoft.com/office/powerpoint/2012/main" userId="S::susan.rafizadeh@sap.com::3be1f720-cbb9-41fd-ad2e-a19be412db80" providerId="AD"/>
      </p:ext>
    </p:extLst>
  </p:cmAuthor>
  <p:cmAuthor id="3" name="Kwon, Yong Hyun" initials="KYH [2]" lastIdx="1" clrIdx="2">
    <p:extLst>
      <p:ext uri="{19B8F6BF-5375-455C-9EA6-DF929625EA0E}">
        <p15:presenceInfo xmlns:p15="http://schemas.microsoft.com/office/powerpoint/2012/main" userId="S::yong.hyun.kwon@sap.com::826a3060-c58d-4241-9e9d-741d0d1057c9" providerId="AD"/>
      </p:ext>
    </p:extLst>
  </p:cmAuthor>
  <p:cmAuthor id="4" name="Alessandro Petri" initials="" lastIdx="2" clrIdx="3"/>
  <p:cmAuthor id="5" name="Huh, Yena" initials="HY" lastIdx="1" clrIdx="4">
    <p:extLst>
      <p:ext uri="{19B8F6BF-5375-455C-9EA6-DF929625EA0E}">
        <p15:presenceInfo xmlns:p15="http://schemas.microsoft.com/office/powerpoint/2012/main" userId="S::yena.huh@sap.com::ae465fd9-a896-4395-b2eb-d67e4c3a5b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D5E"/>
    <a:srgbClr val="BEDEF8"/>
    <a:srgbClr val="E3AFC8"/>
    <a:srgbClr val="AAE2E3"/>
    <a:srgbClr val="3A9194"/>
    <a:srgbClr val="626262"/>
    <a:srgbClr val="424242"/>
    <a:srgbClr val="545454"/>
    <a:srgbClr val="000000"/>
    <a:srgbClr val="0019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88E87E-E85E-4528-874A-E0AB97D8FDA3}" v="39" dt="2021-10-11T16:15:47.191"/>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5" autoAdjust="0"/>
    <p:restoredTop sz="78326" autoAdjust="0"/>
  </p:normalViewPr>
  <p:slideViewPr>
    <p:cSldViewPr snapToGrid="0" showGuides="1">
      <p:cViewPr varScale="1">
        <p:scale>
          <a:sx n="98" d="100"/>
          <a:sy n="98" d="100"/>
        </p:scale>
        <p:origin x="1744" y="184"/>
      </p:cViewPr>
      <p:guideLst>
        <p:guide pos="3840"/>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9786"/>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h, Yena" userId="S::yena.huh@sap.com::ae465fd9-a896-4395-b2eb-d67e4c3a5bb1" providerId="AD" clId="Web-{254F24CE-32CF-4242-846E-BF3FC0A67C81}"/>
    <pc:docChg chg="">
      <pc:chgData name="Huh, Yena" userId="S::yena.huh@sap.com::ae465fd9-a896-4395-b2eb-d67e4c3a5bb1" providerId="AD" clId="Web-{254F24CE-32CF-4242-846E-BF3FC0A67C81}" dt="2021-09-09T14:34:50.614" v="0"/>
      <pc:docMkLst>
        <pc:docMk/>
      </pc:docMkLst>
      <pc:sldChg chg="addCm">
        <pc:chgData name="Huh, Yena" userId="S::yena.huh@sap.com::ae465fd9-a896-4395-b2eb-d67e4c3a5bb1" providerId="AD" clId="Web-{254F24CE-32CF-4242-846E-BF3FC0A67C81}" dt="2021-09-09T14:34:50.614" v="0"/>
        <pc:sldMkLst>
          <pc:docMk/>
          <pc:sldMk cId="1078735166" sldId="2147374316"/>
        </pc:sldMkLst>
      </pc:sldChg>
    </pc:docChg>
  </pc:docChgLst>
  <pc:docChgLst>
    <pc:chgData name="Kwon, Yong Hyun" userId="826a3060-c58d-4241-9e9d-741d0d1057c9" providerId="ADAL" clId="{EE88E87E-E85E-4528-874A-E0AB97D8FDA3}"/>
    <pc:docChg chg="undo custSel addSld delSld modSld sldOrd delSection modSection">
      <pc:chgData name="Kwon, Yong Hyun" userId="826a3060-c58d-4241-9e9d-741d0d1057c9" providerId="ADAL" clId="{EE88E87E-E85E-4528-874A-E0AB97D8FDA3}" dt="2021-10-11T16:21:31.745" v="664" actId="6549"/>
      <pc:docMkLst>
        <pc:docMk/>
      </pc:docMkLst>
      <pc:sldChg chg="modSp add mod">
        <pc:chgData name="Kwon, Yong Hyun" userId="826a3060-c58d-4241-9e9d-741d0d1057c9" providerId="ADAL" clId="{EE88E87E-E85E-4528-874A-E0AB97D8FDA3}" dt="2021-10-10T21:07:49.472" v="520" actId="6549"/>
        <pc:sldMkLst>
          <pc:docMk/>
          <pc:sldMk cId="0" sldId="344"/>
        </pc:sldMkLst>
        <pc:spChg chg="mod">
          <ac:chgData name="Kwon, Yong Hyun" userId="826a3060-c58d-4241-9e9d-741d0d1057c9" providerId="ADAL" clId="{EE88E87E-E85E-4528-874A-E0AB97D8FDA3}" dt="2021-10-10T21:07:49.472" v="520" actId="6549"/>
          <ac:spMkLst>
            <pc:docMk/>
            <pc:sldMk cId="0" sldId="344"/>
            <ac:spMk id="3" creationId="{00000000-0000-0000-0000-000000000000}"/>
          </ac:spMkLst>
        </pc:spChg>
      </pc:sldChg>
      <pc:sldChg chg="addSp delSp modSp add mod">
        <pc:chgData name="Kwon, Yong Hyun" userId="826a3060-c58d-4241-9e9d-741d0d1057c9" providerId="ADAL" clId="{EE88E87E-E85E-4528-874A-E0AB97D8FDA3}" dt="2021-10-10T20:53:49.060" v="134"/>
        <pc:sldMkLst>
          <pc:docMk/>
          <pc:sldMk cId="3262179408" sldId="447"/>
        </pc:sldMkLst>
        <pc:spChg chg="add del mod">
          <ac:chgData name="Kwon, Yong Hyun" userId="826a3060-c58d-4241-9e9d-741d0d1057c9" providerId="ADAL" clId="{EE88E87E-E85E-4528-874A-E0AB97D8FDA3}" dt="2021-10-10T20:53:49.060" v="134"/>
          <ac:spMkLst>
            <pc:docMk/>
            <pc:sldMk cId="3262179408" sldId="447"/>
            <ac:spMk id="3" creationId="{6ADC7910-340C-424D-834D-1727A0A89816}"/>
          </ac:spMkLst>
        </pc:spChg>
        <pc:spChg chg="mod">
          <ac:chgData name="Kwon, Yong Hyun" userId="826a3060-c58d-4241-9e9d-741d0d1057c9" providerId="ADAL" clId="{EE88E87E-E85E-4528-874A-E0AB97D8FDA3}" dt="2021-10-10T20:52:55.532" v="93" actId="6549"/>
          <ac:spMkLst>
            <pc:docMk/>
            <pc:sldMk cId="3262179408" sldId="447"/>
            <ac:spMk id="8" creationId="{00000000-0000-0000-0000-000000000000}"/>
          </ac:spMkLst>
        </pc:spChg>
        <pc:spChg chg="mod">
          <ac:chgData name="Kwon, Yong Hyun" userId="826a3060-c58d-4241-9e9d-741d0d1057c9" providerId="ADAL" clId="{EE88E87E-E85E-4528-874A-E0AB97D8FDA3}" dt="2021-10-10T20:53:10.277" v="132" actId="6549"/>
          <ac:spMkLst>
            <pc:docMk/>
            <pc:sldMk cId="3262179408" sldId="447"/>
            <ac:spMk id="35" creationId="{00000000-0000-0000-0000-000000000000}"/>
          </ac:spMkLst>
        </pc:spChg>
        <pc:picChg chg="add mod">
          <ac:chgData name="Kwon, Yong Hyun" userId="826a3060-c58d-4241-9e9d-741d0d1057c9" providerId="ADAL" clId="{EE88E87E-E85E-4528-874A-E0AB97D8FDA3}" dt="2021-10-10T20:53:49.060" v="134"/>
          <ac:picMkLst>
            <pc:docMk/>
            <pc:sldMk cId="3262179408" sldId="447"/>
            <ac:picMk id="7" creationId="{70D4CD66-3C88-44E7-AF1E-C9C245083B61}"/>
          </ac:picMkLst>
        </pc:picChg>
        <pc:picChg chg="del">
          <ac:chgData name="Kwon, Yong Hyun" userId="826a3060-c58d-4241-9e9d-741d0d1057c9" providerId="ADAL" clId="{EE88E87E-E85E-4528-874A-E0AB97D8FDA3}" dt="2021-10-10T20:53:15.319" v="133" actId="478"/>
          <ac:picMkLst>
            <pc:docMk/>
            <pc:sldMk cId="3262179408" sldId="447"/>
            <ac:picMk id="20" creationId="{2EC90F57-1E3C-404C-BE44-EFF90AFA7B88}"/>
          </ac:picMkLst>
        </pc:picChg>
      </pc:sldChg>
      <pc:sldChg chg="del">
        <pc:chgData name="Kwon, Yong Hyun" userId="826a3060-c58d-4241-9e9d-741d0d1057c9" providerId="ADAL" clId="{EE88E87E-E85E-4528-874A-E0AB97D8FDA3}" dt="2021-10-10T20:16:22.726" v="2" actId="47"/>
        <pc:sldMkLst>
          <pc:docMk/>
          <pc:sldMk cId="2462056448" sldId="522"/>
        </pc:sldMkLst>
      </pc:sldChg>
      <pc:sldChg chg="ord">
        <pc:chgData name="Kwon, Yong Hyun" userId="826a3060-c58d-4241-9e9d-741d0d1057c9" providerId="ADAL" clId="{EE88E87E-E85E-4528-874A-E0AB97D8FDA3}" dt="2021-10-10T20:20:06.443" v="14"/>
        <pc:sldMkLst>
          <pc:docMk/>
          <pc:sldMk cId="1346003315" sldId="808"/>
        </pc:sldMkLst>
      </pc:sldChg>
      <pc:sldChg chg="ord">
        <pc:chgData name="Kwon, Yong Hyun" userId="826a3060-c58d-4241-9e9d-741d0d1057c9" providerId="ADAL" clId="{EE88E87E-E85E-4528-874A-E0AB97D8FDA3}" dt="2021-10-10T20:20:06.443" v="14"/>
        <pc:sldMkLst>
          <pc:docMk/>
          <pc:sldMk cId="1555477853" sldId="10106"/>
        </pc:sldMkLst>
      </pc:sldChg>
      <pc:sldChg chg="ord">
        <pc:chgData name="Kwon, Yong Hyun" userId="826a3060-c58d-4241-9e9d-741d0d1057c9" providerId="ADAL" clId="{EE88E87E-E85E-4528-874A-E0AB97D8FDA3}" dt="2021-10-10T20:20:06.443" v="14"/>
        <pc:sldMkLst>
          <pc:docMk/>
          <pc:sldMk cId="4280862758" sldId="2142532676"/>
        </pc:sldMkLst>
      </pc:sldChg>
      <pc:sldChg chg="del">
        <pc:chgData name="Kwon, Yong Hyun" userId="826a3060-c58d-4241-9e9d-741d0d1057c9" providerId="ADAL" clId="{EE88E87E-E85E-4528-874A-E0AB97D8FDA3}" dt="2021-10-10T20:51:52.761" v="56" actId="47"/>
        <pc:sldMkLst>
          <pc:docMk/>
          <pc:sldMk cId="3963113580" sldId="2145706909"/>
        </pc:sldMkLst>
      </pc:sldChg>
      <pc:sldChg chg="ord">
        <pc:chgData name="Kwon, Yong Hyun" userId="826a3060-c58d-4241-9e9d-741d0d1057c9" providerId="ADAL" clId="{EE88E87E-E85E-4528-874A-E0AB97D8FDA3}" dt="2021-10-10T20:20:06.443" v="14"/>
        <pc:sldMkLst>
          <pc:docMk/>
          <pc:sldMk cId="3007984375" sldId="2145707034"/>
        </pc:sldMkLst>
      </pc:sldChg>
      <pc:sldChg chg="ord">
        <pc:chgData name="Kwon, Yong Hyun" userId="826a3060-c58d-4241-9e9d-741d0d1057c9" providerId="ADAL" clId="{EE88E87E-E85E-4528-874A-E0AB97D8FDA3}" dt="2021-10-10T20:20:06.443" v="14"/>
        <pc:sldMkLst>
          <pc:docMk/>
          <pc:sldMk cId="2406038126" sldId="2146847534"/>
        </pc:sldMkLst>
      </pc:sldChg>
      <pc:sldChg chg="ord">
        <pc:chgData name="Kwon, Yong Hyun" userId="826a3060-c58d-4241-9e9d-741d0d1057c9" providerId="ADAL" clId="{EE88E87E-E85E-4528-874A-E0AB97D8FDA3}" dt="2021-10-10T20:20:06.443" v="14"/>
        <pc:sldMkLst>
          <pc:docMk/>
          <pc:sldMk cId="3281818935" sldId="2146847661"/>
        </pc:sldMkLst>
      </pc:sldChg>
      <pc:sldChg chg="ord">
        <pc:chgData name="Kwon, Yong Hyun" userId="826a3060-c58d-4241-9e9d-741d0d1057c9" providerId="ADAL" clId="{EE88E87E-E85E-4528-874A-E0AB97D8FDA3}" dt="2021-10-10T20:20:06.443" v="14"/>
        <pc:sldMkLst>
          <pc:docMk/>
          <pc:sldMk cId="3668446883" sldId="2146847662"/>
        </pc:sldMkLst>
      </pc:sldChg>
      <pc:sldChg chg="ord">
        <pc:chgData name="Kwon, Yong Hyun" userId="826a3060-c58d-4241-9e9d-741d0d1057c9" providerId="ADAL" clId="{EE88E87E-E85E-4528-874A-E0AB97D8FDA3}" dt="2021-10-10T20:20:06.443" v="14"/>
        <pc:sldMkLst>
          <pc:docMk/>
          <pc:sldMk cId="3267145582" sldId="2146849425"/>
        </pc:sldMkLst>
      </pc:sldChg>
      <pc:sldChg chg="ord">
        <pc:chgData name="Kwon, Yong Hyun" userId="826a3060-c58d-4241-9e9d-741d0d1057c9" providerId="ADAL" clId="{EE88E87E-E85E-4528-874A-E0AB97D8FDA3}" dt="2021-10-10T20:20:06.443" v="14"/>
        <pc:sldMkLst>
          <pc:docMk/>
          <pc:sldMk cId="531054173" sldId="2146849438"/>
        </pc:sldMkLst>
      </pc:sldChg>
      <pc:sldChg chg="del ord">
        <pc:chgData name="Kwon, Yong Hyun" userId="826a3060-c58d-4241-9e9d-741d0d1057c9" providerId="ADAL" clId="{EE88E87E-E85E-4528-874A-E0AB97D8FDA3}" dt="2021-10-11T16:13:10.966" v="561" actId="47"/>
        <pc:sldMkLst>
          <pc:docMk/>
          <pc:sldMk cId="2807573291" sldId="2146849439"/>
        </pc:sldMkLst>
      </pc:sldChg>
      <pc:sldChg chg="del">
        <pc:chgData name="Kwon, Yong Hyun" userId="826a3060-c58d-4241-9e9d-741d0d1057c9" providerId="ADAL" clId="{EE88E87E-E85E-4528-874A-E0AB97D8FDA3}" dt="2021-10-10T20:16:20.634" v="0" actId="47"/>
        <pc:sldMkLst>
          <pc:docMk/>
          <pc:sldMk cId="2684359910" sldId="2147374279"/>
        </pc:sldMkLst>
      </pc:sldChg>
      <pc:sldChg chg="modSp mod">
        <pc:chgData name="Kwon, Yong Hyun" userId="826a3060-c58d-4241-9e9d-741d0d1057c9" providerId="ADAL" clId="{EE88E87E-E85E-4528-874A-E0AB97D8FDA3}" dt="2021-10-11T16:21:31.745" v="664" actId="6549"/>
        <pc:sldMkLst>
          <pc:docMk/>
          <pc:sldMk cId="1556035154" sldId="2147374283"/>
        </pc:sldMkLst>
        <pc:spChg chg="mod">
          <ac:chgData name="Kwon, Yong Hyun" userId="826a3060-c58d-4241-9e9d-741d0d1057c9" providerId="ADAL" clId="{EE88E87E-E85E-4528-874A-E0AB97D8FDA3}" dt="2021-10-11T16:21:31.745" v="664" actId="6549"/>
          <ac:spMkLst>
            <pc:docMk/>
            <pc:sldMk cId="1556035154" sldId="2147374283"/>
            <ac:spMk id="2" creationId="{C08564EB-4B3E-304F-9B7A-BE9A323911A8}"/>
          </ac:spMkLst>
        </pc:spChg>
      </pc:sldChg>
      <pc:sldChg chg="addSp delSp modSp add del mod ord chgLayout">
        <pc:chgData name="Kwon, Yong Hyun" userId="826a3060-c58d-4241-9e9d-741d0d1057c9" providerId="ADAL" clId="{EE88E87E-E85E-4528-874A-E0AB97D8FDA3}" dt="2021-10-11T16:16:41.460" v="627" actId="2711"/>
        <pc:sldMkLst>
          <pc:docMk/>
          <pc:sldMk cId="2740610822" sldId="2147374284"/>
        </pc:sldMkLst>
        <pc:spChg chg="add del mod">
          <ac:chgData name="Kwon, Yong Hyun" userId="826a3060-c58d-4241-9e9d-741d0d1057c9" providerId="ADAL" clId="{EE88E87E-E85E-4528-874A-E0AB97D8FDA3}" dt="2021-10-11T16:15:46.689" v="609" actId="478"/>
          <ac:spMkLst>
            <pc:docMk/>
            <pc:sldMk cId="2740610822" sldId="2147374284"/>
            <ac:spMk id="2" creationId="{ED9B1FFD-06F0-4755-BB80-39F7A8E64F8B}"/>
          </ac:spMkLst>
        </pc:spChg>
        <pc:spChg chg="add mod ord">
          <ac:chgData name="Kwon, Yong Hyun" userId="826a3060-c58d-4241-9e9d-741d0d1057c9" providerId="ADAL" clId="{EE88E87E-E85E-4528-874A-E0AB97D8FDA3}" dt="2021-10-11T16:16:41.460" v="627" actId="2711"/>
          <ac:spMkLst>
            <pc:docMk/>
            <pc:sldMk cId="2740610822" sldId="2147374284"/>
            <ac:spMk id="3" creationId="{968F4F48-1AA1-4E64-AFA9-65C33E2E7F7E}"/>
          </ac:spMkLst>
        </pc:spChg>
        <pc:spChg chg="add del mod">
          <ac:chgData name="Kwon, Yong Hyun" userId="826a3060-c58d-4241-9e9d-741d0d1057c9" providerId="ADAL" clId="{EE88E87E-E85E-4528-874A-E0AB97D8FDA3}" dt="2021-10-11T16:15:53.480" v="611" actId="478"/>
          <ac:spMkLst>
            <pc:docMk/>
            <pc:sldMk cId="2740610822" sldId="2147374284"/>
            <ac:spMk id="6" creationId="{9D5F1F2B-E6BB-4338-97B0-264BFD49AA9B}"/>
          </ac:spMkLst>
        </pc:spChg>
        <pc:spChg chg="mod">
          <ac:chgData name="Kwon, Yong Hyun" userId="826a3060-c58d-4241-9e9d-741d0d1057c9" providerId="ADAL" clId="{EE88E87E-E85E-4528-874A-E0AB97D8FDA3}" dt="2021-10-11T16:16:41.460" v="627" actId="2711"/>
          <ac:spMkLst>
            <pc:docMk/>
            <pc:sldMk cId="2740610822" sldId="2147374284"/>
            <ac:spMk id="11" creationId="{177FAF95-81D2-4883-BA62-70253F99DD54}"/>
          </ac:spMkLst>
        </pc:spChg>
        <pc:spChg chg="mod">
          <ac:chgData name="Kwon, Yong Hyun" userId="826a3060-c58d-4241-9e9d-741d0d1057c9" providerId="ADAL" clId="{EE88E87E-E85E-4528-874A-E0AB97D8FDA3}" dt="2021-10-11T16:16:41.460" v="627" actId="2711"/>
          <ac:spMkLst>
            <pc:docMk/>
            <pc:sldMk cId="2740610822" sldId="2147374284"/>
            <ac:spMk id="14" creationId="{B8596374-C563-4346-B9F0-6B8B7EEA11FE}"/>
          </ac:spMkLst>
        </pc:spChg>
      </pc:sldChg>
      <pc:sldChg chg="modSp mod ord">
        <pc:chgData name="Kwon, Yong Hyun" userId="826a3060-c58d-4241-9e9d-741d0d1057c9" providerId="ADAL" clId="{EE88E87E-E85E-4528-874A-E0AB97D8FDA3}" dt="2021-10-11T16:20:51.340" v="656" actId="6549"/>
        <pc:sldMkLst>
          <pc:docMk/>
          <pc:sldMk cId="1100795716" sldId="2147374286"/>
        </pc:sldMkLst>
        <pc:spChg chg="mod">
          <ac:chgData name="Kwon, Yong Hyun" userId="826a3060-c58d-4241-9e9d-741d0d1057c9" providerId="ADAL" clId="{EE88E87E-E85E-4528-874A-E0AB97D8FDA3}" dt="2021-10-11T16:20:51.340" v="656" actId="6549"/>
          <ac:spMkLst>
            <pc:docMk/>
            <pc:sldMk cId="1100795716" sldId="2147374286"/>
            <ac:spMk id="2" creationId="{C08564EB-4B3E-304F-9B7A-BE9A323911A8}"/>
          </ac:spMkLst>
        </pc:spChg>
      </pc:sldChg>
      <pc:sldChg chg="add del mod ord modShow">
        <pc:chgData name="Kwon, Yong Hyun" userId="826a3060-c58d-4241-9e9d-741d0d1057c9" providerId="ADAL" clId="{EE88E87E-E85E-4528-874A-E0AB97D8FDA3}" dt="2021-10-10T21:08:38.153" v="523" actId="47"/>
        <pc:sldMkLst>
          <pc:docMk/>
          <pc:sldMk cId="494139208" sldId="2147374287"/>
        </pc:sldMkLst>
      </pc:sldChg>
      <pc:sldChg chg="add del ord">
        <pc:chgData name="Kwon, Yong Hyun" userId="826a3060-c58d-4241-9e9d-741d0d1057c9" providerId="ADAL" clId="{EE88E87E-E85E-4528-874A-E0AB97D8FDA3}" dt="2021-10-11T16:13:15.008" v="562"/>
        <pc:sldMkLst>
          <pc:docMk/>
          <pc:sldMk cId="1964234678" sldId="2147374294"/>
        </pc:sldMkLst>
      </pc:sldChg>
      <pc:sldChg chg="addSp modSp add del mod ord chgLayout">
        <pc:chgData name="Kwon, Yong Hyun" userId="826a3060-c58d-4241-9e9d-741d0d1057c9" providerId="ADAL" clId="{EE88E87E-E85E-4528-874A-E0AB97D8FDA3}" dt="2021-10-11T16:17:00.139" v="633" actId="2711"/>
        <pc:sldMkLst>
          <pc:docMk/>
          <pc:sldMk cId="4169632145" sldId="2147374295"/>
        </pc:sldMkLst>
        <pc:spChg chg="add mod ord">
          <ac:chgData name="Kwon, Yong Hyun" userId="826a3060-c58d-4241-9e9d-741d0d1057c9" providerId="ADAL" clId="{EE88E87E-E85E-4528-874A-E0AB97D8FDA3}" dt="2021-10-11T16:17:00.139" v="633" actId="2711"/>
          <ac:spMkLst>
            <pc:docMk/>
            <pc:sldMk cId="4169632145" sldId="2147374295"/>
            <ac:spMk id="2" creationId="{9FD5D9B4-40F9-46B9-B18C-6B8E20EF8FF1}"/>
          </ac:spMkLst>
        </pc:spChg>
        <pc:spChg chg="mod">
          <ac:chgData name="Kwon, Yong Hyun" userId="826a3060-c58d-4241-9e9d-741d0d1057c9" providerId="ADAL" clId="{EE88E87E-E85E-4528-874A-E0AB97D8FDA3}" dt="2021-10-11T16:17:00.139" v="633" actId="2711"/>
          <ac:spMkLst>
            <pc:docMk/>
            <pc:sldMk cId="4169632145" sldId="2147374295"/>
            <ac:spMk id="11" creationId="{177FAF95-81D2-4883-BA62-70253F99DD54}"/>
          </ac:spMkLst>
        </pc:spChg>
        <pc:spChg chg="mod">
          <ac:chgData name="Kwon, Yong Hyun" userId="826a3060-c58d-4241-9e9d-741d0d1057c9" providerId="ADAL" clId="{EE88E87E-E85E-4528-874A-E0AB97D8FDA3}" dt="2021-10-11T16:17:00.139" v="633" actId="2711"/>
          <ac:spMkLst>
            <pc:docMk/>
            <pc:sldMk cId="4169632145" sldId="2147374295"/>
            <ac:spMk id="14" creationId="{B8596374-C563-4346-B9F0-6B8B7EEA11FE}"/>
          </ac:spMkLst>
        </pc:spChg>
      </pc:sldChg>
      <pc:sldChg chg="add del ord">
        <pc:chgData name="Kwon, Yong Hyun" userId="826a3060-c58d-4241-9e9d-741d0d1057c9" providerId="ADAL" clId="{EE88E87E-E85E-4528-874A-E0AB97D8FDA3}" dt="2021-10-11T16:13:15.008" v="562"/>
        <pc:sldMkLst>
          <pc:docMk/>
          <pc:sldMk cId="32445056" sldId="2147374296"/>
        </pc:sldMkLst>
      </pc:sldChg>
      <pc:sldChg chg="add del mod ord modShow">
        <pc:chgData name="Kwon, Yong Hyun" userId="826a3060-c58d-4241-9e9d-741d0d1057c9" providerId="ADAL" clId="{EE88E87E-E85E-4528-874A-E0AB97D8FDA3}" dt="2021-10-11T16:14:28.045" v="564" actId="729"/>
        <pc:sldMkLst>
          <pc:docMk/>
          <pc:sldMk cId="2711207870" sldId="2147374297"/>
        </pc:sldMkLst>
      </pc:sldChg>
      <pc:sldChg chg="addSp delSp modSp add del mod ord chgLayout">
        <pc:chgData name="Kwon, Yong Hyun" userId="826a3060-c58d-4241-9e9d-741d0d1057c9" providerId="ADAL" clId="{EE88E87E-E85E-4528-874A-E0AB97D8FDA3}" dt="2021-10-11T16:17:24.582" v="648" actId="2711"/>
        <pc:sldMkLst>
          <pc:docMk/>
          <pc:sldMk cId="2576741704" sldId="2147374298"/>
        </pc:sldMkLst>
        <pc:spChg chg="add del mod ord">
          <ac:chgData name="Kwon, Yong Hyun" userId="826a3060-c58d-4241-9e9d-741d0d1057c9" providerId="ADAL" clId="{EE88E87E-E85E-4528-874A-E0AB97D8FDA3}" dt="2021-10-11T16:17:11.320" v="635" actId="700"/>
          <ac:spMkLst>
            <pc:docMk/>
            <pc:sldMk cId="2576741704" sldId="2147374298"/>
            <ac:spMk id="2" creationId="{A2FCA05C-5703-4BB6-9F18-927620552B0C}"/>
          </ac:spMkLst>
        </pc:spChg>
        <pc:spChg chg="add mod ord">
          <ac:chgData name="Kwon, Yong Hyun" userId="826a3060-c58d-4241-9e9d-741d0d1057c9" providerId="ADAL" clId="{EE88E87E-E85E-4528-874A-E0AB97D8FDA3}" dt="2021-10-11T16:17:24.582" v="648" actId="2711"/>
          <ac:spMkLst>
            <pc:docMk/>
            <pc:sldMk cId="2576741704" sldId="2147374298"/>
            <ac:spMk id="3" creationId="{16BD1CE2-38B8-469E-B2E9-F761A7466CB8}"/>
          </ac:spMkLst>
        </pc:spChg>
        <pc:spChg chg="mod">
          <ac:chgData name="Kwon, Yong Hyun" userId="826a3060-c58d-4241-9e9d-741d0d1057c9" providerId="ADAL" clId="{EE88E87E-E85E-4528-874A-E0AB97D8FDA3}" dt="2021-10-11T16:17:24.582" v="648" actId="2711"/>
          <ac:spMkLst>
            <pc:docMk/>
            <pc:sldMk cId="2576741704" sldId="2147374298"/>
            <ac:spMk id="11" creationId="{177FAF95-81D2-4883-BA62-70253F99DD54}"/>
          </ac:spMkLst>
        </pc:spChg>
        <pc:spChg chg="mod">
          <ac:chgData name="Kwon, Yong Hyun" userId="826a3060-c58d-4241-9e9d-741d0d1057c9" providerId="ADAL" clId="{EE88E87E-E85E-4528-874A-E0AB97D8FDA3}" dt="2021-10-11T16:17:24.582" v="648" actId="2711"/>
          <ac:spMkLst>
            <pc:docMk/>
            <pc:sldMk cId="2576741704" sldId="2147374298"/>
            <ac:spMk id="14" creationId="{B8596374-C563-4346-B9F0-6B8B7EEA11FE}"/>
          </ac:spMkLst>
        </pc:spChg>
      </pc:sldChg>
      <pc:sldChg chg="add del ord">
        <pc:chgData name="Kwon, Yong Hyun" userId="826a3060-c58d-4241-9e9d-741d0d1057c9" providerId="ADAL" clId="{EE88E87E-E85E-4528-874A-E0AB97D8FDA3}" dt="2021-10-11T16:13:15.008" v="562"/>
        <pc:sldMkLst>
          <pc:docMk/>
          <pc:sldMk cId="2170721169" sldId="2147374299"/>
        </pc:sldMkLst>
      </pc:sldChg>
      <pc:sldChg chg="del">
        <pc:chgData name="Kwon, Yong Hyun" userId="826a3060-c58d-4241-9e9d-741d0d1057c9" providerId="ADAL" clId="{EE88E87E-E85E-4528-874A-E0AB97D8FDA3}" dt="2021-10-10T20:16:21.538" v="1" actId="47"/>
        <pc:sldMkLst>
          <pc:docMk/>
          <pc:sldMk cId="2574187178" sldId="2147374304"/>
        </pc:sldMkLst>
      </pc:sldChg>
      <pc:sldChg chg="del">
        <pc:chgData name="Kwon, Yong Hyun" userId="826a3060-c58d-4241-9e9d-741d0d1057c9" providerId="ADAL" clId="{EE88E87E-E85E-4528-874A-E0AB97D8FDA3}" dt="2021-10-10T20:16:23.804" v="3" actId="47"/>
        <pc:sldMkLst>
          <pc:docMk/>
          <pc:sldMk cId="1562417542" sldId="2147374305"/>
        </pc:sldMkLst>
      </pc:sldChg>
      <pc:sldChg chg="del">
        <pc:chgData name="Kwon, Yong Hyun" userId="826a3060-c58d-4241-9e9d-741d0d1057c9" providerId="ADAL" clId="{EE88E87E-E85E-4528-874A-E0AB97D8FDA3}" dt="2021-10-10T20:16:24.570" v="4" actId="47"/>
        <pc:sldMkLst>
          <pc:docMk/>
          <pc:sldMk cId="1302685756" sldId="2147374306"/>
        </pc:sldMkLst>
      </pc:sldChg>
      <pc:sldChg chg="del">
        <pc:chgData name="Kwon, Yong Hyun" userId="826a3060-c58d-4241-9e9d-741d0d1057c9" providerId="ADAL" clId="{EE88E87E-E85E-4528-874A-E0AB97D8FDA3}" dt="2021-10-10T20:18:17.112" v="7" actId="47"/>
        <pc:sldMkLst>
          <pc:docMk/>
          <pc:sldMk cId="3817723325" sldId="2147374308"/>
        </pc:sldMkLst>
      </pc:sldChg>
      <pc:sldChg chg="del">
        <pc:chgData name="Kwon, Yong Hyun" userId="826a3060-c58d-4241-9e9d-741d0d1057c9" providerId="ADAL" clId="{EE88E87E-E85E-4528-874A-E0AB97D8FDA3}" dt="2021-10-10T20:18:18.317" v="8" actId="47"/>
        <pc:sldMkLst>
          <pc:docMk/>
          <pc:sldMk cId="4186295624" sldId="2147374309"/>
        </pc:sldMkLst>
      </pc:sldChg>
      <pc:sldChg chg="del">
        <pc:chgData name="Kwon, Yong Hyun" userId="826a3060-c58d-4241-9e9d-741d0d1057c9" providerId="ADAL" clId="{EE88E87E-E85E-4528-874A-E0AB97D8FDA3}" dt="2021-10-10T20:18:19.435" v="9" actId="47"/>
        <pc:sldMkLst>
          <pc:docMk/>
          <pc:sldMk cId="151431572" sldId="2147374310"/>
        </pc:sldMkLst>
      </pc:sldChg>
      <pc:sldChg chg="addSp delSp modSp mod">
        <pc:chgData name="Kwon, Yong Hyun" userId="826a3060-c58d-4241-9e9d-741d0d1057c9" providerId="ADAL" clId="{EE88E87E-E85E-4528-874A-E0AB97D8FDA3}" dt="2021-10-10T20:49:12.054" v="54"/>
        <pc:sldMkLst>
          <pc:docMk/>
          <pc:sldMk cId="1372953662" sldId="2147374311"/>
        </pc:sldMkLst>
        <pc:spChg chg="add mod">
          <ac:chgData name="Kwon, Yong Hyun" userId="826a3060-c58d-4241-9e9d-741d0d1057c9" providerId="ADAL" clId="{EE88E87E-E85E-4528-874A-E0AB97D8FDA3}" dt="2021-10-10T20:47:57.564" v="18"/>
          <ac:spMkLst>
            <pc:docMk/>
            <pc:sldMk cId="1372953662" sldId="2147374311"/>
            <ac:spMk id="3" creationId="{383E12C7-A4AA-4818-A50C-B986C07D65AD}"/>
          </ac:spMkLst>
        </pc:spChg>
        <pc:spChg chg="add mod">
          <ac:chgData name="Kwon, Yong Hyun" userId="826a3060-c58d-4241-9e9d-741d0d1057c9" providerId="ADAL" clId="{EE88E87E-E85E-4528-874A-E0AB97D8FDA3}" dt="2021-10-10T20:49:12.054" v="54"/>
          <ac:spMkLst>
            <pc:docMk/>
            <pc:sldMk cId="1372953662" sldId="2147374311"/>
            <ac:spMk id="4" creationId="{8604055F-49E6-4D18-94A5-8792EBF4F711}"/>
          </ac:spMkLst>
        </pc:spChg>
        <pc:spChg chg="add del">
          <ac:chgData name="Kwon, Yong Hyun" userId="826a3060-c58d-4241-9e9d-741d0d1057c9" providerId="ADAL" clId="{EE88E87E-E85E-4528-874A-E0AB97D8FDA3}" dt="2021-10-10T20:47:57.036" v="17" actId="478"/>
          <ac:spMkLst>
            <pc:docMk/>
            <pc:sldMk cId="1372953662" sldId="2147374311"/>
            <ac:spMk id="7" creationId="{7AAA77A8-7BF2-4191-B82F-9C04E9437361}"/>
          </ac:spMkLst>
        </pc:spChg>
        <pc:spChg chg="del">
          <ac:chgData name="Kwon, Yong Hyun" userId="826a3060-c58d-4241-9e9d-741d0d1057c9" providerId="ADAL" clId="{EE88E87E-E85E-4528-874A-E0AB97D8FDA3}" dt="2021-10-10T20:18:22.060" v="10" actId="478"/>
          <ac:spMkLst>
            <pc:docMk/>
            <pc:sldMk cId="1372953662" sldId="2147374311"/>
            <ac:spMk id="10" creationId="{579CBB6F-720F-4619-8D4C-661ACB204D15}"/>
          </ac:spMkLst>
        </pc:spChg>
        <pc:picChg chg="del">
          <ac:chgData name="Kwon, Yong Hyun" userId="826a3060-c58d-4241-9e9d-741d0d1057c9" providerId="ADAL" clId="{EE88E87E-E85E-4528-874A-E0AB97D8FDA3}" dt="2021-10-10T20:18:22.060" v="10" actId="478"/>
          <ac:picMkLst>
            <pc:docMk/>
            <pc:sldMk cId="1372953662" sldId="2147374311"/>
            <ac:picMk id="9" creationId="{4B1718AD-2EDE-408E-8E06-36E430FEFE71}"/>
          </ac:picMkLst>
        </pc:picChg>
      </pc:sldChg>
      <pc:sldChg chg="modSp mod">
        <pc:chgData name="Kwon, Yong Hyun" userId="826a3060-c58d-4241-9e9d-741d0d1057c9" providerId="ADAL" clId="{EE88E87E-E85E-4528-874A-E0AB97D8FDA3}" dt="2021-10-11T16:19:52.627" v="650" actId="20577"/>
        <pc:sldMkLst>
          <pc:docMk/>
          <pc:sldMk cId="3631867457" sldId="2147374314"/>
        </pc:sldMkLst>
        <pc:spChg chg="mod">
          <ac:chgData name="Kwon, Yong Hyun" userId="826a3060-c58d-4241-9e9d-741d0d1057c9" providerId="ADAL" clId="{EE88E87E-E85E-4528-874A-E0AB97D8FDA3}" dt="2021-10-11T16:19:52.627" v="650" actId="20577"/>
          <ac:spMkLst>
            <pc:docMk/>
            <pc:sldMk cId="3631867457" sldId="2147374314"/>
            <ac:spMk id="2" creationId="{C08564EB-4B3E-304F-9B7A-BE9A323911A8}"/>
          </ac:spMkLst>
        </pc:spChg>
      </pc:sldChg>
      <pc:sldChg chg="add">
        <pc:chgData name="Kwon, Yong Hyun" userId="826a3060-c58d-4241-9e9d-741d0d1057c9" providerId="ADAL" clId="{EE88E87E-E85E-4528-874A-E0AB97D8FDA3}" dt="2021-10-11T16:13:15.008" v="562"/>
        <pc:sldMkLst>
          <pc:docMk/>
          <pc:sldMk cId="2807573291" sldId="2147374317"/>
        </pc:sldMkLst>
      </pc:sldChg>
    </pc:docChg>
  </pc:docChgLst>
  <pc:docChgLst>
    <pc:chgData name="Kwon, Yong Hyun" userId="826a3060-c58d-4241-9e9d-741d0d1057c9" providerId="ADAL" clId="{3BB5AF6A-D10E-4D4B-8828-FF8A5104ECD3}"/>
    <pc:docChg chg="custSel addSld delSld modSld modSection">
      <pc:chgData name="Kwon, Yong Hyun" userId="826a3060-c58d-4241-9e9d-741d0d1057c9" providerId="ADAL" clId="{3BB5AF6A-D10E-4D4B-8828-FF8A5104ECD3}" dt="2021-09-09T15:13:41.359" v="11" actId="27636"/>
      <pc:docMkLst>
        <pc:docMk/>
      </pc:docMkLst>
      <pc:sldChg chg="modNotes">
        <pc:chgData name="Kwon, Yong Hyun" userId="826a3060-c58d-4241-9e9d-741d0d1057c9" providerId="ADAL" clId="{3BB5AF6A-D10E-4D4B-8828-FF8A5104ECD3}" dt="2021-09-09T15:13:41.359" v="11" actId="27636"/>
        <pc:sldMkLst>
          <pc:docMk/>
          <pc:sldMk cId="2462056448" sldId="522"/>
        </pc:sldMkLst>
      </pc:sldChg>
      <pc:sldChg chg="add">
        <pc:chgData name="Kwon, Yong Hyun" userId="826a3060-c58d-4241-9e9d-741d0d1057c9" providerId="ADAL" clId="{3BB5AF6A-D10E-4D4B-8828-FF8A5104ECD3}" dt="2021-09-09T15:13:41.073" v="10"/>
        <pc:sldMkLst>
          <pc:docMk/>
          <pc:sldMk cId="1346003315" sldId="808"/>
        </pc:sldMkLst>
      </pc:sldChg>
      <pc:sldChg chg="add">
        <pc:chgData name="Kwon, Yong Hyun" userId="826a3060-c58d-4241-9e9d-741d0d1057c9" providerId="ADAL" clId="{3BB5AF6A-D10E-4D4B-8828-FF8A5104ECD3}" dt="2021-09-09T15:13:41.073" v="10"/>
        <pc:sldMkLst>
          <pc:docMk/>
          <pc:sldMk cId="1555477853" sldId="10106"/>
        </pc:sldMkLst>
      </pc:sldChg>
      <pc:sldChg chg="add">
        <pc:chgData name="Kwon, Yong Hyun" userId="826a3060-c58d-4241-9e9d-741d0d1057c9" providerId="ADAL" clId="{3BB5AF6A-D10E-4D4B-8828-FF8A5104ECD3}" dt="2021-09-09T15:13:41.073" v="10"/>
        <pc:sldMkLst>
          <pc:docMk/>
          <pc:sldMk cId="4280862758" sldId="2142532676"/>
        </pc:sldMkLst>
      </pc:sldChg>
      <pc:sldChg chg="add">
        <pc:chgData name="Kwon, Yong Hyun" userId="826a3060-c58d-4241-9e9d-741d0d1057c9" providerId="ADAL" clId="{3BB5AF6A-D10E-4D4B-8828-FF8A5104ECD3}" dt="2021-09-09T15:13:41.073" v="10"/>
        <pc:sldMkLst>
          <pc:docMk/>
          <pc:sldMk cId="3007984375" sldId="2145707034"/>
        </pc:sldMkLst>
      </pc:sldChg>
      <pc:sldChg chg="add">
        <pc:chgData name="Kwon, Yong Hyun" userId="826a3060-c58d-4241-9e9d-741d0d1057c9" providerId="ADAL" clId="{3BB5AF6A-D10E-4D4B-8828-FF8A5104ECD3}" dt="2021-09-09T15:13:41.073" v="10"/>
        <pc:sldMkLst>
          <pc:docMk/>
          <pc:sldMk cId="2406038126" sldId="2146847534"/>
        </pc:sldMkLst>
      </pc:sldChg>
      <pc:sldChg chg="add del">
        <pc:chgData name="Kwon, Yong Hyun" userId="826a3060-c58d-4241-9e9d-741d0d1057c9" providerId="ADAL" clId="{3BB5AF6A-D10E-4D4B-8828-FF8A5104ECD3}" dt="2021-09-09T15:13:41.073" v="10"/>
        <pc:sldMkLst>
          <pc:docMk/>
          <pc:sldMk cId="3281818935" sldId="2146847661"/>
        </pc:sldMkLst>
      </pc:sldChg>
      <pc:sldChg chg="del">
        <pc:chgData name="Kwon, Yong Hyun" userId="826a3060-c58d-4241-9e9d-741d0d1057c9" providerId="ADAL" clId="{3BB5AF6A-D10E-4D4B-8828-FF8A5104ECD3}" dt="2021-09-09T15:13:05.502" v="6" actId="47"/>
        <pc:sldMkLst>
          <pc:docMk/>
          <pc:sldMk cId="1493888414" sldId="2146847662"/>
        </pc:sldMkLst>
      </pc:sldChg>
      <pc:sldChg chg="add">
        <pc:chgData name="Kwon, Yong Hyun" userId="826a3060-c58d-4241-9e9d-741d0d1057c9" providerId="ADAL" clId="{3BB5AF6A-D10E-4D4B-8828-FF8A5104ECD3}" dt="2021-09-09T15:13:41.073" v="10"/>
        <pc:sldMkLst>
          <pc:docMk/>
          <pc:sldMk cId="3668446883" sldId="2146847662"/>
        </pc:sldMkLst>
      </pc:sldChg>
      <pc:sldChg chg="add">
        <pc:chgData name="Kwon, Yong Hyun" userId="826a3060-c58d-4241-9e9d-741d0d1057c9" providerId="ADAL" clId="{3BB5AF6A-D10E-4D4B-8828-FF8A5104ECD3}" dt="2021-09-09T15:13:41.073" v="10"/>
        <pc:sldMkLst>
          <pc:docMk/>
          <pc:sldMk cId="3267145582" sldId="2146849425"/>
        </pc:sldMkLst>
      </pc:sldChg>
      <pc:sldChg chg="add del">
        <pc:chgData name="Kwon, Yong Hyun" userId="826a3060-c58d-4241-9e9d-741d0d1057c9" providerId="ADAL" clId="{3BB5AF6A-D10E-4D4B-8828-FF8A5104ECD3}" dt="2021-09-09T15:13:41.073" v="10"/>
        <pc:sldMkLst>
          <pc:docMk/>
          <pc:sldMk cId="531054173" sldId="2146849438"/>
        </pc:sldMkLst>
      </pc:sldChg>
      <pc:sldChg chg="del">
        <pc:chgData name="Kwon, Yong Hyun" userId="826a3060-c58d-4241-9e9d-741d0d1057c9" providerId="ADAL" clId="{3BB5AF6A-D10E-4D4B-8828-FF8A5104ECD3}" dt="2021-09-09T15:12:48.653" v="0" actId="47"/>
        <pc:sldMkLst>
          <pc:docMk/>
          <pc:sldMk cId="142114788" sldId="2147374287"/>
        </pc:sldMkLst>
      </pc:sldChg>
      <pc:sldChg chg="add">
        <pc:chgData name="Kwon, Yong Hyun" userId="826a3060-c58d-4241-9e9d-741d0d1057c9" providerId="ADAL" clId="{3BB5AF6A-D10E-4D4B-8828-FF8A5104ECD3}" dt="2021-09-09T15:13:41.073" v="10"/>
        <pc:sldMkLst>
          <pc:docMk/>
          <pc:sldMk cId="494139208" sldId="2147374287"/>
        </pc:sldMkLst>
      </pc:sldChg>
      <pc:sldChg chg="del">
        <pc:chgData name="Kwon, Yong Hyun" userId="826a3060-c58d-4241-9e9d-741d0d1057c9" providerId="ADAL" clId="{3BB5AF6A-D10E-4D4B-8828-FF8A5104ECD3}" dt="2021-09-09T15:12:50.332" v="1" actId="47"/>
        <pc:sldMkLst>
          <pc:docMk/>
          <pc:sldMk cId="3267145582" sldId="2147374288"/>
        </pc:sldMkLst>
      </pc:sldChg>
      <pc:sldChg chg="del">
        <pc:chgData name="Kwon, Yong Hyun" userId="826a3060-c58d-4241-9e9d-741d0d1057c9" providerId="ADAL" clId="{3BB5AF6A-D10E-4D4B-8828-FF8A5104ECD3}" dt="2021-09-09T15:12:51.629" v="2" actId="47"/>
        <pc:sldMkLst>
          <pc:docMk/>
          <pc:sldMk cId="1723096332" sldId="2147374289"/>
        </pc:sldMkLst>
      </pc:sldChg>
      <pc:sldChg chg="del">
        <pc:chgData name="Kwon, Yong Hyun" userId="826a3060-c58d-4241-9e9d-741d0d1057c9" providerId="ADAL" clId="{3BB5AF6A-D10E-4D4B-8828-FF8A5104ECD3}" dt="2021-09-09T15:12:53.753" v="3" actId="47"/>
        <pc:sldMkLst>
          <pc:docMk/>
          <pc:sldMk cId="3257722258" sldId="2147374290"/>
        </pc:sldMkLst>
      </pc:sldChg>
      <pc:sldChg chg="del">
        <pc:chgData name="Kwon, Yong Hyun" userId="826a3060-c58d-4241-9e9d-741d0d1057c9" providerId="ADAL" clId="{3BB5AF6A-D10E-4D4B-8828-FF8A5104ECD3}" dt="2021-09-09T15:12:56.091" v="5" actId="47"/>
        <pc:sldMkLst>
          <pc:docMk/>
          <pc:sldMk cId="282142220" sldId="2147374291"/>
        </pc:sldMkLst>
      </pc:sldChg>
      <pc:sldChg chg="del">
        <pc:chgData name="Kwon, Yong Hyun" userId="826a3060-c58d-4241-9e9d-741d0d1057c9" providerId="ADAL" clId="{3BB5AF6A-D10E-4D4B-8828-FF8A5104ECD3}" dt="2021-09-09T15:13:09.432" v="8" actId="47"/>
        <pc:sldMkLst>
          <pc:docMk/>
          <pc:sldMk cId="1465153080" sldId="2147374292"/>
        </pc:sldMkLst>
      </pc:sldChg>
      <pc:sldChg chg="del">
        <pc:chgData name="Kwon, Yong Hyun" userId="826a3060-c58d-4241-9e9d-741d0d1057c9" providerId="ADAL" clId="{3BB5AF6A-D10E-4D4B-8828-FF8A5104ECD3}" dt="2021-09-09T15:13:14.060" v="9" actId="47"/>
        <pc:sldMkLst>
          <pc:docMk/>
          <pc:sldMk cId="494139208" sldId="2147374293"/>
        </pc:sldMkLst>
      </pc:sldChg>
      <pc:sldMasterChg chg="delSldLayout">
        <pc:chgData name="Kwon, Yong Hyun" userId="826a3060-c58d-4241-9e9d-741d0d1057c9" providerId="ADAL" clId="{3BB5AF6A-D10E-4D4B-8828-FF8A5104ECD3}" dt="2021-09-09T15:12:50.332" v="1" actId="47"/>
        <pc:sldMasterMkLst>
          <pc:docMk/>
          <pc:sldMasterMk cId="3408294523" sldId="2147483733"/>
        </pc:sldMasterMkLst>
        <pc:sldLayoutChg chg="del">
          <pc:chgData name="Kwon, Yong Hyun" userId="826a3060-c58d-4241-9e9d-741d0d1057c9" providerId="ADAL" clId="{3BB5AF6A-D10E-4D4B-8828-FF8A5104ECD3}" dt="2021-09-09T15:12:50.332" v="1" actId="47"/>
          <pc:sldLayoutMkLst>
            <pc:docMk/>
            <pc:sldMasterMk cId="3408294523" sldId="2147483733"/>
            <pc:sldLayoutMk cId="3086363250" sldId="214748380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sz="1100" dirty="0"/>
              <a:t>      </a:t>
            </a:r>
            <a:endParaRPr kumimoji="1" lang="ko-Kore-KR" altLang="en-US" sz="1100"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79824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858305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6665" y="6217668"/>
            <a:ext cx="1963124" cy="360000"/>
          </a:xfrm>
          <a:prstGeom prst="rect">
            <a:avLst/>
          </a:prstGeom>
        </p:spPr>
      </p:pic>
      <p:sp>
        <p:nvSpPr>
          <p:cNvPr id="19" name="Speaker"/>
          <p:cNvSpPr>
            <a:spLocks noGrp="1"/>
          </p:cNvSpPr>
          <p:nvPr userDrawn="1">
            <p:ph type="subTitle" idx="1" hasCustomPrompt="1"/>
          </p:nvPr>
        </p:nvSpPr>
        <p:spPr bwMode="black">
          <a:xfrm>
            <a:off x="287925" y="5130494"/>
            <a:ext cx="10896336" cy="430887"/>
          </a:xfrm>
        </p:spPr>
        <p:txBody>
          <a:bodyPr wrap="square" anchor="t" anchorCtr="0">
            <a:noAutofit/>
          </a:bodyPr>
          <a:lstStyle>
            <a:lvl1pPr marL="0" marR="0" indent="0" algn="l" defTabSz="1088556"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6"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3"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6"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3" name="Title"/>
          <p:cNvSpPr>
            <a:spLocks noGrp="1"/>
          </p:cNvSpPr>
          <p:nvPr>
            <p:ph type="title" hasCustomPrompt="1"/>
          </p:nvPr>
        </p:nvSpPr>
        <p:spPr>
          <a:xfrm>
            <a:off x="287925" y="4024430"/>
            <a:ext cx="10896336"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3" y="0"/>
            <a:ext cx="12191999" cy="3430006"/>
          </a:xfrm>
          <a:noFill/>
        </p:spPr>
        <p:txBody>
          <a:bodyPr tIns="504000"/>
          <a:lstStyle>
            <a:lvl1pPr algn="ctr">
              <a:defRPr sz="1600">
                <a:solidFill>
                  <a:schemeClr val="tx1"/>
                </a:solidFill>
              </a:defRPr>
            </a:lvl1pPr>
          </a:lstStyle>
          <a:p>
            <a:r>
              <a:rPr lang="en-US" dirty="0"/>
              <a:t>Click to insert title image or illustration</a:t>
            </a:r>
          </a:p>
        </p:txBody>
      </p:sp>
      <p:sp>
        <p:nvSpPr>
          <p:cNvPr id="7" name="Classification">
            <a:extLst>
              <a:ext uri="{FF2B5EF4-FFF2-40B4-BE49-F238E27FC236}">
                <a16:creationId xmlns:a16="http://schemas.microsoft.com/office/drawing/2014/main" id="{2E3C3216-F609-4AF2-9632-1DBDA8384BEC}"/>
              </a:ext>
            </a:extLst>
          </p:cNvPr>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endParaRPr lang="en-US" sz="900" b="0" dirty="0"/>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3"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4361" y="1620000"/>
            <a:ext cx="3563072"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4115" y="1620000"/>
            <a:ext cx="3563072"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3869" y="1620000"/>
            <a:ext cx="3563072"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2" userDrawn="1">
          <p15:clr>
            <a:srgbClr val="FBAE40"/>
          </p15:clr>
        </p15:guide>
        <p15:guide id="4" pos="2716" userDrawn="1">
          <p15:clr>
            <a:srgbClr val="FBAE40"/>
          </p15:clr>
        </p15:guide>
        <p15:guide id="5" pos="4963" userDrawn="1">
          <p15:clr>
            <a:srgbClr val="FBAE40"/>
          </p15:clr>
        </p15:guide>
        <p15:guide id="6" pos="5118" userDrawn="1">
          <p15:clr>
            <a:srgbClr val="FBAE40"/>
          </p15:clr>
        </p15:guide>
        <p15:guide id="7" pos="7362"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0820" y="4770000"/>
            <a:ext cx="5326613"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0820" y="1620000"/>
            <a:ext cx="5326613" cy="2631000"/>
          </a:xfrm>
          <a:noFill/>
        </p:spPr>
        <p:txBody>
          <a:bodyPr vert="horz" lIns="0" tIns="180000" rIns="0" bIns="0" rtlCol="0" anchor="t" anchorCtr="0">
            <a:noAutofit/>
          </a:bodyPr>
          <a:lstStyle>
            <a:lvl1pPr marL="0" indent="0" algn="ctr" defTabSz="1088556"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3871" y="4770000"/>
            <a:ext cx="5326613"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3871" y="1620000"/>
            <a:ext cx="5326613" cy="2631000"/>
          </a:xfrm>
          <a:noFill/>
        </p:spPr>
        <p:txBody>
          <a:bodyPr vert="horz" lIns="0" tIns="180000" rIns="0" bIns="0" rtlCol="0" anchor="t" anchorCtr="0">
            <a:noAutofit/>
          </a:bodyPr>
          <a:lstStyle>
            <a:lvl1pPr marL="0" indent="0" algn="ctr" defTabSz="1088556"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1" userDrawn="1">
          <p15:clr>
            <a:srgbClr val="FBAE40"/>
          </p15:clr>
        </p15:guide>
        <p15:guide id="9" pos="3999" userDrawn="1">
          <p15:clr>
            <a:srgbClr val="FBAE40"/>
          </p15:clr>
        </p15:guide>
        <p15:guide id="10" pos="736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7116" y="4354926"/>
            <a:ext cx="3390317"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7116" y="1620000"/>
            <a:ext cx="3390317" cy="2232000"/>
          </a:xfrm>
          <a:noFill/>
        </p:spPr>
        <p:txBody>
          <a:bodyPr vert="horz" lIns="0" tIns="180000" rIns="0" bIns="0" rtlCol="0" anchor="t" anchorCtr="0">
            <a:noAutofit/>
          </a:bodyPr>
          <a:lstStyle>
            <a:lvl1pPr marL="0" indent="0" algn="ctr" defTabSz="1088556"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0493" y="4354926"/>
            <a:ext cx="3390317"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0493" y="1620000"/>
            <a:ext cx="3390317" cy="2232000"/>
          </a:xfrm>
          <a:noFill/>
        </p:spPr>
        <p:txBody>
          <a:bodyPr vert="horz" lIns="0" tIns="180000" rIns="0" bIns="0" rtlCol="0" anchor="t" anchorCtr="0">
            <a:noAutofit/>
          </a:bodyPr>
          <a:lstStyle>
            <a:lvl1pPr marL="0" indent="0" algn="ctr" defTabSz="1088556"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3871" y="4354926"/>
            <a:ext cx="3390317"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3871" y="1620000"/>
            <a:ext cx="3390317" cy="2232000"/>
          </a:xfrm>
          <a:noFill/>
        </p:spPr>
        <p:txBody>
          <a:bodyPr vert="horz" lIns="0" tIns="180000" rIns="0" bIns="0" rtlCol="0" anchor="t" anchorCtr="0">
            <a:noAutofit/>
          </a:bodyPr>
          <a:lstStyle>
            <a:lvl1pPr marL="0" indent="0" algn="ctr" defTabSz="1088556"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4" userDrawn="1">
          <p15:clr>
            <a:srgbClr val="FBAE40"/>
          </p15:clr>
        </p15:guide>
        <p15:guide id="4" pos="2772" userDrawn="1">
          <p15:clr>
            <a:srgbClr val="FBAE40"/>
          </p15:clr>
        </p15:guide>
        <p15:guide id="5" pos="4909" userDrawn="1">
          <p15:clr>
            <a:srgbClr val="FBAE40"/>
          </p15:clr>
        </p15:guide>
        <p15:guide id="6" pos="5226" userDrawn="1">
          <p15:clr>
            <a:srgbClr val="FBAE40"/>
          </p15:clr>
        </p15:guide>
        <p15:guide id="7" pos="7362"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3871" y="3878220"/>
            <a:ext cx="2414971"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3871" y="1620000"/>
            <a:ext cx="2414971" cy="1728000"/>
          </a:xfrm>
          <a:noFill/>
        </p:spPr>
        <p:txBody>
          <a:bodyPr vert="horz" lIns="0" tIns="180000" rIns="0" bIns="0" rtlCol="0" anchor="t" anchorCtr="0">
            <a:noAutofit/>
          </a:bodyPr>
          <a:lstStyle>
            <a:lvl1pPr marL="0" indent="0" algn="ctr" defTabSz="1088556"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2462" y="3878221"/>
            <a:ext cx="2414971"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2462" y="1620000"/>
            <a:ext cx="2414971" cy="1728000"/>
          </a:xfrm>
          <a:noFill/>
        </p:spPr>
        <p:txBody>
          <a:bodyPr vert="horz" lIns="0" tIns="180000" rIns="0" bIns="0" rtlCol="0" anchor="t" anchorCtr="0">
            <a:noAutofit/>
          </a:bodyPr>
          <a:lstStyle>
            <a:lvl1pPr marL="0" indent="0" algn="ctr" defTabSz="1088556"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6736" y="3878221"/>
            <a:ext cx="2414971"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6736" y="1620000"/>
            <a:ext cx="2414971" cy="1728000"/>
          </a:xfrm>
          <a:noFill/>
        </p:spPr>
        <p:txBody>
          <a:bodyPr vert="horz" lIns="0" tIns="180000" rIns="0" bIns="0" rtlCol="0" anchor="t" anchorCtr="0">
            <a:noAutofit/>
          </a:bodyPr>
          <a:lstStyle>
            <a:lvl1pPr marL="0" indent="0" algn="ctr" defTabSz="1088556"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49601" y="3878221"/>
            <a:ext cx="2414971"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49601" y="1620000"/>
            <a:ext cx="2414971" cy="1728000"/>
          </a:xfrm>
          <a:noFill/>
        </p:spPr>
        <p:txBody>
          <a:bodyPr vert="horz" lIns="0" tIns="180000" rIns="0" bIns="0" rtlCol="0" anchor="t" anchorCtr="0">
            <a:noAutofit/>
          </a:bodyPr>
          <a:lstStyle>
            <a:lvl1pPr marL="0" indent="0" algn="ctr" defTabSz="1088556"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8" userDrawn="1">
          <p15:clr>
            <a:srgbClr val="FBAE40"/>
          </p15:clr>
        </p15:guide>
        <p15:guide id="10" pos="3682" userDrawn="1">
          <p15:clr>
            <a:srgbClr val="FBAE40"/>
          </p15:clr>
        </p15:guide>
        <p15:guide id="11" pos="3999" userDrawn="1">
          <p15:clr>
            <a:srgbClr val="FBAE40"/>
          </p15:clr>
        </p15:guide>
        <p15:guide id="12" pos="5524" userDrawn="1">
          <p15:clr>
            <a:srgbClr val="FBAE40"/>
          </p15:clr>
        </p15:guide>
        <p15:guide id="13" pos="5840" userDrawn="1">
          <p15:clr>
            <a:srgbClr val="FBAE40"/>
          </p15:clr>
        </p15:guide>
        <p15:guide id="14" pos="736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3869" y="1800000"/>
            <a:ext cx="11182288"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5059" y="0"/>
            <a:ext cx="4066941" cy="6858000"/>
          </a:xfrm>
          <a:noFill/>
        </p:spPr>
        <p:txBody>
          <a:bodyPr vert="horz" lIns="0" tIns="2448000" rIns="0" bIns="0" rtlCol="0" anchor="t" anchorCtr="0">
            <a:noAutofit/>
          </a:bodyPr>
          <a:lstStyle>
            <a:lvl1pPr marL="0" indent="0" algn="ctr" defTabSz="1088556"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868" y="1620000"/>
            <a:ext cx="7090154"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3870" y="504000"/>
            <a:ext cx="709015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5" userDrawn="1">
          <p15:clr>
            <a:srgbClr val="FBAE40"/>
          </p15:clr>
        </p15:guide>
        <p15:guide id="4" pos="5118"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6001" y="0"/>
            <a:ext cx="6096000" cy="6858000"/>
          </a:xfrm>
          <a:noFill/>
        </p:spPr>
        <p:txBody>
          <a:bodyPr vert="horz" lIns="0" tIns="2448000" rIns="0" bIns="0" rtlCol="0" anchor="t" anchorCtr="0">
            <a:noAutofit/>
          </a:bodyPr>
          <a:lstStyle>
            <a:lvl1pPr marL="0" indent="0" algn="ctr" defTabSz="1088556"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870" y="1620000"/>
            <a:ext cx="5110669"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3872" y="504000"/>
            <a:ext cx="5110669"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7"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2000" cy="6858000"/>
          </a:xfrm>
          <a:noFill/>
        </p:spPr>
        <p:txBody>
          <a:bodyPr vert="horz" lIns="0" tIns="2448000" rIns="0" bIns="0" rtlCol="0" anchor="t" anchorCtr="0">
            <a:noAutofit/>
          </a:bodyPr>
          <a:lstStyle>
            <a:lvl1pPr marL="0" indent="0" algn="ctr" defTabSz="1088556"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0820" y="1620000"/>
            <a:ext cx="5326613" cy="4716000"/>
          </a:xfrm>
          <a:noFill/>
        </p:spPr>
        <p:txBody>
          <a:bodyPr vert="horz" lIns="0" tIns="1512000" rIns="0" bIns="0" rtlCol="0" anchor="t" anchorCtr="0">
            <a:noAutofit/>
          </a:bodyPr>
          <a:lstStyle>
            <a:lvl1pPr marL="0" indent="0" algn="ctr" defTabSz="1088556"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3871" y="1620000"/>
            <a:ext cx="5326613"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3" userDrawn="1">
          <p15:clr>
            <a:srgbClr val="FBAE40"/>
          </p15:clr>
        </p15:guide>
        <p15:guide id="4" pos="4007" userDrawn="1">
          <p15:clr>
            <a:srgbClr val="FBAE40"/>
          </p15:clr>
        </p15:guide>
        <p15:guide id="5" pos="7362"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3869" y="1620000"/>
            <a:ext cx="11182288"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6" name="Speaker"/>
          <p:cNvSpPr>
            <a:spLocks noGrp="1"/>
          </p:cNvSpPr>
          <p:nvPr userDrawn="1">
            <p:ph type="subTitle" idx="1" hasCustomPrompt="1"/>
          </p:nvPr>
        </p:nvSpPr>
        <p:spPr bwMode="black">
          <a:xfrm>
            <a:off x="287924" y="4268508"/>
            <a:ext cx="10897962" cy="430887"/>
          </a:xfrm>
        </p:spPr>
        <p:txBody>
          <a:bodyPr wrap="square" anchor="t" anchorCtr="0">
            <a:noAutofit/>
          </a:bodyPr>
          <a:lstStyle>
            <a:lvl1pPr marL="0" marR="0" indent="0" algn="l" defTabSz="1088556"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6"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3"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6"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7925" y="2706317"/>
            <a:ext cx="10897962"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6665" y="6217668"/>
            <a:ext cx="1963124"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3033" y="5994000"/>
            <a:ext cx="1963124" cy="360000"/>
          </a:xfrm>
          <a:prstGeom prst="rect">
            <a:avLst/>
          </a:prstGeom>
        </p:spPr>
      </p:pic>
      <p:sp>
        <p:nvSpPr>
          <p:cNvPr id="93" name="Contact information"/>
          <p:cNvSpPr>
            <a:spLocks noGrp="1"/>
          </p:cNvSpPr>
          <p:nvPr>
            <p:ph type="body" sz="quarter" idx="10" hasCustomPrompt="1"/>
          </p:nvPr>
        </p:nvSpPr>
        <p:spPr>
          <a:xfrm>
            <a:off x="503869" y="2905487"/>
            <a:ext cx="5592132"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3869" y="1467009"/>
            <a:ext cx="5592132"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2"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0"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3033" y="5994000"/>
            <a:ext cx="1963124" cy="360000"/>
          </a:xfrm>
          <a:prstGeom prst="rect">
            <a:avLst/>
          </a:prstGeom>
        </p:spPr>
      </p:pic>
      <p:sp>
        <p:nvSpPr>
          <p:cNvPr id="19" name="Copyright information English"/>
          <p:cNvSpPr txBox="1"/>
          <p:nvPr userDrawn="1"/>
        </p:nvSpPr>
        <p:spPr bwMode="black">
          <a:xfrm>
            <a:off x="503107" y="2645292"/>
            <a:ext cx="5870781"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107" y="2461403"/>
            <a:ext cx="2214813"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224" y="1749961"/>
            <a:ext cx="361715"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2842" y="1749063"/>
            <a:ext cx="363505"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250" y="1749961"/>
            <a:ext cx="361715"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868" y="1749063"/>
            <a:ext cx="363505" cy="363600"/>
          </a:xfrm>
          <a:prstGeom prst="rect">
            <a:avLst/>
          </a:prstGeom>
        </p:spPr>
      </p:pic>
      <p:sp>
        <p:nvSpPr>
          <p:cNvPr id="43" name="Follow all of SAP"/>
          <p:cNvSpPr txBox="1"/>
          <p:nvPr userDrawn="1"/>
        </p:nvSpPr>
        <p:spPr bwMode="black">
          <a:xfrm>
            <a:off x="503110" y="1461006"/>
            <a:ext cx="122822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107" y="2461403"/>
            <a:ext cx="2579968"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3033" y="5994000"/>
            <a:ext cx="1963124" cy="360000"/>
          </a:xfrm>
          <a:prstGeom prst="rect">
            <a:avLst/>
          </a:prstGeom>
        </p:spPr>
      </p:pic>
      <p:sp>
        <p:nvSpPr>
          <p:cNvPr id="32" name="Copyright information-German"/>
          <p:cNvSpPr txBox="1"/>
          <p:nvPr userDrawn="1"/>
        </p:nvSpPr>
        <p:spPr bwMode="black">
          <a:xfrm>
            <a:off x="503867" y="2645292"/>
            <a:ext cx="6075226"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224" y="1749961"/>
            <a:ext cx="361715"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2842" y="1749063"/>
            <a:ext cx="363505"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250" y="1749961"/>
            <a:ext cx="361715"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868" y="1749063"/>
            <a:ext cx="363505" cy="363600"/>
          </a:xfrm>
          <a:prstGeom prst="rect">
            <a:avLst/>
          </a:prstGeom>
        </p:spPr>
      </p:pic>
      <p:sp>
        <p:nvSpPr>
          <p:cNvPr id="20" name="SAP folgen auf"/>
          <p:cNvSpPr txBox="1"/>
          <p:nvPr userDrawn="1"/>
        </p:nvSpPr>
        <p:spPr bwMode="black">
          <a:xfrm>
            <a:off x="503868" y="1461006"/>
            <a:ext cx="122822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Text">
    <p:spTree>
      <p:nvGrpSpPr>
        <p:cNvPr id="1" name=""/>
        <p:cNvGrpSpPr/>
        <p:nvPr/>
      </p:nvGrpSpPr>
      <p:grpSpPr>
        <a:xfrm>
          <a:off x="0" y="0"/>
          <a:ext cx="0" cy="0"/>
          <a:chOff x="0" y="0"/>
          <a:chExt cx="0" cy="0"/>
        </a:xfrm>
      </p:grpSpPr>
      <p:sp>
        <p:nvSpPr>
          <p:cNvPr id="157" name="Freeform 53">
            <a:extLst>
              <a:ext uri="{FF2B5EF4-FFF2-40B4-BE49-F238E27FC236}">
                <a16:creationId xmlns:a16="http://schemas.microsoft.com/office/drawing/2014/main" id="{B77D0181-CEBC-4844-8319-EBB56B765F94}"/>
              </a:ext>
            </a:extLst>
          </p:cNvPr>
          <p:cNvSpPr/>
          <p:nvPr userDrawn="1"/>
        </p:nvSpPr>
        <p:spPr bwMode="gray">
          <a:xfrm>
            <a:off x="-264886" y="-92985"/>
            <a:ext cx="12503256" cy="5835401"/>
          </a:xfrm>
          <a:custGeom>
            <a:avLst/>
            <a:gdLst>
              <a:gd name="connsiteX0" fmla="*/ 39757 w 12245009"/>
              <a:gd name="connsiteY0" fmla="*/ 4253948 h 4253948"/>
              <a:gd name="connsiteX1" fmla="*/ 12245009 w 12245009"/>
              <a:gd name="connsiteY1" fmla="*/ 1484243 h 4253948"/>
              <a:gd name="connsiteX2" fmla="*/ 12245009 w 12245009"/>
              <a:gd name="connsiteY2" fmla="*/ 0 h 4253948"/>
              <a:gd name="connsiteX3" fmla="*/ 0 w 12245009"/>
              <a:gd name="connsiteY3" fmla="*/ 0 h 4253948"/>
              <a:gd name="connsiteX4" fmla="*/ 39757 w 12245009"/>
              <a:gd name="connsiteY4" fmla="*/ 4253948 h 4253948"/>
              <a:gd name="connsiteX0" fmla="*/ 53825 w 12259077"/>
              <a:gd name="connsiteY0" fmla="*/ 4915129 h 4915129"/>
              <a:gd name="connsiteX1" fmla="*/ 12259077 w 12259077"/>
              <a:gd name="connsiteY1" fmla="*/ 2145424 h 4915129"/>
              <a:gd name="connsiteX2" fmla="*/ 12259077 w 12259077"/>
              <a:gd name="connsiteY2" fmla="*/ 661181 h 4915129"/>
              <a:gd name="connsiteX3" fmla="*/ 0 w 12259077"/>
              <a:gd name="connsiteY3" fmla="*/ 0 h 4915129"/>
              <a:gd name="connsiteX4" fmla="*/ 53825 w 12259077"/>
              <a:gd name="connsiteY4" fmla="*/ 4915129 h 4915129"/>
              <a:gd name="connsiteX0" fmla="*/ 53825 w 12301280"/>
              <a:gd name="connsiteY0" fmla="*/ 4915129 h 4915129"/>
              <a:gd name="connsiteX1" fmla="*/ 12259077 w 12301280"/>
              <a:gd name="connsiteY1" fmla="*/ 2145424 h 4915129"/>
              <a:gd name="connsiteX2" fmla="*/ 12301280 w 12301280"/>
              <a:gd name="connsiteY2" fmla="*/ 14067 h 4915129"/>
              <a:gd name="connsiteX3" fmla="*/ 0 w 12301280"/>
              <a:gd name="connsiteY3" fmla="*/ 0 h 4915129"/>
              <a:gd name="connsiteX4" fmla="*/ 53825 w 12301280"/>
              <a:gd name="connsiteY4" fmla="*/ 4915129 h 4915129"/>
              <a:gd name="connsiteX0" fmla="*/ 53825 w 12304048"/>
              <a:gd name="connsiteY0" fmla="*/ 4915129 h 4915129"/>
              <a:gd name="connsiteX1" fmla="*/ 12304048 w 12304048"/>
              <a:gd name="connsiteY1" fmla="*/ 2145424 h 4915129"/>
              <a:gd name="connsiteX2" fmla="*/ 12301280 w 12304048"/>
              <a:gd name="connsiteY2" fmla="*/ 14067 h 4915129"/>
              <a:gd name="connsiteX3" fmla="*/ 0 w 12304048"/>
              <a:gd name="connsiteY3" fmla="*/ 0 h 4915129"/>
              <a:gd name="connsiteX4" fmla="*/ 53825 w 12304048"/>
              <a:gd name="connsiteY4" fmla="*/ 4915129 h 4915129"/>
              <a:gd name="connsiteX0" fmla="*/ 53825 w 12304048"/>
              <a:gd name="connsiteY0" fmla="*/ 4915129 h 4915129"/>
              <a:gd name="connsiteX1" fmla="*/ 1700017 w 12304048"/>
              <a:gd name="connsiteY1" fmla="*/ 4566350 h 4915129"/>
              <a:gd name="connsiteX2" fmla="*/ 12304048 w 12304048"/>
              <a:gd name="connsiteY2" fmla="*/ 2145424 h 4915129"/>
              <a:gd name="connsiteX3" fmla="*/ 12301280 w 12304048"/>
              <a:gd name="connsiteY3" fmla="*/ 14067 h 4915129"/>
              <a:gd name="connsiteX4" fmla="*/ 0 w 12304048"/>
              <a:gd name="connsiteY4" fmla="*/ 0 h 4915129"/>
              <a:gd name="connsiteX5" fmla="*/ 53825 w 12304048"/>
              <a:gd name="connsiteY5" fmla="*/ 4915129 h 4915129"/>
              <a:gd name="connsiteX0" fmla="*/ 53825 w 12304048"/>
              <a:gd name="connsiteY0" fmla="*/ 4915129 h 4915129"/>
              <a:gd name="connsiteX1" fmla="*/ 2449525 w 12304048"/>
              <a:gd name="connsiteY1" fmla="*/ 4566350 h 4915129"/>
              <a:gd name="connsiteX2" fmla="*/ 12304048 w 12304048"/>
              <a:gd name="connsiteY2" fmla="*/ 2145424 h 4915129"/>
              <a:gd name="connsiteX3" fmla="*/ 12301280 w 12304048"/>
              <a:gd name="connsiteY3" fmla="*/ 14067 h 4915129"/>
              <a:gd name="connsiteX4" fmla="*/ 0 w 12304048"/>
              <a:gd name="connsiteY4" fmla="*/ 0 h 4915129"/>
              <a:gd name="connsiteX5" fmla="*/ 53825 w 12304048"/>
              <a:gd name="connsiteY5" fmla="*/ 4915129 h 4915129"/>
              <a:gd name="connsiteX0" fmla="*/ 53825 w 12304048"/>
              <a:gd name="connsiteY0" fmla="*/ 4915129 h 4915129"/>
              <a:gd name="connsiteX1" fmla="*/ 2839269 w 12304048"/>
              <a:gd name="connsiteY1" fmla="*/ 4341498 h 4915129"/>
              <a:gd name="connsiteX2" fmla="*/ 12304048 w 12304048"/>
              <a:gd name="connsiteY2" fmla="*/ 2145424 h 4915129"/>
              <a:gd name="connsiteX3" fmla="*/ 12301280 w 12304048"/>
              <a:gd name="connsiteY3" fmla="*/ 14067 h 4915129"/>
              <a:gd name="connsiteX4" fmla="*/ 0 w 12304048"/>
              <a:gd name="connsiteY4" fmla="*/ 0 h 4915129"/>
              <a:gd name="connsiteX5" fmla="*/ 53825 w 12304048"/>
              <a:gd name="connsiteY5" fmla="*/ 4915129 h 4915129"/>
              <a:gd name="connsiteX0" fmla="*/ 53825 w 12304048"/>
              <a:gd name="connsiteY0" fmla="*/ 4915129 h 4915129"/>
              <a:gd name="connsiteX1" fmla="*/ 2839269 w 12304048"/>
              <a:gd name="connsiteY1" fmla="*/ 4341498 h 4915129"/>
              <a:gd name="connsiteX2" fmla="*/ 12304048 w 12304048"/>
              <a:gd name="connsiteY2" fmla="*/ 2145424 h 4915129"/>
              <a:gd name="connsiteX3" fmla="*/ 12301280 w 12304048"/>
              <a:gd name="connsiteY3" fmla="*/ 14067 h 4915129"/>
              <a:gd name="connsiteX4" fmla="*/ 0 w 12304048"/>
              <a:gd name="connsiteY4" fmla="*/ 0 h 4915129"/>
              <a:gd name="connsiteX5" fmla="*/ 53825 w 12304048"/>
              <a:gd name="connsiteY5" fmla="*/ 4915129 h 4915129"/>
              <a:gd name="connsiteX0" fmla="*/ 53825 w 12304048"/>
              <a:gd name="connsiteY0" fmla="*/ 4915129 h 4915129"/>
              <a:gd name="connsiteX1" fmla="*/ 4593118 w 12304048"/>
              <a:gd name="connsiteY1" fmla="*/ 3861812 h 4915129"/>
              <a:gd name="connsiteX2" fmla="*/ 12304048 w 12304048"/>
              <a:gd name="connsiteY2" fmla="*/ 2145424 h 4915129"/>
              <a:gd name="connsiteX3" fmla="*/ 12301280 w 12304048"/>
              <a:gd name="connsiteY3" fmla="*/ 14067 h 4915129"/>
              <a:gd name="connsiteX4" fmla="*/ 0 w 12304048"/>
              <a:gd name="connsiteY4" fmla="*/ 0 h 4915129"/>
              <a:gd name="connsiteX5" fmla="*/ 53825 w 12304048"/>
              <a:gd name="connsiteY5" fmla="*/ 4915129 h 4915129"/>
              <a:gd name="connsiteX0" fmla="*/ 53825 w 12304048"/>
              <a:gd name="connsiteY0" fmla="*/ 4915129 h 4915129"/>
              <a:gd name="connsiteX1" fmla="*/ 4593118 w 12304048"/>
              <a:gd name="connsiteY1" fmla="*/ 3861812 h 4915129"/>
              <a:gd name="connsiteX2" fmla="*/ 12304048 w 12304048"/>
              <a:gd name="connsiteY2" fmla="*/ 2145424 h 4915129"/>
              <a:gd name="connsiteX3" fmla="*/ 12301280 w 12304048"/>
              <a:gd name="connsiteY3" fmla="*/ 14067 h 4915129"/>
              <a:gd name="connsiteX4" fmla="*/ 0 w 12304048"/>
              <a:gd name="connsiteY4" fmla="*/ 0 h 4915129"/>
              <a:gd name="connsiteX5" fmla="*/ 53825 w 12304048"/>
              <a:gd name="connsiteY5" fmla="*/ 4915129 h 4915129"/>
              <a:gd name="connsiteX0" fmla="*/ 53825 w 12304048"/>
              <a:gd name="connsiteY0" fmla="*/ 4915129 h 4915129"/>
              <a:gd name="connsiteX1" fmla="*/ 6077145 w 12304048"/>
              <a:gd name="connsiteY1" fmla="*/ 3636960 h 4915129"/>
              <a:gd name="connsiteX2" fmla="*/ 12304048 w 12304048"/>
              <a:gd name="connsiteY2" fmla="*/ 2145424 h 4915129"/>
              <a:gd name="connsiteX3" fmla="*/ 12301280 w 12304048"/>
              <a:gd name="connsiteY3" fmla="*/ 14067 h 4915129"/>
              <a:gd name="connsiteX4" fmla="*/ 0 w 12304048"/>
              <a:gd name="connsiteY4" fmla="*/ 0 h 4915129"/>
              <a:gd name="connsiteX5" fmla="*/ 53825 w 12304048"/>
              <a:gd name="connsiteY5" fmla="*/ 4915129 h 4915129"/>
              <a:gd name="connsiteX0" fmla="*/ 53825 w 12304048"/>
              <a:gd name="connsiteY0" fmla="*/ 4915129 h 4925761"/>
              <a:gd name="connsiteX1" fmla="*/ 6077145 w 12304048"/>
              <a:gd name="connsiteY1" fmla="*/ 3636960 h 4925761"/>
              <a:gd name="connsiteX2" fmla="*/ 12304048 w 12304048"/>
              <a:gd name="connsiteY2" fmla="*/ 2145424 h 4925761"/>
              <a:gd name="connsiteX3" fmla="*/ 12301280 w 12304048"/>
              <a:gd name="connsiteY3" fmla="*/ 14067 h 4925761"/>
              <a:gd name="connsiteX4" fmla="*/ 0 w 12304048"/>
              <a:gd name="connsiteY4" fmla="*/ 0 h 4925761"/>
              <a:gd name="connsiteX5" fmla="*/ 53825 w 12304048"/>
              <a:gd name="connsiteY5" fmla="*/ 4915129 h 4925761"/>
              <a:gd name="connsiteX0" fmla="*/ 53825 w 12304048"/>
              <a:gd name="connsiteY0" fmla="*/ 4915129 h 4925761"/>
              <a:gd name="connsiteX1" fmla="*/ 6077145 w 12304048"/>
              <a:gd name="connsiteY1" fmla="*/ 3636960 h 4925761"/>
              <a:gd name="connsiteX2" fmla="*/ 12304048 w 12304048"/>
              <a:gd name="connsiteY2" fmla="*/ 2145424 h 4925761"/>
              <a:gd name="connsiteX3" fmla="*/ 12301280 w 12304048"/>
              <a:gd name="connsiteY3" fmla="*/ 14067 h 4925761"/>
              <a:gd name="connsiteX4" fmla="*/ 0 w 12304048"/>
              <a:gd name="connsiteY4" fmla="*/ 0 h 4925761"/>
              <a:gd name="connsiteX5" fmla="*/ 53825 w 12304048"/>
              <a:gd name="connsiteY5" fmla="*/ 4915129 h 4925761"/>
              <a:gd name="connsiteX0" fmla="*/ 53825 w 12304048"/>
              <a:gd name="connsiteY0" fmla="*/ 4915129 h 4925761"/>
              <a:gd name="connsiteX1" fmla="*/ 6077145 w 12304048"/>
              <a:gd name="connsiteY1" fmla="*/ 3636960 h 4925761"/>
              <a:gd name="connsiteX2" fmla="*/ 12304048 w 12304048"/>
              <a:gd name="connsiteY2" fmla="*/ 2145424 h 4925761"/>
              <a:gd name="connsiteX3" fmla="*/ 12301280 w 12304048"/>
              <a:gd name="connsiteY3" fmla="*/ 14067 h 4925761"/>
              <a:gd name="connsiteX4" fmla="*/ 0 w 12304048"/>
              <a:gd name="connsiteY4" fmla="*/ 0 h 4925761"/>
              <a:gd name="connsiteX5" fmla="*/ 53825 w 12304048"/>
              <a:gd name="connsiteY5" fmla="*/ 4915129 h 4925761"/>
              <a:gd name="connsiteX0" fmla="*/ 53825 w 12304048"/>
              <a:gd name="connsiteY0" fmla="*/ 4915129 h 4996815"/>
              <a:gd name="connsiteX1" fmla="*/ 6077145 w 12304048"/>
              <a:gd name="connsiteY1" fmla="*/ 3636960 h 4996815"/>
              <a:gd name="connsiteX2" fmla="*/ 12304048 w 12304048"/>
              <a:gd name="connsiteY2" fmla="*/ 2145424 h 4996815"/>
              <a:gd name="connsiteX3" fmla="*/ 12301280 w 12304048"/>
              <a:gd name="connsiteY3" fmla="*/ 14067 h 4996815"/>
              <a:gd name="connsiteX4" fmla="*/ 0 w 12304048"/>
              <a:gd name="connsiteY4" fmla="*/ 0 h 4996815"/>
              <a:gd name="connsiteX5" fmla="*/ 53825 w 12304048"/>
              <a:gd name="connsiteY5" fmla="*/ 4915129 h 4996815"/>
              <a:gd name="connsiteX0" fmla="*/ 83805 w 12304048"/>
              <a:gd name="connsiteY0" fmla="*/ 4690276 h 4862654"/>
              <a:gd name="connsiteX1" fmla="*/ 6077145 w 12304048"/>
              <a:gd name="connsiteY1" fmla="*/ 3636960 h 4862654"/>
              <a:gd name="connsiteX2" fmla="*/ 12304048 w 12304048"/>
              <a:gd name="connsiteY2" fmla="*/ 2145424 h 4862654"/>
              <a:gd name="connsiteX3" fmla="*/ 12301280 w 12304048"/>
              <a:gd name="connsiteY3" fmla="*/ 14067 h 4862654"/>
              <a:gd name="connsiteX4" fmla="*/ 0 w 12304048"/>
              <a:gd name="connsiteY4" fmla="*/ 0 h 4862654"/>
              <a:gd name="connsiteX5" fmla="*/ 83805 w 12304048"/>
              <a:gd name="connsiteY5" fmla="*/ 4690276 h 4862654"/>
              <a:gd name="connsiteX0" fmla="*/ 83805 w 12304048"/>
              <a:gd name="connsiteY0" fmla="*/ 4690276 h 4849115"/>
              <a:gd name="connsiteX1" fmla="*/ 6032175 w 12304048"/>
              <a:gd name="connsiteY1" fmla="*/ 3606980 h 4849115"/>
              <a:gd name="connsiteX2" fmla="*/ 12304048 w 12304048"/>
              <a:gd name="connsiteY2" fmla="*/ 2145424 h 4849115"/>
              <a:gd name="connsiteX3" fmla="*/ 12301280 w 12304048"/>
              <a:gd name="connsiteY3" fmla="*/ 14067 h 4849115"/>
              <a:gd name="connsiteX4" fmla="*/ 0 w 12304048"/>
              <a:gd name="connsiteY4" fmla="*/ 0 h 4849115"/>
              <a:gd name="connsiteX5" fmla="*/ 83805 w 12304048"/>
              <a:gd name="connsiteY5" fmla="*/ 4690276 h 4849115"/>
              <a:gd name="connsiteX0" fmla="*/ 83805 w 12304048"/>
              <a:gd name="connsiteY0" fmla="*/ 4690276 h 4849115"/>
              <a:gd name="connsiteX1" fmla="*/ 6032175 w 12304048"/>
              <a:gd name="connsiteY1" fmla="*/ 3606980 h 4849115"/>
              <a:gd name="connsiteX2" fmla="*/ 12304048 w 12304048"/>
              <a:gd name="connsiteY2" fmla="*/ 2145424 h 4849115"/>
              <a:gd name="connsiteX3" fmla="*/ 12301280 w 12304048"/>
              <a:gd name="connsiteY3" fmla="*/ 14067 h 4849115"/>
              <a:gd name="connsiteX4" fmla="*/ 0 w 12304048"/>
              <a:gd name="connsiteY4" fmla="*/ 0 h 4849115"/>
              <a:gd name="connsiteX5" fmla="*/ 83805 w 12304048"/>
              <a:gd name="connsiteY5" fmla="*/ 4690276 h 4849115"/>
              <a:gd name="connsiteX0" fmla="*/ 83805 w 12304048"/>
              <a:gd name="connsiteY0" fmla="*/ 4690276 h 4789798"/>
              <a:gd name="connsiteX1" fmla="*/ 6032175 w 12304048"/>
              <a:gd name="connsiteY1" fmla="*/ 3606980 h 4789798"/>
              <a:gd name="connsiteX2" fmla="*/ 12304048 w 12304048"/>
              <a:gd name="connsiteY2" fmla="*/ 2145424 h 4789798"/>
              <a:gd name="connsiteX3" fmla="*/ 12301280 w 12304048"/>
              <a:gd name="connsiteY3" fmla="*/ 14067 h 4789798"/>
              <a:gd name="connsiteX4" fmla="*/ 0 w 12304048"/>
              <a:gd name="connsiteY4" fmla="*/ 0 h 4789798"/>
              <a:gd name="connsiteX5" fmla="*/ 83805 w 12304048"/>
              <a:gd name="connsiteY5" fmla="*/ 4690276 h 4789798"/>
              <a:gd name="connsiteX0" fmla="*/ 83805 w 12304048"/>
              <a:gd name="connsiteY0" fmla="*/ 4690276 h 4789798"/>
              <a:gd name="connsiteX1" fmla="*/ 6032175 w 12304048"/>
              <a:gd name="connsiteY1" fmla="*/ 3606980 h 4789798"/>
              <a:gd name="connsiteX2" fmla="*/ 12304048 w 12304048"/>
              <a:gd name="connsiteY2" fmla="*/ 1900924 h 4789798"/>
              <a:gd name="connsiteX3" fmla="*/ 12301280 w 12304048"/>
              <a:gd name="connsiteY3" fmla="*/ 14067 h 4789798"/>
              <a:gd name="connsiteX4" fmla="*/ 0 w 12304048"/>
              <a:gd name="connsiteY4" fmla="*/ 0 h 4789798"/>
              <a:gd name="connsiteX5" fmla="*/ 83805 w 12304048"/>
              <a:gd name="connsiteY5" fmla="*/ 4690276 h 4789798"/>
              <a:gd name="connsiteX0" fmla="*/ 83805 w 12304048"/>
              <a:gd name="connsiteY0" fmla="*/ 4690276 h 4789798"/>
              <a:gd name="connsiteX1" fmla="*/ 6032175 w 12304048"/>
              <a:gd name="connsiteY1" fmla="*/ 3606980 h 4789798"/>
              <a:gd name="connsiteX2" fmla="*/ 12304048 w 12304048"/>
              <a:gd name="connsiteY2" fmla="*/ 1900924 h 4789798"/>
              <a:gd name="connsiteX3" fmla="*/ 12301280 w 12304048"/>
              <a:gd name="connsiteY3" fmla="*/ 14067 h 4789798"/>
              <a:gd name="connsiteX4" fmla="*/ 0 w 12304048"/>
              <a:gd name="connsiteY4" fmla="*/ 0 h 4789798"/>
              <a:gd name="connsiteX5" fmla="*/ 83805 w 12304048"/>
              <a:gd name="connsiteY5" fmla="*/ 4690276 h 4789798"/>
              <a:gd name="connsiteX0" fmla="*/ 83805 w 12304048"/>
              <a:gd name="connsiteY0" fmla="*/ 4690276 h 4789798"/>
              <a:gd name="connsiteX1" fmla="*/ 6032175 w 12304048"/>
              <a:gd name="connsiteY1" fmla="*/ 3606980 h 4789798"/>
              <a:gd name="connsiteX2" fmla="*/ 12304048 w 12304048"/>
              <a:gd name="connsiteY2" fmla="*/ 1900924 h 4789798"/>
              <a:gd name="connsiteX3" fmla="*/ 12301280 w 12304048"/>
              <a:gd name="connsiteY3" fmla="*/ 14067 h 4789798"/>
              <a:gd name="connsiteX4" fmla="*/ 0 w 12304048"/>
              <a:gd name="connsiteY4" fmla="*/ 0 h 4789798"/>
              <a:gd name="connsiteX5" fmla="*/ 83805 w 12304048"/>
              <a:gd name="connsiteY5" fmla="*/ 4690276 h 4789798"/>
              <a:gd name="connsiteX0" fmla="*/ 83805 w 12304048"/>
              <a:gd name="connsiteY0" fmla="*/ 4690276 h 4749161"/>
              <a:gd name="connsiteX1" fmla="*/ 6242037 w 12304048"/>
              <a:gd name="connsiteY1" fmla="*/ 3491921 h 4749161"/>
              <a:gd name="connsiteX2" fmla="*/ 12304048 w 12304048"/>
              <a:gd name="connsiteY2" fmla="*/ 1900924 h 4749161"/>
              <a:gd name="connsiteX3" fmla="*/ 12301280 w 12304048"/>
              <a:gd name="connsiteY3" fmla="*/ 14067 h 4749161"/>
              <a:gd name="connsiteX4" fmla="*/ 0 w 12304048"/>
              <a:gd name="connsiteY4" fmla="*/ 0 h 4749161"/>
              <a:gd name="connsiteX5" fmla="*/ 83805 w 12304048"/>
              <a:gd name="connsiteY5" fmla="*/ 4690276 h 4749161"/>
              <a:gd name="connsiteX0" fmla="*/ 83805 w 12304048"/>
              <a:gd name="connsiteY0" fmla="*/ 4690276 h 4749161"/>
              <a:gd name="connsiteX1" fmla="*/ 6242037 w 12304048"/>
              <a:gd name="connsiteY1" fmla="*/ 3491921 h 4749161"/>
              <a:gd name="connsiteX2" fmla="*/ 12304048 w 12304048"/>
              <a:gd name="connsiteY2" fmla="*/ 1900924 h 4749161"/>
              <a:gd name="connsiteX3" fmla="*/ 12301280 w 12304048"/>
              <a:gd name="connsiteY3" fmla="*/ 14067 h 4749161"/>
              <a:gd name="connsiteX4" fmla="*/ 0 w 12304048"/>
              <a:gd name="connsiteY4" fmla="*/ 0 h 4749161"/>
              <a:gd name="connsiteX5" fmla="*/ 83805 w 12304048"/>
              <a:gd name="connsiteY5" fmla="*/ 4690276 h 4749161"/>
              <a:gd name="connsiteX0" fmla="*/ 83805 w 12304048"/>
              <a:gd name="connsiteY0" fmla="*/ 4690276 h 4768140"/>
              <a:gd name="connsiteX1" fmla="*/ 6242037 w 12304048"/>
              <a:gd name="connsiteY1" fmla="*/ 3491921 h 4768140"/>
              <a:gd name="connsiteX2" fmla="*/ 12304048 w 12304048"/>
              <a:gd name="connsiteY2" fmla="*/ 1900924 h 4768140"/>
              <a:gd name="connsiteX3" fmla="*/ 12301280 w 12304048"/>
              <a:gd name="connsiteY3" fmla="*/ 14067 h 4768140"/>
              <a:gd name="connsiteX4" fmla="*/ 0 w 12304048"/>
              <a:gd name="connsiteY4" fmla="*/ 0 h 4768140"/>
              <a:gd name="connsiteX5" fmla="*/ 83805 w 12304048"/>
              <a:gd name="connsiteY5" fmla="*/ 4690276 h 4768140"/>
              <a:gd name="connsiteX0" fmla="*/ 83805 w 12304048"/>
              <a:gd name="connsiteY0" fmla="*/ 4690276 h 4697804"/>
              <a:gd name="connsiteX1" fmla="*/ 6242037 w 12304048"/>
              <a:gd name="connsiteY1" fmla="*/ 3491921 h 4697804"/>
              <a:gd name="connsiteX2" fmla="*/ 12304048 w 12304048"/>
              <a:gd name="connsiteY2" fmla="*/ 1900924 h 4697804"/>
              <a:gd name="connsiteX3" fmla="*/ 12301280 w 12304048"/>
              <a:gd name="connsiteY3" fmla="*/ 14067 h 4697804"/>
              <a:gd name="connsiteX4" fmla="*/ 0 w 12304048"/>
              <a:gd name="connsiteY4" fmla="*/ 0 h 4697804"/>
              <a:gd name="connsiteX5" fmla="*/ 83805 w 12304048"/>
              <a:gd name="connsiteY5" fmla="*/ 4690276 h 4697804"/>
              <a:gd name="connsiteX0" fmla="*/ 83805 w 12304048"/>
              <a:gd name="connsiteY0" fmla="*/ 4690276 h 4697804"/>
              <a:gd name="connsiteX1" fmla="*/ 6242037 w 12304048"/>
              <a:gd name="connsiteY1" fmla="*/ 3491921 h 4697804"/>
              <a:gd name="connsiteX2" fmla="*/ 12304048 w 12304048"/>
              <a:gd name="connsiteY2" fmla="*/ 1900924 h 4697804"/>
              <a:gd name="connsiteX3" fmla="*/ 12301280 w 12304048"/>
              <a:gd name="connsiteY3" fmla="*/ 14067 h 4697804"/>
              <a:gd name="connsiteX4" fmla="*/ 0 w 12304048"/>
              <a:gd name="connsiteY4" fmla="*/ 0 h 4697804"/>
              <a:gd name="connsiteX5" fmla="*/ 83805 w 12304048"/>
              <a:gd name="connsiteY5" fmla="*/ 4690276 h 4697804"/>
              <a:gd name="connsiteX0" fmla="*/ 83805 w 12318335"/>
              <a:gd name="connsiteY0" fmla="*/ 4690276 h 4697804"/>
              <a:gd name="connsiteX1" fmla="*/ 6242037 w 12318335"/>
              <a:gd name="connsiteY1" fmla="*/ 3491921 h 4697804"/>
              <a:gd name="connsiteX2" fmla="*/ 12318335 w 12318335"/>
              <a:gd name="connsiteY2" fmla="*/ 2115480 h 4697804"/>
              <a:gd name="connsiteX3" fmla="*/ 12301280 w 12318335"/>
              <a:gd name="connsiteY3" fmla="*/ 14067 h 4697804"/>
              <a:gd name="connsiteX4" fmla="*/ 0 w 12318335"/>
              <a:gd name="connsiteY4" fmla="*/ 0 h 4697804"/>
              <a:gd name="connsiteX5" fmla="*/ 83805 w 12318335"/>
              <a:gd name="connsiteY5" fmla="*/ 4690276 h 4697804"/>
              <a:gd name="connsiteX0" fmla="*/ 83805 w 12304048"/>
              <a:gd name="connsiteY0" fmla="*/ 4690276 h 4697804"/>
              <a:gd name="connsiteX1" fmla="*/ 6242037 w 12304048"/>
              <a:gd name="connsiteY1" fmla="*/ 3491921 h 4697804"/>
              <a:gd name="connsiteX2" fmla="*/ 12304048 w 12304048"/>
              <a:gd name="connsiteY2" fmla="*/ 2115480 h 4697804"/>
              <a:gd name="connsiteX3" fmla="*/ 12301280 w 12304048"/>
              <a:gd name="connsiteY3" fmla="*/ 14067 h 4697804"/>
              <a:gd name="connsiteX4" fmla="*/ 0 w 12304048"/>
              <a:gd name="connsiteY4" fmla="*/ 0 h 4697804"/>
              <a:gd name="connsiteX5" fmla="*/ 83805 w 12304048"/>
              <a:gd name="connsiteY5" fmla="*/ 4690276 h 4697804"/>
              <a:gd name="connsiteX0" fmla="*/ 83805 w 12304048"/>
              <a:gd name="connsiteY0" fmla="*/ 4690276 h 4697804"/>
              <a:gd name="connsiteX1" fmla="*/ 6242037 w 12304048"/>
              <a:gd name="connsiteY1" fmla="*/ 3491921 h 4697804"/>
              <a:gd name="connsiteX2" fmla="*/ 12304048 w 12304048"/>
              <a:gd name="connsiteY2" fmla="*/ 2115480 h 4697804"/>
              <a:gd name="connsiteX3" fmla="*/ 12301280 w 12304048"/>
              <a:gd name="connsiteY3" fmla="*/ 14067 h 4697804"/>
              <a:gd name="connsiteX4" fmla="*/ 0 w 12304048"/>
              <a:gd name="connsiteY4" fmla="*/ 0 h 4697804"/>
              <a:gd name="connsiteX5" fmla="*/ 83805 w 12304048"/>
              <a:gd name="connsiteY5" fmla="*/ 4690276 h 4697804"/>
              <a:gd name="connsiteX0" fmla="*/ 1727 w 12570378"/>
              <a:gd name="connsiteY0" fmla="*/ 4690276 h 4697804"/>
              <a:gd name="connsiteX1" fmla="*/ 6508367 w 12570378"/>
              <a:gd name="connsiteY1" fmla="*/ 3491921 h 4697804"/>
              <a:gd name="connsiteX2" fmla="*/ 12570378 w 12570378"/>
              <a:gd name="connsiteY2" fmla="*/ 2115480 h 4697804"/>
              <a:gd name="connsiteX3" fmla="*/ 12567610 w 12570378"/>
              <a:gd name="connsiteY3" fmla="*/ 14067 h 4697804"/>
              <a:gd name="connsiteX4" fmla="*/ 266330 w 12570378"/>
              <a:gd name="connsiteY4" fmla="*/ 0 h 4697804"/>
              <a:gd name="connsiteX5" fmla="*/ 1727 w 12570378"/>
              <a:gd name="connsiteY5" fmla="*/ 4690276 h 4697804"/>
              <a:gd name="connsiteX0" fmla="*/ 1727 w 12570378"/>
              <a:gd name="connsiteY0" fmla="*/ 4690276 h 4697804"/>
              <a:gd name="connsiteX1" fmla="*/ 6508367 w 12570378"/>
              <a:gd name="connsiteY1" fmla="*/ 3491921 h 4697804"/>
              <a:gd name="connsiteX2" fmla="*/ 12570378 w 12570378"/>
              <a:gd name="connsiteY2" fmla="*/ 2115480 h 4697804"/>
              <a:gd name="connsiteX3" fmla="*/ 12567610 w 12570378"/>
              <a:gd name="connsiteY3" fmla="*/ 14067 h 4697804"/>
              <a:gd name="connsiteX4" fmla="*/ 266330 w 12570378"/>
              <a:gd name="connsiteY4" fmla="*/ 0 h 4697804"/>
              <a:gd name="connsiteX5" fmla="*/ 1727 w 12570378"/>
              <a:gd name="connsiteY5" fmla="*/ 4690276 h 4697804"/>
              <a:gd name="connsiteX0" fmla="*/ 1727 w 12570378"/>
              <a:gd name="connsiteY0" fmla="*/ 4690276 h 4690703"/>
              <a:gd name="connsiteX1" fmla="*/ 6508367 w 12570378"/>
              <a:gd name="connsiteY1" fmla="*/ 3491921 h 4690703"/>
              <a:gd name="connsiteX2" fmla="*/ 12570378 w 12570378"/>
              <a:gd name="connsiteY2" fmla="*/ 2115480 h 4690703"/>
              <a:gd name="connsiteX3" fmla="*/ 12567610 w 12570378"/>
              <a:gd name="connsiteY3" fmla="*/ 14067 h 4690703"/>
              <a:gd name="connsiteX4" fmla="*/ 266330 w 12570378"/>
              <a:gd name="connsiteY4" fmla="*/ 0 h 4690703"/>
              <a:gd name="connsiteX5" fmla="*/ 1727 w 12570378"/>
              <a:gd name="connsiteY5" fmla="*/ 4690276 h 4690703"/>
              <a:gd name="connsiteX0" fmla="*/ 1727 w 12570378"/>
              <a:gd name="connsiteY0" fmla="*/ 4690276 h 4690573"/>
              <a:gd name="connsiteX1" fmla="*/ 5740371 w 12570378"/>
              <a:gd name="connsiteY1" fmla="*/ 3273158 h 4690573"/>
              <a:gd name="connsiteX2" fmla="*/ 12570378 w 12570378"/>
              <a:gd name="connsiteY2" fmla="*/ 2115480 h 4690573"/>
              <a:gd name="connsiteX3" fmla="*/ 12567610 w 12570378"/>
              <a:gd name="connsiteY3" fmla="*/ 14067 h 4690573"/>
              <a:gd name="connsiteX4" fmla="*/ 266330 w 12570378"/>
              <a:gd name="connsiteY4" fmla="*/ 0 h 4690573"/>
              <a:gd name="connsiteX5" fmla="*/ 1727 w 12570378"/>
              <a:gd name="connsiteY5" fmla="*/ 4690276 h 4690573"/>
              <a:gd name="connsiteX0" fmla="*/ 1727 w 12570378"/>
              <a:gd name="connsiteY0" fmla="*/ 4690276 h 4690467"/>
              <a:gd name="connsiteX1" fmla="*/ 5740371 w 12570378"/>
              <a:gd name="connsiteY1" fmla="*/ 3273158 h 4690467"/>
              <a:gd name="connsiteX2" fmla="*/ 12570378 w 12570378"/>
              <a:gd name="connsiteY2" fmla="*/ 2670802 h 4690467"/>
              <a:gd name="connsiteX3" fmla="*/ 12567610 w 12570378"/>
              <a:gd name="connsiteY3" fmla="*/ 14067 h 4690467"/>
              <a:gd name="connsiteX4" fmla="*/ 266330 w 12570378"/>
              <a:gd name="connsiteY4" fmla="*/ 0 h 4690467"/>
              <a:gd name="connsiteX5" fmla="*/ 1727 w 12570378"/>
              <a:gd name="connsiteY5" fmla="*/ 4690276 h 4690467"/>
              <a:gd name="connsiteX0" fmla="*/ 1727 w 12570378"/>
              <a:gd name="connsiteY0" fmla="*/ 4690276 h 4690493"/>
              <a:gd name="connsiteX1" fmla="*/ 5759571 w 12570378"/>
              <a:gd name="connsiteY1" fmla="*/ 3407781 h 4690493"/>
              <a:gd name="connsiteX2" fmla="*/ 12570378 w 12570378"/>
              <a:gd name="connsiteY2" fmla="*/ 2670802 h 4690493"/>
              <a:gd name="connsiteX3" fmla="*/ 12567610 w 12570378"/>
              <a:gd name="connsiteY3" fmla="*/ 14067 h 4690493"/>
              <a:gd name="connsiteX4" fmla="*/ 266330 w 12570378"/>
              <a:gd name="connsiteY4" fmla="*/ 0 h 4690493"/>
              <a:gd name="connsiteX5" fmla="*/ 1727 w 12570378"/>
              <a:gd name="connsiteY5" fmla="*/ 4690276 h 4690493"/>
              <a:gd name="connsiteX0" fmla="*/ 1727 w 12570378"/>
              <a:gd name="connsiteY0" fmla="*/ 4690276 h 4690514"/>
              <a:gd name="connsiteX1" fmla="*/ 5759571 w 12570378"/>
              <a:gd name="connsiteY1" fmla="*/ 3407781 h 4690514"/>
              <a:gd name="connsiteX2" fmla="*/ 12570378 w 12570378"/>
              <a:gd name="connsiteY2" fmla="*/ 2670802 h 4690514"/>
              <a:gd name="connsiteX3" fmla="*/ 12567610 w 12570378"/>
              <a:gd name="connsiteY3" fmla="*/ 14067 h 4690514"/>
              <a:gd name="connsiteX4" fmla="*/ 266330 w 12570378"/>
              <a:gd name="connsiteY4" fmla="*/ 0 h 4690514"/>
              <a:gd name="connsiteX5" fmla="*/ 1727 w 12570378"/>
              <a:gd name="connsiteY5" fmla="*/ 4690276 h 4690514"/>
              <a:gd name="connsiteX0" fmla="*/ 1727 w 12599410"/>
              <a:gd name="connsiteY0" fmla="*/ 5131179 h 5131417"/>
              <a:gd name="connsiteX1" fmla="*/ 5759571 w 12599410"/>
              <a:gd name="connsiteY1" fmla="*/ 3848684 h 5131417"/>
              <a:gd name="connsiteX2" fmla="*/ 12570378 w 12599410"/>
              <a:gd name="connsiteY2" fmla="*/ 3111705 h 5131417"/>
              <a:gd name="connsiteX3" fmla="*/ 12599390 w 12599410"/>
              <a:gd name="connsiteY3" fmla="*/ 36 h 5131417"/>
              <a:gd name="connsiteX4" fmla="*/ 266330 w 12599410"/>
              <a:gd name="connsiteY4" fmla="*/ 440903 h 5131417"/>
              <a:gd name="connsiteX5" fmla="*/ 1727 w 12599410"/>
              <a:gd name="connsiteY5" fmla="*/ 5131179 h 5131417"/>
              <a:gd name="connsiteX0" fmla="*/ 3965 w 12601648"/>
              <a:gd name="connsiteY0" fmla="*/ 5154494 h 5154732"/>
              <a:gd name="connsiteX1" fmla="*/ 5761809 w 12601648"/>
              <a:gd name="connsiteY1" fmla="*/ 3871999 h 5154732"/>
              <a:gd name="connsiteX2" fmla="*/ 12572616 w 12601648"/>
              <a:gd name="connsiteY2" fmla="*/ 3135020 h 5154732"/>
              <a:gd name="connsiteX3" fmla="*/ 12601628 w 12601648"/>
              <a:gd name="connsiteY3" fmla="*/ 23351 h 5154732"/>
              <a:gd name="connsiteX4" fmla="*/ 77894 w 12601648"/>
              <a:gd name="connsiteY4" fmla="*/ 0 h 5154732"/>
              <a:gd name="connsiteX5" fmla="*/ 3965 w 12601648"/>
              <a:gd name="connsiteY5" fmla="*/ 5154494 h 5154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01648" h="5154732">
                <a:moveTo>
                  <a:pt x="3965" y="5154494"/>
                </a:moveTo>
                <a:cubicBezTo>
                  <a:pt x="902466" y="5171323"/>
                  <a:pt x="3283036" y="4292718"/>
                  <a:pt x="5761809" y="3871999"/>
                </a:cubicBezTo>
                <a:cubicBezTo>
                  <a:pt x="8240582" y="3451280"/>
                  <a:pt x="12092497" y="3131104"/>
                  <a:pt x="12572616" y="3135020"/>
                </a:cubicBezTo>
                <a:cubicBezTo>
                  <a:pt x="12571693" y="2424568"/>
                  <a:pt x="12602551" y="733803"/>
                  <a:pt x="12601628" y="23351"/>
                </a:cubicBezTo>
                <a:lnTo>
                  <a:pt x="77894" y="0"/>
                </a:lnTo>
                <a:cubicBezTo>
                  <a:pt x="105829" y="1563425"/>
                  <a:pt x="-23970" y="3591069"/>
                  <a:pt x="3965" y="5154494"/>
                </a:cubicBezTo>
                <a:close/>
              </a:path>
            </a:pathLst>
          </a:custGeom>
          <a:gradFill>
            <a:gsLst>
              <a:gs pos="37000">
                <a:schemeClr val="bg1"/>
              </a:gs>
              <a:gs pos="86000">
                <a:schemeClr val="bg1">
                  <a:lumMod val="85000"/>
                  <a:alpha val="0"/>
                </a:schemeClr>
              </a:gs>
              <a:gs pos="64000">
                <a:schemeClr val="bg1">
                  <a:lumMod val="85000"/>
                  <a:alpha val="55000"/>
                </a:schemeClr>
              </a:gs>
            </a:gsLst>
            <a:lin ang="4200000" scaled="0"/>
          </a:grad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defRPr/>
            </a:pPr>
            <a:endParaRPr lang="en-US" sz="1799" kern="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89680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Nur Titel">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3A1D0F2-A57A-CF4C-988F-B0F4802510DE}"/>
              </a:ext>
            </a:extLst>
          </p:cNvPr>
          <p:cNvPicPr>
            <a:picLocks noChangeAspect="1"/>
          </p:cNvPicPr>
          <p:nvPr userDrawn="1"/>
        </p:nvPicPr>
        <p:blipFill>
          <a:blip r:embed="rId2">
            <a:alphaModFix amt="50000"/>
          </a:blip>
          <a:stretch>
            <a:fillRect/>
          </a:stretch>
        </p:blipFill>
        <p:spPr>
          <a:xfrm>
            <a:off x="1587" y="0"/>
            <a:ext cx="12188826" cy="6858000"/>
          </a:xfrm>
          <a:prstGeom prst="rect">
            <a:avLst/>
          </a:prstGeom>
          <a:effectLst/>
        </p:spPr>
      </p:pic>
      <p:sp>
        <p:nvSpPr>
          <p:cNvPr id="5" name="Title 2">
            <a:extLst>
              <a:ext uri="{FF2B5EF4-FFF2-40B4-BE49-F238E27FC236}">
                <a16:creationId xmlns:a16="http://schemas.microsoft.com/office/drawing/2014/main" id="{59C9A91C-96C9-8443-9455-15955CC0A840}"/>
              </a:ext>
            </a:extLst>
          </p:cNvPr>
          <p:cNvSpPr>
            <a:spLocks noGrp="1"/>
          </p:cNvSpPr>
          <p:nvPr>
            <p:ph type="title"/>
          </p:nvPr>
        </p:nvSpPr>
        <p:spPr>
          <a:xfrm>
            <a:off x="503870" y="504000"/>
            <a:ext cx="11183564" cy="338554"/>
          </a:xfrm>
        </p:spPr>
        <p:txBody>
          <a:bodyPr/>
          <a:lstStyle/>
          <a:p>
            <a:pPr algn="ctr"/>
            <a:endParaRPr lang="en-US" sz="2199" b="0" dirty="0">
              <a:solidFill>
                <a:schemeClr val="accent1"/>
              </a:solidFill>
            </a:endParaRPr>
          </a:p>
        </p:txBody>
      </p:sp>
      <p:sp>
        <p:nvSpPr>
          <p:cNvPr id="6" name="Slide number">
            <a:extLst>
              <a:ext uri="{FF2B5EF4-FFF2-40B4-BE49-F238E27FC236}">
                <a16:creationId xmlns:a16="http://schemas.microsoft.com/office/drawing/2014/main" id="{6A8A87C1-1520-CB41-A092-4E9729223EB1}"/>
              </a:ext>
            </a:extLst>
          </p:cNvPr>
          <p:cNvSpPr txBox="1"/>
          <p:nvPr userDrawn="1"/>
        </p:nvSpPr>
        <p:spPr bwMode="black">
          <a:xfrm>
            <a:off x="11546406" y="6536752"/>
            <a:ext cx="141027"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solidFill>
                  <a:schemeClr val="tx1"/>
                </a:solidFill>
              </a:rPr>
              <a:pPr marL="0" lvl="0" indent="0" algn="r">
                <a:buNone/>
              </a:pPr>
              <a:t>‹#›</a:t>
            </a:fld>
            <a:endParaRPr lang="en-US" sz="900" noProof="0">
              <a:solidFill>
                <a:schemeClr val="tx1"/>
              </a:solidFill>
            </a:endParaRPr>
          </a:p>
        </p:txBody>
      </p:sp>
      <p:sp>
        <p:nvSpPr>
          <p:cNvPr id="7" name="Classification">
            <a:extLst>
              <a:ext uri="{FF2B5EF4-FFF2-40B4-BE49-F238E27FC236}">
                <a16:creationId xmlns:a16="http://schemas.microsoft.com/office/drawing/2014/main" id="{71270E73-BC3D-D141-8950-5DCC44641337}"/>
              </a:ext>
            </a:extLst>
          </p:cNvPr>
          <p:cNvSpPr txBox="1"/>
          <p:nvPr userDrawn="1"/>
        </p:nvSpPr>
        <p:spPr bwMode="black">
          <a:xfrm>
            <a:off x="2813923" y="6559835"/>
            <a:ext cx="381416" cy="92333"/>
          </a:xfrm>
          <a:prstGeom prst="rect">
            <a:avLst/>
          </a:prstGeom>
          <a:noFill/>
        </p:spPr>
        <p:txBody>
          <a:bodyPr wrap="none" lIns="0" tIns="0" rIns="0" bIns="0" rtlCol="0">
            <a:spAutoFit/>
          </a:bodyPr>
          <a:lstStyle/>
          <a:p>
            <a:pPr marL="0" marR="0" indent="0" algn="l" defTabSz="108823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8" name="Copyright">
            <a:extLst>
              <a:ext uri="{FF2B5EF4-FFF2-40B4-BE49-F238E27FC236}">
                <a16:creationId xmlns:a16="http://schemas.microsoft.com/office/drawing/2014/main" id="{5D8C110C-BABA-BD40-A933-70F1857C28DE}"/>
              </a:ext>
            </a:extLst>
          </p:cNvPr>
          <p:cNvSpPr txBox="1"/>
          <p:nvPr userDrawn="1"/>
        </p:nvSpPr>
        <p:spPr bwMode="black">
          <a:xfrm>
            <a:off x="503870" y="6559835"/>
            <a:ext cx="2269088" cy="92333"/>
          </a:xfrm>
          <a:prstGeom prst="rect">
            <a:avLst/>
          </a:prstGeom>
          <a:noFill/>
        </p:spPr>
        <p:txBody>
          <a:bodyPr wrap="square" lIns="0" tIns="0" rIns="0" bIns="0" rtlCol="0">
            <a:spAutoFit/>
          </a:bodyPr>
          <a:lstStyle/>
          <a:p>
            <a:pPr marL="84096" marR="0" indent="-84096" algn="l" defTabSz="1088231" rtl="0" eaLnBrk="1" fontAlgn="auto" latinLnBrk="0" hangingPunct="1">
              <a:lnSpc>
                <a:spcPct val="100000"/>
              </a:lnSpc>
              <a:spcBef>
                <a:spcPts val="0"/>
              </a:spcBef>
              <a:spcAft>
                <a:spcPts val="0"/>
              </a:spcAft>
              <a:buClr>
                <a:schemeClr val="bg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14" name="Oval 13">
            <a:extLst>
              <a:ext uri="{FF2B5EF4-FFF2-40B4-BE49-F238E27FC236}">
                <a16:creationId xmlns:a16="http://schemas.microsoft.com/office/drawing/2014/main" id="{55DFFBFA-EB25-AC45-B073-2A97DC355C68}"/>
              </a:ext>
            </a:extLst>
          </p:cNvPr>
          <p:cNvSpPr/>
          <p:nvPr userDrawn="1"/>
        </p:nvSpPr>
        <p:spPr bwMode="gray">
          <a:xfrm>
            <a:off x="3688390" y="1778000"/>
            <a:ext cx="2018774" cy="1640364"/>
          </a:xfrm>
          <a:prstGeom prst="ellipse">
            <a:avLst/>
          </a:prstGeom>
          <a:solidFill>
            <a:schemeClr val="bg1"/>
          </a:solidFill>
          <a:ln w="25400" algn="ctr">
            <a:noFill/>
            <a:miter lim="800000"/>
            <a:headEnd/>
            <a:tailEnd/>
          </a:ln>
          <a:effectLst>
            <a:softEdge rad="228600"/>
          </a:effectLst>
        </p:spPr>
        <p:txBody>
          <a:bodyPr lIns="89977" tIns="71981" rIns="89977" bIns="71981" rtlCol="0" anchor="ctr"/>
          <a:lstStyle/>
          <a:p>
            <a:pPr marR="0" algn="ctr" defTabSz="914126" eaLnBrk="1" fontAlgn="base" latinLnBrk="0" hangingPunct="1">
              <a:lnSpc>
                <a:spcPct val="100000"/>
              </a:lnSpc>
              <a:spcBef>
                <a:spcPct val="50000"/>
              </a:spcBef>
              <a:spcAft>
                <a:spcPct val="0"/>
              </a:spcAft>
              <a:buClr>
                <a:srgbClr val="F0AB00"/>
              </a:buClr>
              <a:buSzPct val="80000"/>
              <a:tabLst/>
            </a:pPr>
            <a:endParaRPr kumimoji="0" lang="en-US" sz="1799"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Oval 14">
            <a:extLst>
              <a:ext uri="{FF2B5EF4-FFF2-40B4-BE49-F238E27FC236}">
                <a16:creationId xmlns:a16="http://schemas.microsoft.com/office/drawing/2014/main" id="{ADE06DAD-3AF8-7145-8E86-A15605D47885}"/>
              </a:ext>
            </a:extLst>
          </p:cNvPr>
          <p:cNvSpPr/>
          <p:nvPr userDrawn="1"/>
        </p:nvSpPr>
        <p:spPr bwMode="gray">
          <a:xfrm>
            <a:off x="812588" y="1705212"/>
            <a:ext cx="2082258" cy="1838089"/>
          </a:xfrm>
          <a:prstGeom prst="ellipse">
            <a:avLst/>
          </a:prstGeom>
          <a:solidFill>
            <a:schemeClr val="bg1"/>
          </a:solidFill>
          <a:ln w="25400" algn="ctr">
            <a:noFill/>
            <a:miter lim="800000"/>
            <a:headEnd/>
            <a:tailEnd/>
          </a:ln>
          <a:effectLst>
            <a:softEdge rad="228600"/>
          </a:effectLst>
        </p:spPr>
        <p:txBody>
          <a:bodyPr lIns="89977" tIns="71981" rIns="89977" bIns="71981" rtlCol="0" anchor="ctr"/>
          <a:lstStyle/>
          <a:p>
            <a:pPr marR="0" algn="ctr" defTabSz="914126" eaLnBrk="1" fontAlgn="base" latinLnBrk="0" hangingPunct="1">
              <a:lnSpc>
                <a:spcPct val="100000"/>
              </a:lnSpc>
              <a:spcBef>
                <a:spcPct val="50000"/>
              </a:spcBef>
              <a:spcAft>
                <a:spcPct val="0"/>
              </a:spcAft>
              <a:buClr>
                <a:srgbClr val="F0AB00"/>
              </a:buClr>
              <a:buSzPct val="80000"/>
              <a:tabLst/>
            </a:pPr>
            <a:endParaRPr kumimoji="0" lang="en-US" sz="1799"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Oval 15">
            <a:extLst>
              <a:ext uri="{FF2B5EF4-FFF2-40B4-BE49-F238E27FC236}">
                <a16:creationId xmlns:a16="http://schemas.microsoft.com/office/drawing/2014/main" id="{4ED03412-57D8-3441-BEF1-3ED755D13491}"/>
              </a:ext>
            </a:extLst>
          </p:cNvPr>
          <p:cNvSpPr/>
          <p:nvPr userDrawn="1"/>
        </p:nvSpPr>
        <p:spPr bwMode="gray">
          <a:xfrm>
            <a:off x="6351245" y="1742884"/>
            <a:ext cx="2374282" cy="1838089"/>
          </a:xfrm>
          <a:prstGeom prst="ellipse">
            <a:avLst/>
          </a:prstGeom>
          <a:solidFill>
            <a:schemeClr val="bg1"/>
          </a:solidFill>
          <a:ln w="25400" algn="ctr">
            <a:noFill/>
            <a:miter lim="800000"/>
            <a:headEnd/>
            <a:tailEnd/>
          </a:ln>
          <a:effectLst>
            <a:softEdge rad="228600"/>
          </a:effectLst>
        </p:spPr>
        <p:txBody>
          <a:bodyPr lIns="89977" tIns="71981" rIns="89977" bIns="71981" rtlCol="0" anchor="ctr"/>
          <a:lstStyle/>
          <a:p>
            <a:pPr marR="0" algn="ctr" defTabSz="914126" eaLnBrk="1" fontAlgn="base" latinLnBrk="0" hangingPunct="1">
              <a:lnSpc>
                <a:spcPct val="100000"/>
              </a:lnSpc>
              <a:spcBef>
                <a:spcPct val="50000"/>
              </a:spcBef>
              <a:spcAft>
                <a:spcPct val="0"/>
              </a:spcAft>
              <a:buClr>
                <a:srgbClr val="F0AB00"/>
              </a:buClr>
              <a:buSzPct val="80000"/>
              <a:tabLst/>
            </a:pPr>
            <a:endParaRPr kumimoji="0" lang="en-US" sz="1799"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Oval 16">
            <a:extLst>
              <a:ext uri="{FF2B5EF4-FFF2-40B4-BE49-F238E27FC236}">
                <a16:creationId xmlns:a16="http://schemas.microsoft.com/office/drawing/2014/main" id="{9796FCDD-5CCE-104D-BA47-8D55E417E844}"/>
              </a:ext>
            </a:extLst>
          </p:cNvPr>
          <p:cNvSpPr/>
          <p:nvPr userDrawn="1"/>
        </p:nvSpPr>
        <p:spPr bwMode="gray">
          <a:xfrm>
            <a:off x="9159026" y="1815672"/>
            <a:ext cx="2374282" cy="1765300"/>
          </a:xfrm>
          <a:prstGeom prst="ellipse">
            <a:avLst/>
          </a:prstGeom>
          <a:solidFill>
            <a:schemeClr val="bg1"/>
          </a:solidFill>
          <a:ln w="25400" algn="ctr">
            <a:noFill/>
            <a:miter lim="800000"/>
            <a:headEnd/>
            <a:tailEnd/>
          </a:ln>
          <a:effectLst>
            <a:softEdge rad="228600"/>
          </a:effectLst>
        </p:spPr>
        <p:txBody>
          <a:bodyPr lIns="89977" tIns="71981" rIns="89977" bIns="71981" rtlCol="0" anchor="ctr"/>
          <a:lstStyle/>
          <a:p>
            <a:pPr marR="0" algn="ctr" defTabSz="914126" eaLnBrk="1" fontAlgn="base" latinLnBrk="0" hangingPunct="1">
              <a:lnSpc>
                <a:spcPct val="100000"/>
              </a:lnSpc>
              <a:spcBef>
                <a:spcPct val="50000"/>
              </a:spcBef>
              <a:spcAft>
                <a:spcPct val="0"/>
              </a:spcAft>
              <a:buClr>
                <a:srgbClr val="F0AB00"/>
              </a:buClr>
              <a:buSzPct val="80000"/>
              <a:tabLst/>
            </a:pPr>
            <a:endParaRPr kumimoji="0" lang="en-US" sz="1799"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0724321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Text - BLACK">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781347409"/>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6400" y="1692019"/>
            <a:ext cx="5661326" cy="4392000"/>
          </a:xfrm>
          <a:solidFill>
            <a:schemeClr val="bg1">
              <a:lumMod val="95000"/>
            </a:schemeClr>
          </a:solidFill>
        </p:spPr>
        <p:txBody>
          <a:bodyPr vert="horz" lIns="0" tIns="1540367" rIns="0" bIns="0" rtlCol="0" anchor="t" anchorCtr="0">
            <a:noAutofit/>
          </a:bodyPr>
          <a:lstStyle>
            <a:lvl1pPr marL="0" indent="0" algn="ctr" defTabSz="1086275" rtl="0" eaLnBrk="1" latinLnBrk="0" hangingPunct="1">
              <a:spcBef>
                <a:spcPts val="1910"/>
              </a:spcBef>
              <a:buClr>
                <a:schemeClr val="accent1"/>
              </a:buClr>
              <a:buSzPct val="80000"/>
              <a:buFontTx/>
              <a:buNone/>
              <a:defRPr lang="de-DE" sz="2099"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3915" y="1692019"/>
            <a:ext cx="5661326"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8324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2"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70" y="1620000"/>
            <a:ext cx="11183565"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2"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3044" y="963000"/>
            <a:ext cx="4930716" cy="4932000"/>
          </a:xfrm>
        </p:spPr>
        <p:txBody>
          <a:bodyPr/>
          <a:lstStyle/>
          <a:p>
            <a:r>
              <a:rPr lang="en-US" altLang="ko-KR"/>
              <a:t>Click icon to add picture</a:t>
            </a:r>
            <a:endParaRPr lang="de-DE" dirty="0"/>
          </a:p>
        </p:txBody>
      </p:sp>
      <p:sp>
        <p:nvSpPr>
          <p:cNvPr id="24" name="Classification"/>
          <p:cNvSpPr txBox="1"/>
          <p:nvPr userDrawn="1"/>
        </p:nvSpPr>
        <p:spPr>
          <a:xfrm>
            <a:off x="287928" y="5093865"/>
            <a:ext cx="4203760"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7928" y="4268508"/>
            <a:ext cx="6371771" cy="430887"/>
          </a:xfrm>
        </p:spPr>
        <p:txBody>
          <a:bodyPr wrap="square" anchor="t" anchorCtr="0">
            <a:noAutofit/>
          </a:bodyPr>
          <a:lstStyle>
            <a:lvl1pPr marL="0" marR="0" indent="0" algn="l" defTabSz="1088556"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6"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3"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6"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7926" y="2706317"/>
            <a:ext cx="6370341"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6665" y="6217668"/>
            <a:ext cx="1963124"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5"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3869" y="1800000"/>
            <a:ext cx="11182288"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3869" y="1620000"/>
            <a:ext cx="11182288" cy="4716000"/>
          </a:xfrm>
        </p:spPr>
        <p:txBody>
          <a:bodyPr>
            <a:normAutofit/>
          </a:bodyPr>
          <a:lstStyle>
            <a:lvl1pPr marL="0" marR="0" indent="0" algn="l" defTabSz="1088556"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6"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6"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6"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2"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3869" y="3090446"/>
            <a:ext cx="11182288"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pic>
        <p:nvPicPr>
          <p:cNvPr id="3" name="SAP Logo" descr="SAP Logo" title="SAP Logo">
            <a:extLst>
              <a:ext uri="{FF2B5EF4-FFF2-40B4-BE49-F238E27FC236}">
                <a16:creationId xmlns:a16="http://schemas.microsoft.com/office/drawing/2014/main" id="{F6D9B896-F9E8-4BD5-8842-41724BE0227D}"/>
              </a:ext>
            </a:extLst>
          </p:cNvPr>
          <p:cNvPicPr>
            <a:picLocks noChangeAspect="1"/>
          </p:cNvPicPr>
          <p:nvPr userDrawn="1"/>
        </p:nvPicPr>
        <p:blipFill>
          <a:blip r:embed="rId2"/>
          <a:stretch>
            <a:fillRect/>
          </a:stretch>
        </p:blipFill>
        <p:spPr>
          <a:xfrm>
            <a:off x="9946665" y="6217668"/>
            <a:ext cx="1963124" cy="360000"/>
          </a:xfrm>
          <a:prstGeom prst="rect">
            <a:avLst/>
          </a:prstGeom>
        </p:spPr>
      </p:pic>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2000" cy="3430800"/>
          </a:xfrm>
          <a:noFill/>
        </p:spPr>
        <p:txBody>
          <a:bodyPr tIns="324000"/>
          <a:lstStyle>
            <a:lvl1pPr marL="0" marR="0" indent="0" algn="ctr" defTabSz="1088556"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6"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3869" y="1375046"/>
            <a:ext cx="11182288"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2"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2"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70" y="1620000"/>
            <a:ext cx="11183565"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2"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0820" y="1620000"/>
            <a:ext cx="5326613"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3871" y="1620000"/>
            <a:ext cx="5326613"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2" userDrawn="1">
          <p15:clr>
            <a:srgbClr val="FBAE40"/>
          </p15:clr>
        </p15:guide>
        <p15:guide id="4" pos="3673" userDrawn="1">
          <p15:clr>
            <a:srgbClr val="FBAE40"/>
          </p15:clr>
        </p15:guide>
        <p15:guide id="5" pos="4006"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6406" y="6536756"/>
            <a:ext cx="141027"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3" name="Text Placeholder"/>
          <p:cNvSpPr>
            <a:spLocks noGrp="1"/>
          </p:cNvSpPr>
          <p:nvPr userDrawn="1">
            <p:ph type="body" idx="1"/>
          </p:nvPr>
        </p:nvSpPr>
        <p:spPr bwMode="black">
          <a:xfrm>
            <a:off x="503870" y="1620000"/>
            <a:ext cx="11183564"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3870" y="504000"/>
            <a:ext cx="11183564"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7" name="Copyright">
            <a:extLst>
              <a:ext uri="{FF2B5EF4-FFF2-40B4-BE49-F238E27FC236}">
                <a16:creationId xmlns:a16="http://schemas.microsoft.com/office/drawing/2014/main" id="{8913F2BC-72C3-4176-A51E-0A28984F7E82}"/>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 id="2147483800" r:id="rId24"/>
    <p:sldLayoutId id="2147483801" r:id="rId25"/>
    <p:sldLayoutId id="2147483803" r:id="rId26"/>
    <p:sldLayoutId id="2147483806" r:id="rId27"/>
  </p:sldLayoutIdLst>
  <p:hf hdr="0" ftr="0" dt="0"/>
  <p:txStyles>
    <p:titleStyle>
      <a:lvl1pPr algn="l" defTabSz="1088556" rtl="0" eaLnBrk="1" latinLnBrk="1" hangingPunct="1">
        <a:spcBef>
          <a:spcPct val="0"/>
        </a:spcBef>
        <a:buNone/>
        <a:defRPr sz="2400" b="1" kern="1200" baseline="0">
          <a:solidFill>
            <a:schemeClr val="tx1"/>
          </a:solidFill>
          <a:latin typeface="+mj-lt"/>
          <a:ea typeface="+mj-ea"/>
          <a:cs typeface="+mj-cs"/>
        </a:defRPr>
      </a:lvl1pPr>
    </p:titleStyle>
    <p:bodyStyle>
      <a:lvl1pPr marL="0" indent="0" algn="l" defTabSz="1088556" rtl="0" eaLnBrk="1" latinLnBrk="1"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6" rtl="0" eaLnBrk="1" latinLnBrk="1"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6" rtl="0" eaLnBrk="1" latinLnBrk="1"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6" rtl="0" eaLnBrk="1" latinLnBrk="1"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6" rtl="0" eaLnBrk="1" latinLnBrk="1"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6"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6"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1" indent="-272140" algn="l" defTabSz="1088556"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1" indent="-272140" algn="l" defTabSz="1088556" rtl="0" eaLnBrk="1" latinLnBrk="1"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6" rtl="0" eaLnBrk="1" latinLnBrk="1" hangingPunct="1">
        <a:defRPr sz="2100" kern="1200">
          <a:solidFill>
            <a:schemeClr val="tx1"/>
          </a:solidFill>
          <a:latin typeface="+mn-lt"/>
          <a:ea typeface="+mn-ea"/>
          <a:cs typeface="+mn-cs"/>
        </a:defRPr>
      </a:lvl1pPr>
      <a:lvl2pPr marL="544279" algn="l" defTabSz="1088556" rtl="0" eaLnBrk="1" latinLnBrk="1" hangingPunct="1">
        <a:defRPr sz="2100" kern="1200">
          <a:solidFill>
            <a:schemeClr val="tx1"/>
          </a:solidFill>
          <a:latin typeface="+mn-lt"/>
          <a:ea typeface="+mn-ea"/>
          <a:cs typeface="+mn-cs"/>
        </a:defRPr>
      </a:lvl2pPr>
      <a:lvl3pPr marL="1088556" algn="l" defTabSz="1088556" rtl="0" eaLnBrk="1" latinLnBrk="1" hangingPunct="1">
        <a:defRPr sz="2100" kern="1200">
          <a:solidFill>
            <a:schemeClr val="tx1"/>
          </a:solidFill>
          <a:latin typeface="+mn-lt"/>
          <a:ea typeface="+mn-ea"/>
          <a:cs typeface="+mn-cs"/>
        </a:defRPr>
      </a:lvl3pPr>
      <a:lvl4pPr marL="1632837" algn="l" defTabSz="1088556" rtl="0" eaLnBrk="1" latinLnBrk="1" hangingPunct="1">
        <a:defRPr sz="2100" kern="1200">
          <a:solidFill>
            <a:schemeClr val="tx1"/>
          </a:solidFill>
          <a:latin typeface="+mn-lt"/>
          <a:ea typeface="+mn-ea"/>
          <a:cs typeface="+mn-cs"/>
        </a:defRPr>
      </a:lvl4pPr>
      <a:lvl5pPr marL="2177116" algn="l" defTabSz="1088556" rtl="0" eaLnBrk="1" latinLnBrk="1" hangingPunct="1">
        <a:defRPr sz="2100" kern="1200">
          <a:solidFill>
            <a:schemeClr val="tx1"/>
          </a:solidFill>
          <a:latin typeface="+mn-lt"/>
          <a:ea typeface="+mn-ea"/>
          <a:cs typeface="+mn-cs"/>
        </a:defRPr>
      </a:lvl5pPr>
      <a:lvl6pPr marL="2721396" algn="l" defTabSz="1088556" rtl="0" eaLnBrk="1" latinLnBrk="1" hangingPunct="1">
        <a:defRPr sz="2100" kern="1200">
          <a:solidFill>
            <a:schemeClr val="tx1"/>
          </a:solidFill>
          <a:latin typeface="+mn-lt"/>
          <a:ea typeface="+mn-ea"/>
          <a:cs typeface="+mn-cs"/>
        </a:defRPr>
      </a:lvl6pPr>
      <a:lvl7pPr marL="3265673" algn="l" defTabSz="1088556" rtl="0" eaLnBrk="1" latinLnBrk="1" hangingPunct="1">
        <a:defRPr sz="2100" kern="1200">
          <a:solidFill>
            <a:schemeClr val="tx1"/>
          </a:solidFill>
          <a:latin typeface="+mn-lt"/>
          <a:ea typeface="+mn-ea"/>
          <a:cs typeface="+mn-cs"/>
        </a:defRPr>
      </a:lvl7pPr>
      <a:lvl8pPr marL="3809954" algn="l" defTabSz="1088556" rtl="0" eaLnBrk="1" latinLnBrk="1" hangingPunct="1">
        <a:defRPr sz="2100" kern="1200">
          <a:solidFill>
            <a:schemeClr val="tx1"/>
          </a:solidFill>
          <a:latin typeface="+mn-lt"/>
          <a:ea typeface="+mn-ea"/>
          <a:cs typeface="+mn-cs"/>
        </a:defRPr>
      </a:lvl8pPr>
      <a:lvl9pPr marL="4354233" algn="l" defTabSz="1088556" rtl="0" eaLnBrk="1" latinLnBrk="1"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3870" y="1620000"/>
            <a:ext cx="11183564"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3870" y="504000"/>
            <a:ext cx="11183564"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6406" y="6536756"/>
            <a:ext cx="141027"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3925" y="6559839"/>
            <a:ext cx="381416" cy="92333"/>
          </a:xfrm>
          <a:prstGeom prst="rect">
            <a:avLst/>
          </a:prstGeom>
          <a:noFill/>
        </p:spPr>
        <p:txBody>
          <a:bodyPr wrap="none" lIns="0" tIns="0" rIns="0" bIns="0" rtlCol="0">
            <a:spAutoFit/>
          </a:bodyPr>
          <a:lstStyle/>
          <a:p>
            <a:pPr marL="0" marR="0" indent="0" algn="l" defTabSz="1088556"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3870" y="6559839"/>
            <a:ext cx="2269088" cy="92333"/>
          </a:xfrm>
          <a:prstGeom prst="rect">
            <a:avLst/>
          </a:prstGeom>
          <a:noFill/>
        </p:spPr>
        <p:txBody>
          <a:bodyPr wrap="square" lIns="0" tIns="0" rIns="0" bIns="0" rtlCol="0">
            <a:spAutoFit/>
          </a:bodyPr>
          <a:lstStyle/>
          <a:p>
            <a:pPr marL="84121" marR="0" indent="-84121" algn="l" defTabSz="1088556"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6"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6"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6"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6"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6"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6"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1" indent="-272140" algn="l" defTabSz="108855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1" indent="-272140" algn="l" defTabSz="108855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6" rtl="0" eaLnBrk="1" latinLnBrk="0" hangingPunct="1">
        <a:defRPr sz="2100" kern="1200">
          <a:solidFill>
            <a:schemeClr val="tx1"/>
          </a:solidFill>
          <a:latin typeface="+mn-lt"/>
          <a:ea typeface="+mn-ea"/>
          <a:cs typeface="+mn-cs"/>
        </a:defRPr>
      </a:lvl1pPr>
      <a:lvl2pPr marL="544279" algn="l" defTabSz="1088556" rtl="0" eaLnBrk="1" latinLnBrk="0" hangingPunct="1">
        <a:defRPr sz="2100" kern="1200">
          <a:solidFill>
            <a:schemeClr val="tx1"/>
          </a:solidFill>
          <a:latin typeface="+mn-lt"/>
          <a:ea typeface="+mn-ea"/>
          <a:cs typeface="+mn-cs"/>
        </a:defRPr>
      </a:lvl2pPr>
      <a:lvl3pPr marL="1088556" algn="l" defTabSz="1088556" rtl="0" eaLnBrk="1" latinLnBrk="0" hangingPunct="1">
        <a:defRPr sz="2100" kern="1200">
          <a:solidFill>
            <a:schemeClr val="tx1"/>
          </a:solidFill>
          <a:latin typeface="+mn-lt"/>
          <a:ea typeface="+mn-ea"/>
          <a:cs typeface="+mn-cs"/>
        </a:defRPr>
      </a:lvl3pPr>
      <a:lvl4pPr marL="1632837" algn="l" defTabSz="1088556" rtl="0" eaLnBrk="1" latinLnBrk="0" hangingPunct="1">
        <a:defRPr sz="2100" kern="1200">
          <a:solidFill>
            <a:schemeClr val="tx1"/>
          </a:solidFill>
          <a:latin typeface="+mn-lt"/>
          <a:ea typeface="+mn-ea"/>
          <a:cs typeface="+mn-cs"/>
        </a:defRPr>
      </a:lvl4pPr>
      <a:lvl5pPr marL="2177116" algn="l" defTabSz="1088556" rtl="0" eaLnBrk="1" latinLnBrk="0" hangingPunct="1">
        <a:defRPr sz="2100" kern="1200">
          <a:solidFill>
            <a:schemeClr val="tx1"/>
          </a:solidFill>
          <a:latin typeface="+mn-lt"/>
          <a:ea typeface="+mn-ea"/>
          <a:cs typeface="+mn-cs"/>
        </a:defRPr>
      </a:lvl5pPr>
      <a:lvl6pPr marL="2721396" algn="l" defTabSz="1088556" rtl="0" eaLnBrk="1" latinLnBrk="0" hangingPunct="1">
        <a:defRPr sz="2100" kern="1200">
          <a:solidFill>
            <a:schemeClr val="tx1"/>
          </a:solidFill>
          <a:latin typeface="+mn-lt"/>
          <a:ea typeface="+mn-ea"/>
          <a:cs typeface="+mn-cs"/>
        </a:defRPr>
      </a:lvl6pPr>
      <a:lvl7pPr marL="3265673" algn="l" defTabSz="1088556" rtl="0" eaLnBrk="1" latinLnBrk="0" hangingPunct="1">
        <a:defRPr sz="2100" kern="1200">
          <a:solidFill>
            <a:schemeClr val="tx1"/>
          </a:solidFill>
          <a:latin typeface="+mn-lt"/>
          <a:ea typeface="+mn-ea"/>
          <a:cs typeface="+mn-cs"/>
        </a:defRPr>
      </a:lvl7pPr>
      <a:lvl8pPr marL="3809954" algn="l" defTabSz="1088556" rtl="0" eaLnBrk="1" latinLnBrk="0" hangingPunct="1">
        <a:defRPr sz="2100" kern="1200">
          <a:solidFill>
            <a:schemeClr val="tx1"/>
          </a:solidFill>
          <a:latin typeface="+mn-lt"/>
          <a:ea typeface="+mn-ea"/>
          <a:cs typeface="+mn-cs"/>
        </a:defRPr>
      </a:lvl8pPr>
      <a:lvl9pPr marL="4354233" algn="l" defTabSz="1088556"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cap.cloud.sap/doc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mailto:jungwoo.han@sap.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a:xfrm>
            <a:off x="286413" y="5130492"/>
            <a:ext cx="10899174" cy="430887"/>
          </a:xfrm>
        </p:spPr>
        <p:txBody>
          <a:bodyPr/>
          <a:lstStyle/>
          <a:p>
            <a:r>
              <a:rPr lang="en-US" altLang="ko-KR" dirty="0" err="1">
                <a:latin typeface="Malgun Gothic" panose="020B0503020000020004" pitchFamily="34" charset="-127"/>
                <a:ea typeface="Malgun Gothic" panose="020B0503020000020004" pitchFamily="34" charset="-127"/>
                <a:cs typeface="Calibri" panose="020F0502020204030204" pitchFamily="34" charset="0"/>
              </a:rPr>
              <a:t>Jungwoo</a:t>
            </a:r>
            <a:r>
              <a:rPr lang="en-US" altLang="ko-KR" dirty="0">
                <a:latin typeface="Malgun Gothic" panose="020B0503020000020004" pitchFamily="34" charset="-127"/>
                <a:ea typeface="Malgun Gothic" panose="020B0503020000020004" pitchFamily="34" charset="-127"/>
                <a:cs typeface="Calibri" panose="020F0502020204030204" pitchFamily="34" charset="0"/>
              </a:rPr>
              <a:t> Han </a:t>
            </a:r>
          </a:p>
          <a:p>
            <a:r>
              <a:rPr lang="en-US" altLang="ko-KR" dirty="0">
                <a:latin typeface="Malgun Gothic" panose="020B0503020000020004" pitchFamily="34" charset="-127"/>
                <a:ea typeface="Malgun Gothic" panose="020B0503020000020004" pitchFamily="34" charset="-127"/>
                <a:cs typeface="Calibri" panose="020F0502020204030204" pitchFamily="34" charset="0"/>
              </a:rPr>
              <a:t>Digital Platform</a:t>
            </a:r>
          </a:p>
          <a:p>
            <a:r>
              <a:rPr lang="en-US" altLang="ko-KR" dirty="0">
                <a:latin typeface="Malgun Gothic" panose="020B0503020000020004" pitchFamily="34" charset="-127"/>
                <a:ea typeface="Malgun Gothic" panose="020B0503020000020004" pitchFamily="34" charset="-127"/>
                <a:cs typeface="Calibri" panose="020F0502020204030204" pitchFamily="34" charset="0"/>
              </a:rPr>
              <a:t>SAP Korea</a:t>
            </a:r>
          </a:p>
          <a:p>
            <a:endParaRPr lang="en-US" altLang="ko-KR" dirty="0">
              <a:latin typeface="Malgun Gothic" panose="020B0503020000020004" pitchFamily="34" charset="-127"/>
              <a:ea typeface="Malgun Gothic" panose="020B0503020000020004" pitchFamily="34" charset="-127"/>
              <a:cs typeface="Calibri" panose="020F0502020204030204" pitchFamily="34" charset="0"/>
            </a:endParaRPr>
          </a:p>
        </p:txBody>
      </p:sp>
      <p:sp>
        <p:nvSpPr>
          <p:cNvPr id="8" name="Presentation Title"/>
          <p:cNvSpPr>
            <a:spLocks noGrp="1"/>
          </p:cNvSpPr>
          <p:nvPr>
            <p:ph type="title"/>
          </p:nvPr>
        </p:nvSpPr>
        <p:spPr bwMode="gray">
          <a:xfrm>
            <a:off x="286413" y="4024430"/>
            <a:ext cx="11374284" cy="997196"/>
          </a:xfrm>
        </p:spPr>
        <p:txBody>
          <a:bodyPr/>
          <a:lstStyle/>
          <a:p>
            <a:r>
              <a:rPr lang="en-US" altLang="ko-KR" sz="2800" dirty="0">
                <a:latin typeface="Malgun Gothic" panose="020B0503020000020004" pitchFamily="34" charset="-127"/>
                <a:ea typeface="Malgun Gothic" panose="020B0503020000020004" pitchFamily="34" charset="-127"/>
                <a:cs typeface="Calibri" panose="020F0502020204030204" pitchFamily="34" charset="0"/>
              </a:rPr>
              <a:t>CAP – Getting Started</a:t>
            </a:r>
            <a:endParaRPr lang="de-DE" dirty="0">
              <a:solidFill>
                <a:schemeClr val="accent1"/>
              </a:solidFill>
              <a:latin typeface="Malgun Gothic" panose="020B0503020000020004" pitchFamily="34" charset="-127"/>
              <a:ea typeface="Malgun Gothic" panose="020B0503020000020004" pitchFamily="34" charset="-127"/>
              <a:cs typeface="Calibri" panose="020F0502020204030204" pitchFamily="34" charset="0"/>
            </a:endParaRPr>
          </a:p>
        </p:txBody>
      </p:sp>
      <p:pic>
        <p:nvPicPr>
          <p:cNvPr id="7" name="Picture Placeholder 5">
            <a:extLst>
              <a:ext uri="{FF2B5EF4-FFF2-40B4-BE49-F238E27FC236}">
                <a16:creationId xmlns:a16="http://schemas.microsoft.com/office/drawing/2014/main" id="{70D4CD66-3C88-44E7-AF1E-C9C245083B61}"/>
              </a:ext>
            </a:extLst>
          </p:cNvPr>
          <p:cNvPicPr>
            <a:picLocks noGrp="1" noChangeAspect="1"/>
          </p:cNvPicPr>
          <p:nvPr>
            <p:ph type="pic" sz="quarter" idx="12"/>
          </p:nvPr>
        </p:nvPicPr>
        <p:blipFill>
          <a:blip r:embed="rId3"/>
          <a:srcRect t="28892" b="28892"/>
          <a:stretch>
            <a:fillRect/>
          </a:stretch>
        </p:blipFill>
        <p:spPr bwMode="gray">
          <a:xfrm>
            <a:off x="0" y="0"/>
            <a:ext cx="12192000" cy="3430588"/>
          </a:xfrm>
          <a:prstGeom prst="rect">
            <a:avLst/>
          </a:prstGeom>
          <a:solidFill>
            <a:schemeClr val="tx2">
              <a:alpha val="70000"/>
            </a:schemeClr>
          </a:solidFill>
        </p:spPr>
      </p:pic>
    </p:spTree>
    <p:extLst>
      <p:ext uri="{BB962C8B-B14F-4D97-AF65-F5344CB8AC3E}">
        <p14:creationId xmlns:p14="http://schemas.microsoft.com/office/powerpoint/2010/main" val="326217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180B90-6C80-2597-66F7-449882FAD472}"/>
              </a:ext>
            </a:extLst>
          </p:cNvPr>
          <p:cNvSpPr>
            <a:spLocks noGrp="1"/>
          </p:cNvSpPr>
          <p:nvPr>
            <p:ph type="title"/>
          </p:nvPr>
        </p:nvSpPr>
        <p:spPr/>
        <p:txBody>
          <a:bodyPr/>
          <a:lstStyle/>
          <a:p>
            <a:r>
              <a:rPr kumimoji="1" lang="en-US" altLang="ko-KR" dirty="0"/>
              <a:t>Getting Started</a:t>
            </a:r>
            <a:endParaRPr kumimoji="1" lang="ko-KR" altLang="en-US" dirty="0"/>
          </a:p>
        </p:txBody>
      </p:sp>
      <p:sp>
        <p:nvSpPr>
          <p:cNvPr id="3" name="TextBox 2">
            <a:extLst>
              <a:ext uri="{FF2B5EF4-FFF2-40B4-BE49-F238E27FC236}">
                <a16:creationId xmlns:a16="http://schemas.microsoft.com/office/drawing/2014/main" id="{E2E49F48-5590-C852-0664-E59455545FF1}"/>
              </a:ext>
            </a:extLst>
          </p:cNvPr>
          <p:cNvSpPr txBox="1"/>
          <p:nvPr/>
        </p:nvSpPr>
        <p:spPr>
          <a:xfrm>
            <a:off x="627017" y="1449977"/>
            <a:ext cx="2731517" cy="6924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 altLang="ko-KR" sz="1800" kern="0" dirty="0">
                <a:ea typeface="Arial Unicode MS" pitchFamily="34" charset="-128"/>
                <a:cs typeface="Arial Unicode MS" pitchFamily="34" charset="-128"/>
                <a:hlinkClick r:id="rId2"/>
              </a:rPr>
              <a:t>https://cap.cloud.sap/docs/</a:t>
            </a:r>
            <a:endParaRPr kumimoji="1" lang="en" altLang="ko-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kumimoji="1" lang="ko-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64959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193BF8-3B44-E27C-3D36-A669F9591B10}"/>
              </a:ext>
            </a:extLst>
          </p:cNvPr>
          <p:cNvSpPr>
            <a:spLocks noGrp="1"/>
          </p:cNvSpPr>
          <p:nvPr>
            <p:ph type="title"/>
          </p:nvPr>
        </p:nvSpPr>
        <p:spPr/>
        <p:txBody>
          <a:bodyPr/>
          <a:lstStyle/>
          <a:p>
            <a:r>
              <a:rPr kumimoji="1" lang="en-US" altLang="ko-Kore-KR" dirty="0"/>
              <a:t>Getting Started – </a:t>
            </a:r>
            <a:r>
              <a:rPr kumimoji="1" lang="en-US" altLang="ko-KR" dirty="0"/>
              <a:t>Bookstore</a:t>
            </a:r>
            <a:r>
              <a:rPr kumimoji="1" lang="en-US" altLang="ko-Kore-KR" dirty="0"/>
              <a:t> </a:t>
            </a:r>
            <a:r>
              <a:rPr kumimoji="1" lang="en-US" altLang="ko-KR" dirty="0"/>
              <a:t>service</a:t>
            </a:r>
            <a:r>
              <a:rPr kumimoji="1" lang="ko-KR" altLang="en-US" dirty="0"/>
              <a:t> </a:t>
            </a:r>
            <a:r>
              <a:rPr kumimoji="1" lang="en-US" altLang="ko-KR" dirty="0"/>
              <a:t>m</a:t>
            </a:r>
            <a:r>
              <a:rPr kumimoji="1" lang="en-US" altLang="ko-Kore-KR" dirty="0"/>
              <a:t>odel</a:t>
            </a:r>
            <a:endParaRPr kumimoji="1" lang="ko-Kore-KR" altLang="en-US" dirty="0"/>
          </a:p>
        </p:txBody>
      </p:sp>
      <p:sp>
        <p:nvSpPr>
          <p:cNvPr id="3" name="타원 2">
            <a:extLst>
              <a:ext uri="{FF2B5EF4-FFF2-40B4-BE49-F238E27FC236}">
                <a16:creationId xmlns:a16="http://schemas.microsoft.com/office/drawing/2014/main" id="{4A3B03F7-0208-D6C9-B5E6-DC3BD734FDE8}"/>
              </a:ext>
            </a:extLst>
          </p:cNvPr>
          <p:cNvSpPr/>
          <p:nvPr/>
        </p:nvSpPr>
        <p:spPr bwMode="gray">
          <a:xfrm>
            <a:off x="5084928" y="3369291"/>
            <a:ext cx="2538484" cy="1296537"/>
          </a:xfrm>
          <a:prstGeom prst="ellipse">
            <a:avLst/>
          </a:prstGeom>
          <a:solidFill>
            <a:schemeClr val="accent5">
              <a:lumMod val="20000"/>
              <a:lumOff val="80000"/>
            </a:schemeClr>
          </a:solidFill>
          <a:ln w="2540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ore-KR" sz="1800" b="0" i="0" u="none" strike="noStrike" kern="0" cap="none" spc="0" normalizeH="0" baseline="0" noProof="0" dirty="0">
                <a:ln>
                  <a:noFill/>
                </a:ln>
                <a:effectLst/>
                <a:uLnTx/>
                <a:uFillTx/>
                <a:ea typeface="Arial Unicode MS" pitchFamily="34" charset="-128"/>
                <a:cs typeface="Arial Unicode MS" pitchFamily="34" charset="-128"/>
              </a:rPr>
              <a:t>Bookshop (Offline)</a:t>
            </a: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타원 3">
            <a:extLst>
              <a:ext uri="{FF2B5EF4-FFF2-40B4-BE49-F238E27FC236}">
                <a16:creationId xmlns:a16="http://schemas.microsoft.com/office/drawing/2014/main" id="{461A4E4B-B133-0CE3-D313-DCFDD5168948}"/>
              </a:ext>
            </a:extLst>
          </p:cNvPr>
          <p:cNvSpPr/>
          <p:nvPr/>
        </p:nvSpPr>
        <p:spPr bwMode="gray">
          <a:xfrm>
            <a:off x="5084928" y="1567979"/>
            <a:ext cx="2538484" cy="1296537"/>
          </a:xfrm>
          <a:prstGeom prst="ellipse">
            <a:avLst/>
          </a:prstGeom>
          <a:solidFill>
            <a:schemeClr val="accent1">
              <a:lumMod val="20000"/>
              <a:lumOff val="80000"/>
            </a:schemeClr>
          </a:solidFill>
          <a:ln w="2540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ore-KR" sz="1800" b="0" i="0" u="none" strike="noStrike" kern="0" cap="none" spc="0" normalizeH="0" baseline="0" noProof="0" dirty="0">
                <a:ln>
                  <a:noFill/>
                </a:ln>
                <a:effectLst/>
                <a:uLnTx/>
                <a:uFillTx/>
                <a:ea typeface="Arial Unicode MS" pitchFamily="34" charset="-128"/>
                <a:cs typeface="Arial Unicode MS" pitchFamily="34" charset="-128"/>
              </a:rPr>
              <a:t>Bookstore (</a:t>
            </a:r>
            <a:r>
              <a:rPr kumimoji="0" lang="en-US" altLang="ko-Kore-KR" sz="1800" b="0" i="0" u="none" strike="noStrike" kern="0" cap="none" spc="0" normalizeH="0" baseline="0" noProof="0" dirty="0" err="1">
                <a:ln>
                  <a:noFill/>
                </a:ln>
                <a:effectLst/>
                <a:uLnTx/>
                <a:uFillTx/>
                <a:ea typeface="Arial Unicode MS" pitchFamily="34" charset="-128"/>
                <a:cs typeface="Arial Unicode MS" pitchFamily="34" charset="-128"/>
              </a:rPr>
              <a:t>On+Offline</a:t>
            </a:r>
            <a:r>
              <a:rPr kumimoji="0" lang="en-US" altLang="ko-Kore-KR" sz="1800" b="0" i="0" u="none" strike="noStrike" kern="0" cap="none" spc="0" normalizeH="0" baseline="0" noProof="0" dirty="0">
                <a:ln>
                  <a:noFill/>
                </a:ln>
                <a:effectLst/>
                <a:uLnTx/>
                <a:uFillTx/>
                <a:ea typeface="Arial Unicode MS" pitchFamily="34" charset="-128"/>
                <a:cs typeface="Arial Unicode MS" pitchFamily="34" charset="-128"/>
              </a:rPr>
              <a:t>)</a:t>
            </a: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타원 4">
            <a:extLst>
              <a:ext uri="{FF2B5EF4-FFF2-40B4-BE49-F238E27FC236}">
                <a16:creationId xmlns:a16="http://schemas.microsoft.com/office/drawing/2014/main" id="{A7E105E5-7674-15E0-D88B-A1A6B1B63F6E}"/>
              </a:ext>
            </a:extLst>
          </p:cNvPr>
          <p:cNvSpPr/>
          <p:nvPr/>
        </p:nvSpPr>
        <p:spPr bwMode="gray">
          <a:xfrm>
            <a:off x="1910686" y="3429000"/>
            <a:ext cx="2538484" cy="1296537"/>
          </a:xfrm>
          <a:prstGeom prst="ellipse">
            <a:avLst/>
          </a:prstGeom>
          <a:solidFill>
            <a:schemeClr val="accent5">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ore-KR" sz="1800" b="0" i="0" u="none" strike="noStrike" kern="0" cap="none" spc="0" normalizeH="0" baseline="0" noProof="0" dirty="0">
                <a:ln>
                  <a:noFill/>
                </a:ln>
                <a:effectLst/>
                <a:uLnTx/>
                <a:uFillTx/>
                <a:ea typeface="Arial Unicode MS" pitchFamily="34" charset="-128"/>
                <a:cs typeface="Arial Unicode MS" pitchFamily="34" charset="-128"/>
              </a:rPr>
              <a:t>Orders </a:t>
            </a: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타원 5">
            <a:extLst>
              <a:ext uri="{FF2B5EF4-FFF2-40B4-BE49-F238E27FC236}">
                <a16:creationId xmlns:a16="http://schemas.microsoft.com/office/drawing/2014/main" id="{6F8AFFF0-2301-9AB5-C9F7-EA60D935B6DB}"/>
              </a:ext>
            </a:extLst>
          </p:cNvPr>
          <p:cNvSpPr/>
          <p:nvPr/>
        </p:nvSpPr>
        <p:spPr bwMode="gray">
          <a:xfrm>
            <a:off x="8259171" y="3429000"/>
            <a:ext cx="2538484" cy="1296537"/>
          </a:xfrm>
          <a:prstGeom prst="ellipse">
            <a:avLst/>
          </a:prstGeom>
          <a:solidFill>
            <a:schemeClr val="accent5">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ore-KR" sz="1800" b="0" i="0" u="none" strike="noStrike" kern="0" cap="none" spc="0" normalizeH="0" baseline="0" noProof="0" dirty="0">
                <a:ln>
                  <a:noFill/>
                </a:ln>
                <a:effectLst/>
                <a:uLnTx/>
                <a:uFillTx/>
                <a:ea typeface="Arial Unicode MS" pitchFamily="34" charset="-128"/>
                <a:cs typeface="Arial Unicode MS" pitchFamily="34" charset="-128"/>
              </a:rPr>
              <a:t>Reviews</a:t>
            </a: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모서리가 둥근 직사각형 7">
            <a:extLst>
              <a:ext uri="{FF2B5EF4-FFF2-40B4-BE49-F238E27FC236}">
                <a16:creationId xmlns:a16="http://schemas.microsoft.com/office/drawing/2014/main" id="{DEB67BF3-5D6F-28BF-4D80-C8E08D63BA6F}"/>
              </a:ext>
            </a:extLst>
          </p:cNvPr>
          <p:cNvSpPr/>
          <p:nvPr/>
        </p:nvSpPr>
        <p:spPr bwMode="gray">
          <a:xfrm>
            <a:off x="3166281" y="5002171"/>
            <a:ext cx="6100550" cy="512178"/>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ore-KR" sz="1400" b="0" i="0" u="none" strike="noStrike" kern="0" cap="none" spc="0" normalizeH="0" baseline="0" noProof="0" dirty="0">
                <a:ln>
                  <a:noFill/>
                </a:ln>
                <a:effectLst/>
                <a:uLnTx/>
                <a:uFillTx/>
                <a:ea typeface="Arial Unicode MS" pitchFamily="34" charset="-128"/>
                <a:cs typeface="Arial Unicode MS" pitchFamily="34" charset="-128"/>
              </a:rPr>
              <a:t>Common (Aspects : Countries, Currencies, Languages)</a:t>
            </a:r>
            <a:endParaRPr kumimoji="0" lang="ko-Kore-KR" altLang="en-US" sz="14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5A26056-2338-B2B0-D8F1-74B67B3A2C64}"/>
              </a:ext>
            </a:extLst>
          </p:cNvPr>
          <p:cNvSpPr txBox="1"/>
          <p:nvPr/>
        </p:nvSpPr>
        <p:spPr>
          <a:xfrm>
            <a:off x="7729842" y="1656816"/>
            <a:ext cx="4089119" cy="75405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kumimoji="1" lang="en-US" altLang="ko-Kore-KR" sz="1400" kern="0" dirty="0">
                <a:ea typeface="Arial Unicode MS" pitchFamily="34" charset="-128"/>
                <a:cs typeface="Arial Unicode MS" pitchFamily="34" charset="-128"/>
              </a:rPr>
              <a:t>mash-up</a:t>
            </a:r>
            <a:r>
              <a:rPr kumimoji="1" lang="ko-KR" altLang="en-US" sz="1400" kern="0" dirty="0">
                <a:ea typeface="Arial Unicode MS" pitchFamily="34" charset="-128"/>
                <a:cs typeface="Arial Unicode MS" pitchFamily="34" charset="-128"/>
              </a:rPr>
              <a:t> </a:t>
            </a:r>
            <a:r>
              <a:rPr kumimoji="1" lang="en-US" altLang="ko-KR" sz="1400" kern="0" dirty="0">
                <a:ea typeface="Arial Unicode MS" pitchFamily="34" charset="-128"/>
                <a:cs typeface="Arial Unicode MS" pitchFamily="34" charset="-128"/>
              </a:rPr>
              <a:t>s</a:t>
            </a:r>
            <a:r>
              <a:rPr kumimoji="1" lang="en-US" altLang="ko-Kore-KR" sz="1400" kern="0" dirty="0">
                <a:ea typeface="Arial Unicode MS" pitchFamily="34" charset="-128"/>
                <a:cs typeface="Arial Unicode MS" pitchFamily="34" charset="-128"/>
              </a:rPr>
              <a:t>ervice</a:t>
            </a:r>
            <a:r>
              <a:rPr kumimoji="1" lang="en-US" altLang="ko-KR" sz="1400" kern="0" dirty="0">
                <a:ea typeface="Arial Unicode MS" pitchFamily="34" charset="-128"/>
                <a:cs typeface="Arial Unicode MS" pitchFamily="34" charset="-128"/>
              </a:rPr>
              <a:t>( Books + Reviews,       	              Orders+ Books)</a:t>
            </a:r>
          </a:p>
          <a:p>
            <a:pPr marL="285750" indent="-285750" fontAlgn="base">
              <a:spcBef>
                <a:spcPct val="50000"/>
              </a:spcBef>
              <a:spcAft>
                <a:spcPct val="0"/>
              </a:spcAft>
              <a:buClr>
                <a:srgbClr val="F0AB00"/>
              </a:buClr>
              <a:buSzPct val="80000"/>
              <a:buFont typeface="Arial" panose="020B0604020202020204" pitchFamily="34" charset="0"/>
              <a:buChar char="•"/>
            </a:pPr>
            <a:r>
              <a:rPr kumimoji="1" lang="en-US" altLang="ko-Kore-KR" sz="1400" kern="0" dirty="0">
                <a:ea typeface="Arial Unicode MS" pitchFamily="34" charset="-128"/>
                <a:cs typeface="Arial Unicode MS" pitchFamily="34" charset="-128"/>
              </a:rPr>
              <a:t>Event management</a:t>
            </a:r>
            <a:endParaRPr kumimoji="1" lang="ko-Kore-KR" altLang="en-US" sz="1400" kern="0" dirty="0" err="1">
              <a:ea typeface="Arial Unicode MS" pitchFamily="34" charset="-128"/>
              <a:cs typeface="Arial Unicode MS" pitchFamily="34" charset="-128"/>
            </a:endParaRPr>
          </a:p>
        </p:txBody>
      </p:sp>
      <p:cxnSp>
        <p:nvCxnSpPr>
          <p:cNvPr id="11" name="구부러진 연결선[U] 10">
            <a:extLst>
              <a:ext uri="{FF2B5EF4-FFF2-40B4-BE49-F238E27FC236}">
                <a16:creationId xmlns:a16="http://schemas.microsoft.com/office/drawing/2014/main" id="{4AA9387C-8089-9AA5-4EFB-AAFFA18205A0}"/>
              </a:ext>
            </a:extLst>
          </p:cNvPr>
          <p:cNvCxnSpPr>
            <a:cxnSpLocks/>
            <a:stCxn id="3" idx="1"/>
            <a:endCxn id="5" idx="7"/>
          </p:cNvCxnSpPr>
          <p:nvPr/>
        </p:nvCxnSpPr>
        <p:spPr>
          <a:xfrm rot="16200000" flipH="1" flipV="1">
            <a:off x="4737194" y="2899387"/>
            <a:ext cx="59709" cy="1379262"/>
          </a:xfrm>
          <a:prstGeom prst="curvedConnector3">
            <a:avLst>
              <a:gd name="adj1" fmla="val -700854"/>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구부러진 연결선[U] 18">
            <a:extLst>
              <a:ext uri="{FF2B5EF4-FFF2-40B4-BE49-F238E27FC236}">
                <a16:creationId xmlns:a16="http://schemas.microsoft.com/office/drawing/2014/main" id="{5D85CD66-449D-3BFB-99BC-E6045719B2FE}"/>
              </a:ext>
            </a:extLst>
          </p:cNvPr>
          <p:cNvCxnSpPr>
            <a:cxnSpLocks/>
          </p:cNvCxnSpPr>
          <p:nvPr/>
        </p:nvCxnSpPr>
        <p:spPr>
          <a:xfrm rot="16200000" flipH="1" flipV="1">
            <a:off x="8055875" y="2897680"/>
            <a:ext cx="59709" cy="1379262"/>
          </a:xfrm>
          <a:prstGeom prst="curvedConnector3">
            <a:avLst>
              <a:gd name="adj1" fmla="val -700854"/>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78B6679-A62F-C2BC-88A0-DAF4757F831A}"/>
              </a:ext>
            </a:extLst>
          </p:cNvPr>
          <p:cNvSpPr txBox="1"/>
          <p:nvPr/>
        </p:nvSpPr>
        <p:spPr>
          <a:xfrm>
            <a:off x="8678860" y="3005586"/>
            <a:ext cx="128400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400" kern="0" dirty="0">
                <a:ea typeface="Arial Unicode MS" pitchFamily="34" charset="-128"/>
                <a:cs typeface="Arial Unicode MS" pitchFamily="34" charset="-128"/>
              </a:rPr>
              <a:t>Event exchange</a:t>
            </a:r>
            <a:endParaRPr kumimoji="1" lang="ko-Kore-KR" altLang="en-US" sz="1400" kern="0" dirty="0" err="1">
              <a:ea typeface="Arial Unicode MS" pitchFamily="34" charset="-128"/>
              <a:cs typeface="Arial Unicode MS" pitchFamily="34" charset="-128"/>
            </a:endParaRPr>
          </a:p>
        </p:txBody>
      </p:sp>
      <p:cxnSp>
        <p:nvCxnSpPr>
          <p:cNvPr id="21" name="구부러진 연결선[U] 20">
            <a:extLst>
              <a:ext uri="{FF2B5EF4-FFF2-40B4-BE49-F238E27FC236}">
                <a16:creationId xmlns:a16="http://schemas.microsoft.com/office/drawing/2014/main" id="{C2C579DB-F30D-510C-474A-2800DC7E78B2}"/>
              </a:ext>
            </a:extLst>
          </p:cNvPr>
          <p:cNvCxnSpPr>
            <a:cxnSpLocks/>
            <a:stCxn id="4" idx="2"/>
          </p:cNvCxnSpPr>
          <p:nvPr/>
        </p:nvCxnSpPr>
        <p:spPr>
          <a:xfrm rot="10800000" flipV="1">
            <a:off x="4738048" y="2216247"/>
            <a:ext cx="346881" cy="925267"/>
          </a:xfrm>
          <a:prstGeom prst="curvedConnector2">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구부러진 연결선[U] 23">
            <a:extLst>
              <a:ext uri="{FF2B5EF4-FFF2-40B4-BE49-F238E27FC236}">
                <a16:creationId xmlns:a16="http://schemas.microsoft.com/office/drawing/2014/main" id="{A81FE9F5-22DC-24AD-F8F2-61D735E2E042}"/>
              </a:ext>
            </a:extLst>
          </p:cNvPr>
          <p:cNvCxnSpPr>
            <a:cxnSpLocks/>
            <a:endCxn id="4" idx="6"/>
          </p:cNvCxnSpPr>
          <p:nvPr/>
        </p:nvCxnSpPr>
        <p:spPr>
          <a:xfrm rot="16200000" flipV="1">
            <a:off x="7402458" y="2437202"/>
            <a:ext cx="925268" cy="483359"/>
          </a:xfrm>
          <a:prstGeom prst="curvedConnector2">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B18AC4D-F2E1-C4AA-0A5E-21FD8D85AA15}"/>
              </a:ext>
            </a:extLst>
          </p:cNvPr>
          <p:cNvSpPr txBox="1"/>
          <p:nvPr/>
        </p:nvSpPr>
        <p:spPr>
          <a:xfrm>
            <a:off x="2758007" y="3086118"/>
            <a:ext cx="128400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400" kern="0" dirty="0">
                <a:ea typeface="Arial Unicode MS" pitchFamily="34" charset="-128"/>
                <a:cs typeface="Arial Unicode MS" pitchFamily="34" charset="-128"/>
              </a:rPr>
              <a:t>Event exchange</a:t>
            </a:r>
            <a:endParaRPr kumimoji="1" lang="ko-Kore-KR" altLang="en-US" sz="1400" kern="0" dirty="0" err="1">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6244B547-D454-B66E-BCF9-ECBD2806A363}"/>
              </a:ext>
            </a:extLst>
          </p:cNvPr>
          <p:cNvSpPr txBox="1"/>
          <p:nvPr/>
        </p:nvSpPr>
        <p:spPr>
          <a:xfrm>
            <a:off x="5549516" y="2494215"/>
            <a:ext cx="165109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200" kern="0" dirty="0">
                <a:ea typeface="Arial Unicode MS" pitchFamily="34" charset="-128"/>
                <a:cs typeface="Arial Unicode MS" pitchFamily="34" charset="-128"/>
              </a:rPr>
              <a:t>$&gt; </a:t>
            </a:r>
            <a:r>
              <a:rPr kumimoji="1" lang="en-US" altLang="ko-Kore-KR" sz="1200" kern="0" dirty="0" err="1">
                <a:ea typeface="Arial Unicode MS" pitchFamily="34" charset="-128"/>
                <a:cs typeface="Arial Unicode MS" pitchFamily="34" charset="-128"/>
              </a:rPr>
              <a:t>cds</a:t>
            </a:r>
            <a:r>
              <a:rPr kumimoji="1" lang="en-US" altLang="ko-Kore-KR" sz="1200" kern="0" dirty="0">
                <a:ea typeface="Arial Unicode MS" pitchFamily="34" charset="-128"/>
                <a:cs typeface="Arial Unicode MS" pitchFamily="34" charset="-128"/>
              </a:rPr>
              <a:t> watch bookstore</a:t>
            </a:r>
            <a:endParaRPr kumimoji="1" lang="ko-Kore-KR" altLang="en-US" sz="1200" kern="0" dirty="0" err="1">
              <a:ea typeface="Arial Unicode MS" pitchFamily="34" charset="-128"/>
              <a:cs typeface="Arial Unicode MS" pitchFamily="34" charset="-128"/>
            </a:endParaRPr>
          </a:p>
        </p:txBody>
      </p:sp>
      <p:sp>
        <p:nvSpPr>
          <p:cNvPr id="31" name="TextBox 30">
            <a:extLst>
              <a:ext uri="{FF2B5EF4-FFF2-40B4-BE49-F238E27FC236}">
                <a16:creationId xmlns:a16="http://schemas.microsoft.com/office/drawing/2014/main" id="{6D9FD111-155C-D2D3-150F-253DF6A00AA5}"/>
              </a:ext>
            </a:extLst>
          </p:cNvPr>
          <p:cNvSpPr txBox="1"/>
          <p:nvPr/>
        </p:nvSpPr>
        <p:spPr>
          <a:xfrm>
            <a:off x="5570560" y="4247813"/>
            <a:ext cx="160781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200" kern="0" dirty="0">
                <a:ea typeface="Arial Unicode MS" pitchFamily="34" charset="-128"/>
                <a:cs typeface="Arial Unicode MS" pitchFamily="34" charset="-128"/>
              </a:rPr>
              <a:t>$&gt; </a:t>
            </a:r>
            <a:r>
              <a:rPr kumimoji="1" lang="en-US" altLang="ko-Kore-KR" sz="1200" kern="0" dirty="0" err="1">
                <a:ea typeface="Arial Unicode MS" pitchFamily="34" charset="-128"/>
                <a:cs typeface="Arial Unicode MS" pitchFamily="34" charset="-128"/>
              </a:rPr>
              <a:t>cds</a:t>
            </a:r>
            <a:r>
              <a:rPr kumimoji="1" lang="en-US" altLang="ko-Kore-KR" sz="1200" kern="0" dirty="0">
                <a:ea typeface="Arial Unicode MS" pitchFamily="34" charset="-128"/>
                <a:cs typeface="Arial Unicode MS" pitchFamily="34" charset="-128"/>
              </a:rPr>
              <a:t> watch bookshop</a:t>
            </a:r>
            <a:endParaRPr kumimoji="1" lang="ko-Kore-KR" altLang="en-US" sz="1200" kern="0" dirty="0" err="1">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7CFF7262-4BB2-4740-BD87-1D5262A17B2E}"/>
              </a:ext>
            </a:extLst>
          </p:cNvPr>
          <p:cNvSpPr txBox="1"/>
          <p:nvPr/>
        </p:nvSpPr>
        <p:spPr>
          <a:xfrm>
            <a:off x="1048520" y="5557461"/>
            <a:ext cx="3028897" cy="900246"/>
          </a:xfrm>
          <a:prstGeom prst="rect">
            <a:avLst/>
          </a:prstGeom>
          <a:noFill/>
        </p:spPr>
        <p:txBody>
          <a:bodyPr wrap="square" lIns="0" tIns="0" rIns="0" bIns="0" rtlCol="0">
            <a:spAutoFit/>
          </a:bodyPr>
          <a:lstStyle/>
          <a:p>
            <a:pPr fontAlgn="base">
              <a:spcBef>
                <a:spcPts val="100"/>
              </a:spcBef>
              <a:spcAft>
                <a:spcPct val="0"/>
              </a:spcAft>
              <a:buClr>
                <a:srgbClr val="F0AB00"/>
              </a:buClr>
              <a:buSzPct val="80000"/>
            </a:pPr>
            <a:r>
              <a:rPr kumimoji="1" lang="en-US" altLang="ko-Kore-KR" sz="1400" kern="0" dirty="0">
                <a:ea typeface="Arial Unicode MS" pitchFamily="34" charset="-128"/>
                <a:cs typeface="Arial Unicode MS" pitchFamily="34" charset="-128"/>
              </a:rPr>
              <a:t>&gt;&gt;</a:t>
            </a:r>
            <a:r>
              <a:rPr kumimoji="1" lang="en-US" altLang="ko-Kore-KR" sz="1400" kern="0" dirty="0" err="1">
                <a:ea typeface="Arial Unicode MS" pitchFamily="34" charset="-128"/>
                <a:cs typeface="Arial Unicode MS" pitchFamily="34" charset="-128"/>
              </a:rPr>
              <a:t>OrderServices</a:t>
            </a:r>
            <a:r>
              <a:rPr kumimoji="1" lang="en-US" altLang="ko-Kore-KR" sz="1400" kern="0" dirty="0">
                <a:ea typeface="Arial Unicode MS" pitchFamily="34" charset="-128"/>
                <a:cs typeface="Arial Unicode MS" pitchFamily="34" charset="-128"/>
              </a:rPr>
              <a:t> </a:t>
            </a:r>
          </a:p>
          <a:p>
            <a:pPr fontAlgn="base">
              <a:spcBef>
                <a:spcPts val="100"/>
              </a:spcBef>
              <a:spcAft>
                <a:spcPct val="0"/>
              </a:spcAft>
              <a:buClr>
                <a:srgbClr val="F0AB00"/>
              </a:buClr>
              <a:buSzPct val="80000"/>
            </a:pPr>
            <a:r>
              <a:rPr kumimoji="1" lang="ko-KR" altLang="en-US" sz="1400" kern="0" dirty="0">
                <a:ea typeface="Arial Unicode MS" pitchFamily="34" charset="-128"/>
                <a:cs typeface="Arial Unicode MS" pitchFamily="34" charset="-128"/>
              </a:rPr>
              <a:t>  </a:t>
            </a:r>
            <a:r>
              <a:rPr kumimoji="1" lang="en-US" altLang="ko-Kore-KR" sz="1400" kern="0" dirty="0">
                <a:ea typeface="Arial Unicode MS" pitchFamily="34" charset="-128"/>
                <a:cs typeface="Arial Unicode MS" pitchFamily="34" charset="-128"/>
              </a:rPr>
              <a:t>Entity : </a:t>
            </a:r>
            <a:r>
              <a:rPr kumimoji="1" lang="en-US" altLang="ko-Kore-KR" sz="1400" kern="0" dirty="0" err="1">
                <a:ea typeface="Arial Unicode MS" pitchFamily="34" charset="-128"/>
                <a:cs typeface="Arial Unicode MS" pitchFamily="34" charset="-128"/>
              </a:rPr>
              <a:t>Ordes</a:t>
            </a:r>
            <a:r>
              <a:rPr kumimoji="1" lang="en-US" altLang="ko-Kore-KR" sz="1400" kern="0" dirty="0">
                <a:ea typeface="Arial Unicode MS" pitchFamily="34" charset="-128"/>
                <a:cs typeface="Arial Unicode MS" pitchFamily="34" charset="-128"/>
              </a:rPr>
              <a:t>, </a:t>
            </a:r>
            <a:r>
              <a:rPr kumimoji="1" lang="en-US" altLang="ko-Kore-KR" sz="1400" kern="0" dirty="0" err="1">
                <a:ea typeface="Arial Unicode MS" pitchFamily="34" charset="-128"/>
                <a:cs typeface="Arial Unicode MS" pitchFamily="34" charset="-128"/>
              </a:rPr>
              <a:t>Orders_Items</a:t>
            </a:r>
            <a:endParaRPr kumimoji="1" lang="en-US" altLang="ko-Kore-KR" sz="1400" kern="0" dirty="0">
              <a:ea typeface="Arial Unicode MS" pitchFamily="34" charset="-128"/>
              <a:cs typeface="Arial Unicode MS" pitchFamily="34" charset="-128"/>
            </a:endParaRPr>
          </a:p>
          <a:p>
            <a:pPr fontAlgn="base">
              <a:spcBef>
                <a:spcPts val="100"/>
              </a:spcBef>
              <a:spcAft>
                <a:spcPct val="0"/>
              </a:spcAft>
              <a:buClr>
                <a:srgbClr val="F0AB00"/>
              </a:buClr>
              <a:buSzPct val="80000"/>
            </a:pPr>
            <a:r>
              <a:rPr kumimoji="1" lang="ko-KR" altLang="en-US" sz="1400" kern="0" dirty="0">
                <a:ea typeface="Arial Unicode MS" pitchFamily="34" charset="-128"/>
                <a:cs typeface="Arial Unicode MS" pitchFamily="34" charset="-128"/>
              </a:rPr>
              <a:t>  </a:t>
            </a:r>
            <a:r>
              <a:rPr kumimoji="1" lang="en-US" altLang="ko-KR" sz="1400" kern="0" dirty="0">
                <a:ea typeface="Arial Unicode MS" pitchFamily="34" charset="-128"/>
                <a:cs typeface="Arial Unicode MS" pitchFamily="34" charset="-128"/>
              </a:rPr>
              <a:t>Event</a:t>
            </a:r>
            <a:r>
              <a:rPr kumimoji="1" lang="ko-KR" altLang="en-US" sz="1400" kern="0" dirty="0">
                <a:ea typeface="Arial Unicode MS" pitchFamily="34" charset="-128"/>
                <a:cs typeface="Arial Unicode MS" pitchFamily="34" charset="-128"/>
              </a:rPr>
              <a:t> </a:t>
            </a:r>
            <a:r>
              <a:rPr kumimoji="1" lang="en-US" altLang="ko-KR" sz="1400" kern="0" dirty="0">
                <a:ea typeface="Arial Unicode MS" pitchFamily="34" charset="-128"/>
                <a:cs typeface="Arial Unicode MS" pitchFamily="34" charset="-128"/>
              </a:rPr>
              <a:t>:</a:t>
            </a:r>
            <a:r>
              <a:rPr kumimoji="1" lang="ko-KR" altLang="en-US" sz="1400" kern="0" dirty="0">
                <a:ea typeface="Arial Unicode MS" pitchFamily="34" charset="-128"/>
                <a:cs typeface="Arial Unicode MS" pitchFamily="34" charset="-128"/>
              </a:rPr>
              <a:t> </a:t>
            </a:r>
            <a:r>
              <a:rPr kumimoji="1" lang="en-US" altLang="ko-KR" sz="1400" kern="0" dirty="0" err="1">
                <a:ea typeface="Arial Unicode MS" pitchFamily="34" charset="-128"/>
                <a:cs typeface="Arial Unicode MS" pitchFamily="34" charset="-128"/>
              </a:rPr>
              <a:t>OrderChanged</a:t>
            </a:r>
            <a:endParaRPr kumimoji="1" lang="en-US" altLang="ko-Kore-KR" sz="1400" kern="0" dirty="0">
              <a:ea typeface="Arial Unicode MS" pitchFamily="34" charset="-128"/>
              <a:cs typeface="Arial Unicode MS" pitchFamily="34" charset="-128"/>
            </a:endParaRPr>
          </a:p>
          <a:p>
            <a:pPr fontAlgn="base">
              <a:spcBef>
                <a:spcPts val="100"/>
              </a:spcBef>
              <a:spcAft>
                <a:spcPct val="0"/>
              </a:spcAft>
              <a:buClr>
                <a:srgbClr val="F0AB00"/>
              </a:buClr>
              <a:buSzPct val="80000"/>
            </a:pPr>
            <a:endParaRPr kumimoji="1" lang="ko-Kore-KR" altLang="en-US" sz="1400" kern="0" dirty="0" err="1">
              <a:ea typeface="Arial Unicode MS" pitchFamily="34" charset="-128"/>
              <a:cs typeface="Arial Unicode MS" pitchFamily="34" charset="-128"/>
            </a:endParaRPr>
          </a:p>
        </p:txBody>
      </p:sp>
      <p:sp>
        <p:nvSpPr>
          <p:cNvPr id="34" name="TextBox 33">
            <a:extLst>
              <a:ext uri="{FF2B5EF4-FFF2-40B4-BE49-F238E27FC236}">
                <a16:creationId xmlns:a16="http://schemas.microsoft.com/office/drawing/2014/main" id="{3A32BB7B-B40B-AFA0-8599-B52A559BA96E}"/>
              </a:ext>
            </a:extLst>
          </p:cNvPr>
          <p:cNvSpPr txBox="1"/>
          <p:nvPr/>
        </p:nvSpPr>
        <p:spPr>
          <a:xfrm>
            <a:off x="4738048" y="5615149"/>
            <a:ext cx="4465324" cy="1554272"/>
          </a:xfrm>
          <a:prstGeom prst="rect">
            <a:avLst/>
          </a:prstGeom>
          <a:noFill/>
        </p:spPr>
        <p:txBody>
          <a:bodyPr wrap="square" lIns="0" tIns="0" rIns="0" bIns="0" rtlCol="0">
            <a:spAutoFit/>
          </a:bodyPr>
          <a:lstStyle/>
          <a:p>
            <a:pPr fontAlgn="base">
              <a:spcBef>
                <a:spcPts val="100"/>
              </a:spcBef>
              <a:spcAft>
                <a:spcPct val="0"/>
              </a:spcAft>
              <a:buClr>
                <a:srgbClr val="F0AB00"/>
              </a:buClr>
              <a:buSzPct val="80000"/>
            </a:pPr>
            <a:r>
              <a:rPr kumimoji="1" lang="en-US" altLang="ko-KR" sz="1400" kern="0" dirty="0">
                <a:ea typeface="Arial Unicode MS" pitchFamily="34" charset="-128"/>
                <a:cs typeface="Arial Unicode MS" pitchFamily="34" charset="-128"/>
              </a:rPr>
              <a:t>&gt;&gt;Admin-service </a:t>
            </a:r>
          </a:p>
          <a:p>
            <a:pPr fontAlgn="base">
              <a:spcBef>
                <a:spcPts val="100"/>
              </a:spcBef>
              <a:spcAft>
                <a:spcPct val="0"/>
              </a:spcAft>
              <a:buClr>
                <a:srgbClr val="F0AB00"/>
              </a:buClr>
              <a:buSzPct val="80000"/>
            </a:pPr>
            <a:r>
              <a:rPr kumimoji="1" lang="ko-KR" altLang="en-US" sz="1400" kern="0" dirty="0">
                <a:ea typeface="Arial Unicode MS" pitchFamily="34" charset="-128"/>
                <a:cs typeface="Arial Unicode MS" pitchFamily="34" charset="-128"/>
              </a:rPr>
              <a:t>  </a:t>
            </a:r>
            <a:r>
              <a:rPr kumimoji="1" lang="en-US" altLang="ko-KR" sz="1400" kern="0" dirty="0">
                <a:ea typeface="Arial Unicode MS" pitchFamily="34" charset="-128"/>
                <a:cs typeface="Arial Unicode MS" pitchFamily="34" charset="-128"/>
              </a:rPr>
              <a:t>Entity : Books, Author</a:t>
            </a:r>
          </a:p>
          <a:p>
            <a:pPr fontAlgn="base">
              <a:spcBef>
                <a:spcPts val="100"/>
              </a:spcBef>
              <a:spcAft>
                <a:spcPct val="0"/>
              </a:spcAft>
              <a:buClr>
                <a:srgbClr val="F0AB00"/>
              </a:buClr>
              <a:buSzPct val="80000"/>
            </a:pPr>
            <a:r>
              <a:rPr kumimoji="1" lang="en-US" altLang="ko-KR" sz="1400" kern="0" dirty="0">
                <a:ea typeface="Arial Unicode MS" pitchFamily="34" charset="-128"/>
                <a:cs typeface="Arial Unicode MS" pitchFamily="34" charset="-128"/>
              </a:rPr>
              <a:t>&gt;&gt;Cat-service : </a:t>
            </a:r>
          </a:p>
          <a:p>
            <a:pPr fontAlgn="base">
              <a:spcBef>
                <a:spcPts val="100"/>
              </a:spcBef>
              <a:spcAft>
                <a:spcPct val="0"/>
              </a:spcAft>
              <a:buClr>
                <a:srgbClr val="F0AB00"/>
              </a:buClr>
              <a:buSzPct val="80000"/>
            </a:pPr>
            <a:r>
              <a:rPr kumimoji="1" lang="ko-KR" altLang="en-US" sz="1200" kern="0" dirty="0">
                <a:ea typeface="Arial Unicode MS" pitchFamily="34" charset="-128"/>
                <a:cs typeface="Arial Unicode MS" pitchFamily="34" charset="-128"/>
              </a:rPr>
              <a:t>  </a:t>
            </a:r>
            <a:r>
              <a:rPr kumimoji="1" lang="en-US" altLang="ko-KR" sz="1200" kern="0" dirty="0">
                <a:ea typeface="Arial Unicode MS" pitchFamily="34" charset="-128"/>
                <a:cs typeface="Arial Unicode MS" pitchFamily="34" charset="-128"/>
              </a:rPr>
              <a:t>Entity : </a:t>
            </a:r>
            <a:r>
              <a:rPr kumimoji="1" lang="en-US" altLang="ko-KR" sz="1200" kern="0" dirty="0" err="1">
                <a:ea typeface="Arial Unicode MS" pitchFamily="34" charset="-128"/>
                <a:cs typeface="Arial Unicode MS" pitchFamily="34" charset="-128"/>
              </a:rPr>
              <a:t>ListOfBooks</a:t>
            </a:r>
            <a:r>
              <a:rPr kumimoji="1" lang="en-US" altLang="ko-KR" sz="1200" kern="0" dirty="0">
                <a:ea typeface="Arial Unicode MS" pitchFamily="34" charset="-128"/>
                <a:cs typeface="Arial Unicode MS" pitchFamily="34" charset="-128"/>
              </a:rPr>
              <a:t>, Books, </a:t>
            </a:r>
            <a:r>
              <a:rPr kumimoji="1" lang="en-US" altLang="ko-KR" sz="1200" kern="0" dirty="0" err="1">
                <a:ea typeface="Arial Unicode MS" pitchFamily="34" charset="-128"/>
                <a:cs typeface="Arial Unicode MS" pitchFamily="34" charset="-128"/>
              </a:rPr>
              <a:t>submitOrder</a:t>
            </a:r>
            <a:r>
              <a:rPr kumimoji="1" lang="en-US" altLang="ko-KR" sz="1200" kern="0" dirty="0">
                <a:ea typeface="Arial Unicode MS" pitchFamily="34" charset="-128"/>
                <a:cs typeface="Arial Unicode MS" pitchFamily="34" charset="-128"/>
              </a:rPr>
              <a:t>, </a:t>
            </a:r>
            <a:r>
              <a:rPr kumimoji="1" lang="en-US" altLang="ko-KR" sz="1200" kern="0" dirty="0" err="1">
                <a:ea typeface="Arial Unicode MS" pitchFamily="34" charset="-128"/>
                <a:cs typeface="Arial Unicode MS" pitchFamily="34" charset="-128"/>
              </a:rPr>
              <a:t>OrderedBook</a:t>
            </a:r>
            <a:endParaRPr kumimoji="1" lang="en-US" altLang="ko-KR" sz="1200" kern="0" dirty="0">
              <a:ea typeface="Arial Unicode MS" pitchFamily="34" charset="-128"/>
              <a:cs typeface="Arial Unicode MS" pitchFamily="34" charset="-128"/>
            </a:endParaRPr>
          </a:p>
          <a:p>
            <a:pPr fontAlgn="base">
              <a:spcBef>
                <a:spcPts val="100"/>
              </a:spcBef>
              <a:spcAft>
                <a:spcPct val="0"/>
              </a:spcAft>
              <a:buClr>
                <a:srgbClr val="F0AB00"/>
              </a:buClr>
              <a:buSzPct val="80000"/>
            </a:pPr>
            <a:r>
              <a:rPr kumimoji="1" lang="ko-KR" altLang="en-US" sz="1400" kern="0" dirty="0">
                <a:ea typeface="Arial Unicode MS" pitchFamily="34" charset="-128"/>
                <a:cs typeface="Arial Unicode MS" pitchFamily="34" charset="-128"/>
              </a:rPr>
              <a:t>  </a:t>
            </a:r>
            <a:r>
              <a:rPr kumimoji="1" lang="en-US" altLang="ko-KR" sz="1400" kern="0" dirty="0">
                <a:ea typeface="Arial Unicode MS" pitchFamily="34" charset="-128"/>
                <a:cs typeface="Arial Unicode MS" pitchFamily="34" charset="-128"/>
              </a:rPr>
              <a:t>Event: </a:t>
            </a:r>
            <a:r>
              <a:rPr kumimoji="1" lang="en-US" altLang="ko-KR" sz="1400" kern="0" dirty="0" err="1">
                <a:ea typeface="Arial Unicode MS" pitchFamily="34" charset="-128"/>
                <a:cs typeface="Arial Unicode MS" pitchFamily="34" charset="-128"/>
              </a:rPr>
              <a:t>OrderedBook</a:t>
            </a:r>
            <a:r>
              <a:rPr kumimoji="1" lang="en-US" altLang="ko-KR" sz="1400" kern="0" dirty="0">
                <a:ea typeface="Arial Unicode MS" pitchFamily="34" charset="-128"/>
                <a:cs typeface="Arial Unicode MS" pitchFamily="34" charset="-128"/>
              </a:rPr>
              <a:t>, </a:t>
            </a:r>
          </a:p>
          <a:p>
            <a:pPr fontAlgn="base">
              <a:spcBef>
                <a:spcPts val="100"/>
              </a:spcBef>
              <a:spcAft>
                <a:spcPct val="0"/>
              </a:spcAft>
              <a:buClr>
                <a:srgbClr val="F0AB00"/>
              </a:buClr>
              <a:buSzPct val="80000"/>
            </a:pPr>
            <a:r>
              <a:rPr kumimoji="1" lang="en-US" altLang="ko-KR" sz="1400" kern="0" dirty="0">
                <a:ea typeface="Arial Unicode MS" pitchFamily="34" charset="-128"/>
                <a:cs typeface="Arial Unicode MS" pitchFamily="34" charset="-128"/>
              </a:rPr>
              <a:t>&gt;&gt;User-service :</a:t>
            </a:r>
            <a:endParaRPr kumimoji="1" lang="ko-Kore-KR" altLang="en-US" sz="1400" kern="0" dirty="0">
              <a:ea typeface="Arial Unicode MS" pitchFamily="34" charset="-128"/>
              <a:cs typeface="Arial Unicode MS" pitchFamily="34" charset="-128"/>
            </a:endParaRPr>
          </a:p>
          <a:p>
            <a:pPr fontAlgn="base">
              <a:spcBef>
                <a:spcPts val="100"/>
              </a:spcBef>
              <a:spcAft>
                <a:spcPct val="0"/>
              </a:spcAft>
              <a:buClr>
                <a:srgbClr val="F0AB00"/>
              </a:buClr>
              <a:buSzPct val="80000"/>
            </a:pPr>
            <a:r>
              <a:rPr kumimoji="1" lang="ko-KR" altLang="en-US" sz="1400" kern="0" dirty="0">
                <a:ea typeface="Arial Unicode MS" pitchFamily="34" charset="-128"/>
                <a:cs typeface="Arial Unicode MS" pitchFamily="34" charset="-128"/>
              </a:rPr>
              <a:t>  </a:t>
            </a:r>
            <a:r>
              <a:rPr kumimoji="1" lang="en-US" altLang="ko-Kore-KR" sz="1400" kern="0" dirty="0">
                <a:ea typeface="Arial Unicode MS" pitchFamily="34" charset="-128"/>
                <a:cs typeface="Arial Unicode MS" pitchFamily="34" charset="-128"/>
              </a:rPr>
              <a:t>Entity: me, login() </a:t>
            </a:r>
            <a:endParaRPr kumimoji="1" lang="ko-Kore-KR" altLang="en-US" sz="1400" kern="0" dirty="0" err="1">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A88CDC76-466C-3AC9-F9EA-627CD61F1DBC}"/>
              </a:ext>
            </a:extLst>
          </p:cNvPr>
          <p:cNvSpPr txBox="1"/>
          <p:nvPr/>
        </p:nvSpPr>
        <p:spPr>
          <a:xfrm>
            <a:off x="9528413" y="5551604"/>
            <a:ext cx="3028897" cy="900246"/>
          </a:xfrm>
          <a:prstGeom prst="rect">
            <a:avLst/>
          </a:prstGeom>
          <a:noFill/>
        </p:spPr>
        <p:txBody>
          <a:bodyPr wrap="square" lIns="0" tIns="0" rIns="0" bIns="0" rtlCol="0">
            <a:spAutoFit/>
          </a:bodyPr>
          <a:lstStyle/>
          <a:p>
            <a:pPr fontAlgn="base">
              <a:spcBef>
                <a:spcPts val="100"/>
              </a:spcBef>
              <a:spcAft>
                <a:spcPct val="0"/>
              </a:spcAft>
              <a:buClr>
                <a:srgbClr val="F0AB00"/>
              </a:buClr>
              <a:buSzPct val="80000"/>
            </a:pPr>
            <a:r>
              <a:rPr kumimoji="1" lang="en-US" altLang="ko-Kore-KR" sz="1400" kern="0" dirty="0">
                <a:ea typeface="Arial Unicode MS" pitchFamily="34" charset="-128"/>
                <a:cs typeface="Arial Unicode MS" pitchFamily="34" charset="-128"/>
              </a:rPr>
              <a:t>&gt;&gt;</a:t>
            </a:r>
            <a:r>
              <a:rPr kumimoji="1" lang="en-US" altLang="ko-Kore-KR" sz="1400" kern="0" dirty="0" err="1">
                <a:ea typeface="Arial Unicode MS" pitchFamily="34" charset="-128"/>
                <a:cs typeface="Arial Unicode MS" pitchFamily="34" charset="-128"/>
              </a:rPr>
              <a:t>ReviewServices</a:t>
            </a:r>
            <a:r>
              <a:rPr kumimoji="1" lang="en-US" altLang="ko-Kore-KR" sz="1400" kern="0" dirty="0">
                <a:ea typeface="Arial Unicode MS" pitchFamily="34" charset="-128"/>
                <a:cs typeface="Arial Unicode MS" pitchFamily="34" charset="-128"/>
              </a:rPr>
              <a:t> </a:t>
            </a:r>
          </a:p>
          <a:p>
            <a:pPr fontAlgn="base">
              <a:spcBef>
                <a:spcPts val="100"/>
              </a:spcBef>
              <a:spcAft>
                <a:spcPct val="0"/>
              </a:spcAft>
              <a:buClr>
                <a:srgbClr val="F0AB00"/>
              </a:buClr>
              <a:buSzPct val="80000"/>
            </a:pPr>
            <a:r>
              <a:rPr kumimoji="1" lang="ko-KR" altLang="en-US" sz="1400" kern="0" dirty="0">
                <a:ea typeface="Arial Unicode MS" pitchFamily="34" charset="-128"/>
                <a:cs typeface="Arial Unicode MS" pitchFamily="34" charset="-128"/>
              </a:rPr>
              <a:t>  </a:t>
            </a:r>
            <a:r>
              <a:rPr kumimoji="1" lang="en-US" altLang="ko-Kore-KR" sz="1400" kern="0" dirty="0">
                <a:ea typeface="Arial Unicode MS" pitchFamily="34" charset="-128"/>
                <a:cs typeface="Arial Unicode MS" pitchFamily="34" charset="-128"/>
              </a:rPr>
              <a:t>Entity : </a:t>
            </a:r>
            <a:r>
              <a:rPr kumimoji="1" lang="en-US" altLang="ko-Kore-KR" sz="1400" kern="0" dirty="0" err="1">
                <a:ea typeface="Arial Unicode MS" pitchFamily="34" charset="-128"/>
                <a:cs typeface="Arial Unicode MS" pitchFamily="34" charset="-128"/>
              </a:rPr>
              <a:t>Ordes</a:t>
            </a:r>
            <a:r>
              <a:rPr kumimoji="1" lang="en-US" altLang="ko-Kore-KR" sz="1400" kern="0" dirty="0">
                <a:ea typeface="Arial Unicode MS" pitchFamily="34" charset="-128"/>
                <a:cs typeface="Arial Unicode MS" pitchFamily="34" charset="-128"/>
              </a:rPr>
              <a:t>, </a:t>
            </a:r>
            <a:r>
              <a:rPr kumimoji="1" lang="en-US" altLang="ko-Kore-KR" sz="1400" kern="0" dirty="0" err="1">
                <a:ea typeface="Arial Unicode MS" pitchFamily="34" charset="-128"/>
                <a:cs typeface="Arial Unicode MS" pitchFamily="34" charset="-128"/>
              </a:rPr>
              <a:t>Orders_Items</a:t>
            </a:r>
            <a:endParaRPr kumimoji="1" lang="en-US" altLang="ko-Kore-KR" sz="1400" kern="0" dirty="0">
              <a:ea typeface="Arial Unicode MS" pitchFamily="34" charset="-128"/>
              <a:cs typeface="Arial Unicode MS" pitchFamily="34" charset="-128"/>
            </a:endParaRPr>
          </a:p>
          <a:p>
            <a:pPr fontAlgn="base">
              <a:spcBef>
                <a:spcPts val="100"/>
              </a:spcBef>
              <a:spcAft>
                <a:spcPct val="0"/>
              </a:spcAft>
              <a:buClr>
                <a:srgbClr val="F0AB00"/>
              </a:buClr>
              <a:buSzPct val="80000"/>
            </a:pPr>
            <a:r>
              <a:rPr kumimoji="1" lang="ko-KR" altLang="en-US" sz="1400" kern="0" dirty="0">
                <a:ea typeface="Arial Unicode MS" pitchFamily="34" charset="-128"/>
                <a:cs typeface="Arial Unicode MS" pitchFamily="34" charset="-128"/>
              </a:rPr>
              <a:t>  </a:t>
            </a:r>
            <a:r>
              <a:rPr kumimoji="1" lang="en-US" altLang="ko-KR" sz="1400" kern="0" dirty="0">
                <a:ea typeface="Arial Unicode MS" pitchFamily="34" charset="-128"/>
                <a:cs typeface="Arial Unicode MS" pitchFamily="34" charset="-128"/>
              </a:rPr>
              <a:t>Event: reviewed</a:t>
            </a:r>
          </a:p>
          <a:p>
            <a:pPr fontAlgn="base">
              <a:spcBef>
                <a:spcPts val="100"/>
              </a:spcBef>
              <a:spcAft>
                <a:spcPct val="0"/>
              </a:spcAft>
              <a:buClr>
                <a:srgbClr val="F0AB00"/>
              </a:buClr>
              <a:buSzPct val="80000"/>
            </a:pPr>
            <a:endParaRPr kumimoji="1" lang="ko-Kore-KR" altLang="en-US" sz="1400" kern="0" dirty="0" err="1">
              <a:ea typeface="Arial Unicode MS" pitchFamily="34" charset="-128"/>
              <a:cs typeface="Arial Unicode MS" pitchFamily="34" charset="-128"/>
            </a:endParaRPr>
          </a:p>
        </p:txBody>
      </p:sp>
      <p:cxnSp>
        <p:nvCxnSpPr>
          <p:cNvPr id="37" name="직선 화살표 연결선 36">
            <a:extLst>
              <a:ext uri="{FF2B5EF4-FFF2-40B4-BE49-F238E27FC236}">
                <a16:creationId xmlns:a16="http://schemas.microsoft.com/office/drawing/2014/main" id="{B2DE4EC4-9F74-9B0B-80FC-4E3C9F4D9092}"/>
              </a:ext>
            </a:extLst>
          </p:cNvPr>
          <p:cNvCxnSpPr/>
          <p:nvPr/>
        </p:nvCxnSpPr>
        <p:spPr>
          <a:xfrm flipH="1">
            <a:off x="1910686" y="4665828"/>
            <a:ext cx="354842" cy="848521"/>
          </a:xfrm>
          <a:prstGeom prst="straightConnector1">
            <a:avLst/>
          </a:prstGeom>
          <a:ln w="25400">
            <a:solidFill>
              <a:schemeClr val="tx1"/>
            </a:solidFill>
            <a:prstDash val="sysDot"/>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E79B3DE3-E5DD-4546-BBBB-05D60D20E177}"/>
              </a:ext>
            </a:extLst>
          </p:cNvPr>
          <p:cNvCxnSpPr>
            <a:cxnSpLocks/>
          </p:cNvCxnSpPr>
          <p:nvPr/>
        </p:nvCxnSpPr>
        <p:spPr>
          <a:xfrm>
            <a:off x="6216556" y="4717239"/>
            <a:ext cx="0" cy="1110107"/>
          </a:xfrm>
          <a:prstGeom prst="straightConnector1">
            <a:avLst/>
          </a:prstGeom>
          <a:ln w="25400">
            <a:solidFill>
              <a:schemeClr val="tx1"/>
            </a:solidFill>
            <a:prstDash val="sysDot"/>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DBC44037-21C7-3779-C3F3-EDD5A8A87397}"/>
              </a:ext>
            </a:extLst>
          </p:cNvPr>
          <p:cNvCxnSpPr>
            <a:cxnSpLocks/>
          </p:cNvCxnSpPr>
          <p:nvPr/>
        </p:nvCxnSpPr>
        <p:spPr>
          <a:xfrm>
            <a:off x="10110717" y="4763753"/>
            <a:ext cx="452650" cy="728142"/>
          </a:xfrm>
          <a:prstGeom prst="straightConnector1">
            <a:avLst/>
          </a:prstGeom>
          <a:ln w="25400">
            <a:solidFill>
              <a:schemeClr val="tx1"/>
            </a:solidFill>
            <a:prstDash val="sysDot"/>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50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96427F-4AB1-A9A6-E6B1-7E0E0CC580C4}"/>
              </a:ext>
            </a:extLst>
          </p:cNvPr>
          <p:cNvSpPr>
            <a:spLocks noGrp="1"/>
          </p:cNvSpPr>
          <p:nvPr>
            <p:ph type="title"/>
          </p:nvPr>
        </p:nvSpPr>
        <p:spPr/>
        <p:txBody>
          <a:bodyPr/>
          <a:lstStyle/>
          <a:p>
            <a:r>
              <a:rPr kumimoji="1" lang="en-US" altLang="ko-Kore-KR" dirty="0"/>
              <a:t>Jumpstart a Project</a:t>
            </a:r>
            <a:endParaRPr kumimoji="1" lang="ko-Kore-KR" altLang="en-US" dirty="0"/>
          </a:p>
        </p:txBody>
      </p:sp>
      <p:sp>
        <p:nvSpPr>
          <p:cNvPr id="3" name="TextBox 2">
            <a:extLst>
              <a:ext uri="{FF2B5EF4-FFF2-40B4-BE49-F238E27FC236}">
                <a16:creationId xmlns:a16="http://schemas.microsoft.com/office/drawing/2014/main" id="{9E2945D2-78D3-A8BC-A321-884F61B583FD}"/>
              </a:ext>
            </a:extLst>
          </p:cNvPr>
          <p:cNvSpPr txBox="1"/>
          <p:nvPr/>
        </p:nvSpPr>
        <p:spPr>
          <a:xfrm>
            <a:off x="503870" y="1179522"/>
            <a:ext cx="11183564" cy="567847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a:t>
            </a:r>
            <a:r>
              <a:rPr kumimoji="1" lang="en-US" altLang="ko-KR" sz="1800" kern="0" dirty="0">
                <a:ea typeface="Arial Unicode MS" pitchFamily="34" charset="-128"/>
                <a:cs typeface="Arial Unicode MS" pitchFamily="34" charset="-128"/>
              </a:rPr>
              <a:t>,,</a:t>
            </a:r>
            <a:r>
              <a:rPr kumimoji="1" lang="ko-KR" altLang="en-US" sz="1800" kern="0" dirty="0">
                <a:ea typeface="Arial Unicode MS" pitchFamily="34" charset="-128"/>
                <a:cs typeface="Arial Unicode MS" pitchFamily="34" charset="-128"/>
              </a:rPr>
              <a:t>중간에 </a:t>
            </a:r>
            <a:r>
              <a:rPr kumimoji="1" lang="en-US" altLang="ko-KR" sz="1800" kern="0" dirty="0" err="1">
                <a:ea typeface="Arial Unicode MS" pitchFamily="34" charset="-128"/>
                <a:cs typeface="Arial Unicode MS" pitchFamily="34" charset="-128"/>
              </a:rPr>
              <a:t>hana</a:t>
            </a:r>
            <a:r>
              <a:rPr kumimoji="1" lang="en-US" altLang="ko-KR" sz="1800" kern="0" dirty="0">
                <a:ea typeface="Arial Unicode MS" pitchFamily="34" charset="-128"/>
                <a:cs typeface="Arial Unicode MS" pitchFamily="34" charset="-128"/>
              </a:rPr>
              <a:t> deploy</a:t>
            </a:r>
            <a:r>
              <a:rPr kumimoji="1" lang="ko-KR" altLang="en-US" sz="1800" kern="0" dirty="0">
                <a:ea typeface="Arial Unicode MS" pitchFamily="34" charset="-128"/>
                <a:cs typeface="Arial Unicode MS" pitchFamily="34" charset="-128"/>
              </a:rPr>
              <a:t>가 잘 </a:t>
            </a:r>
            <a:r>
              <a:rPr kumimoji="1" lang="ko-KR" altLang="en-US" sz="1800" kern="0" dirty="0" err="1">
                <a:ea typeface="Arial Unicode MS" pitchFamily="34" charset="-128"/>
                <a:cs typeface="Arial Unicode MS" pitchFamily="34" charset="-128"/>
              </a:rPr>
              <a:t>안될경우</a:t>
            </a:r>
            <a:r>
              <a:rPr kumimoji="1" lang="en-US" altLang="ko-KR" sz="1800" kern="0" dirty="0">
                <a:ea typeface="Arial Unicode MS" pitchFamily="34" charset="-128"/>
                <a:cs typeface="Arial Unicode MS" pitchFamily="34" charset="-128"/>
              </a:rPr>
              <a:t>..(</a:t>
            </a:r>
            <a:r>
              <a:rPr kumimoji="1" lang="ko-KR" altLang="en-US" sz="1800" kern="0" dirty="0">
                <a:ea typeface="Arial Unicode MS" pitchFamily="34" charset="-128"/>
                <a:cs typeface="Arial Unicode MS" pitchFamily="34" charset="-128"/>
              </a:rPr>
              <a:t>예를 들어 </a:t>
            </a:r>
            <a:r>
              <a:rPr kumimoji="1" lang="en-US" altLang="ko-KR" sz="1800" kern="0" dirty="0" err="1">
                <a:ea typeface="Arial Unicode MS" pitchFamily="34" charset="-128"/>
                <a:cs typeface="Arial Unicode MS" pitchFamily="34" charset="-128"/>
              </a:rPr>
              <a:t>database_id</a:t>
            </a:r>
            <a:r>
              <a:rPr kumimoji="1" lang="ko-KR" altLang="en-US" sz="1800" kern="0" dirty="0" err="1">
                <a:ea typeface="Arial Unicode MS" pitchFamily="34" charset="-128"/>
                <a:cs typeface="Arial Unicode MS" pitchFamily="34" charset="-128"/>
              </a:rPr>
              <a:t>를</a:t>
            </a:r>
            <a:r>
              <a:rPr kumimoji="1" lang="ko-KR" altLang="en-US" sz="1800" kern="0" dirty="0">
                <a:ea typeface="Arial Unicode MS" pitchFamily="34" charset="-128"/>
                <a:cs typeface="Arial Unicode MS" pitchFamily="34" charset="-128"/>
              </a:rPr>
              <a:t> 지정해야 하는 경우</a:t>
            </a:r>
            <a:r>
              <a:rPr kumimoji="1" lang="en-US" altLang="ko-KR"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kumimoji="1" lang="en-US" altLang="ko-Kore-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 altLang="ko-Kore-KR" sz="1800" kern="0" dirty="0">
                <a:ea typeface="Arial Unicode MS" pitchFamily="34" charset="-128"/>
                <a:cs typeface="Arial Unicode MS" pitchFamily="34" charset="-128"/>
              </a:rPr>
              <a:t>user: bookshop $ </a:t>
            </a:r>
            <a:r>
              <a:rPr kumimoji="1" lang="en" altLang="ko-Kore-KR" sz="1800" kern="0" dirty="0" err="1">
                <a:ea typeface="Arial Unicode MS" pitchFamily="34" charset="-128"/>
                <a:cs typeface="Arial Unicode MS" pitchFamily="34" charset="-128"/>
              </a:rPr>
              <a:t>cf</a:t>
            </a:r>
            <a:r>
              <a:rPr kumimoji="1" lang="en" altLang="ko-Kore-KR" sz="1800" kern="0" dirty="0">
                <a:ea typeface="Arial Unicode MS" pitchFamily="34" charset="-128"/>
                <a:cs typeface="Arial Unicode MS" pitchFamily="34" charset="-128"/>
              </a:rPr>
              <a:t> create-service </a:t>
            </a:r>
            <a:r>
              <a:rPr kumimoji="1" lang="en" altLang="ko-Kore-KR" sz="1800" kern="0" dirty="0" err="1">
                <a:ea typeface="Arial Unicode MS" pitchFamily="34" charset="-128"/>
                <a:cs typeface="Arial Unicode MS" pitchFamily="34" charset="-128"/>
              </a:rPr>
              <a:t>hana</a:t>
            </a:r>
            <a:r>
              <a:rPr kumimoji="1" lang="en" altLang="ko-Kore-KR" sz="1800" kern="0" dirty="0">
                <a:ea typeface="Arial Unicode MS" pitchFamily="34" charset="-128"/>
                <a:cs typeface="Arial Unicode MS" pitchFamily="34" charset="-128"/>
              </a:rPr>
              <a:t> </a:t>
            </a:r>
            <a:r>
              <a:rPr kumimoji="1" lang="en" altLang="ko-Kore-KR" sz="1800" kern="0" dirty="0" err="1">
                <a:ea typeface="Arial Unicode MS" pitchFamily="34" charset="-128"/>
                <a:cs typeface="Arial Unicode MS" pitchFamily="34" charset="-128"/>
              </a:rPr>
              <a:t>hdi</a:t>
            </a:r>
            <a:r>
              <a:rPr kumimoji="1" lang="en" altLang="ko-Kore-KR" sz="1800" kern="0" dirty="0">
                <a:ea typeface="Arial Unicode MS" pitchFamily="34" charset="-128"/>
                <a:cs typeface="Arial Unicode MS" pitchFamily="34" charset="-128"/>
              </a:rPr>
              <a:t>-shared </a:t>
            </a:r>
            <a:r>
              <a:rPr kumimoji="1" lang="en" altLang="ko-Kore-KR" sz="1800" kern="0" dirty="0">
                <a:solidFill>
                  <a:srgbClr val="FF0000"/>
                </a:solidFill>
                <a:ea typeface="Arial Unicode MS" pitchFamily="34" charset="-128"/>
                <a:cs typeface="Arial Unicode MS" pitchFamily="34" charset="-128"/>
              </a:rPr>
              <a:t>bs-</a:t>
            </a:r>
            <a:r>
              <a:rPr kumimoji="1" lang="en" altLang="ko-Kore-KR" sz="1800" kern="0" dirty="0" err="1">
                <a:solidFill>
                  <a:srgbClr val="FF0000"/>
                </a:solidFill>
                <a:ea typeface="Arial Unicode MS" pitchFamily="34" charset="-128"/>
                <a:cs typeface="Arial Unicode MS" pitchFamily="34" charset="-128"/>
              </a:rPr>
              <a:t>hana</a:t>
            </a:r>
            <a:r>
              <a:rPr kumimoji="1" lang="en" altLang="ko-Kore-KR" sz="1800" kern="0" dirty="0">
                <a:solidFill>
                  <a:srgbClr val="FF0000"/>
                </a:solidFill>
                <a:ea typeface="Arial Unicode MS" pitchFamily="34" charset="-128"/>
                <a:cs typeface="Arial Unicode MS" pitchFamily="34" charset="-128"/>
              </a:rPr>
              <a:t>-</a:t>
            </a:r>
            <a:r>
              <a:rPr kumimoji="1" lang="en" altLang="ko-Kore-KR" sz="1800" kern="0" dirty="0" err="1">
                <a:solidFill>
                  <a:srgbClr val="FF0000"/>
                </a:solidFill>
                <a:ea typeface="Arial Unicode MS" pitchFamily="34" charset="-128"/>
                <a:cs typeface="Arial Unicode MS" pitchFamily="34" charset="-128"/>
              </a:rPr>
              <a:t>hdi</a:t>
            </a:r>
            <a:r>
              <a:rPr kumimoji="1" lang="en" altLang="ko-Kore-KR" sz="1800" kern="0" dirty="0">
                <a:ea typeface="Arial Unicode MS" pitchFamily="34" charset="-128"/>
                <a:cs typeface="Arial Unicode MS" pitchFamily="34" charset="-128"/>
              </a:rPr>
              <a:t> -c </a:t>
            </a:r>
            <a:r>
              <a:rPr kumimoji="1" lang="en" altLang="ko-Kore-KR" sz="1800" kern="0" dirty="0">
                <a:solidFill>
                  <a:schemeClr val="accent3"/>
                </a:solidFill>
                <a:ea typeface="Arial Unicode MS" pitchFamily="34" charset="-128"/>
                <a:cs typeface="Arial Unicode MS" pitchFamily="34" charset="-128"/>
              </a:rPr>
              <a:t>'{"database_id":"2ec0a886-207d-4c67-bde0-bbec20c27977"}'</a:t>
            </a:r>
          </a:p>
          <a:p>
            <a:pPr fontAlgn="base">
              <a:spcBef>
                <a:spcPct val="50000"/>
              </a:spcBef>
              <a:spcAft>
                <a:spcPct val="0"/>
              </a:spcAft>
              <a:buClr>
                <a:srgbClr val="F0AB00"/>
              </a:buClr>
              <a:buSzPct val="80000"/>
            </a:pPr>
            <a:r>
              <a:rPr kumimoji="1" lang="en" altLang="ko-Kore-KR" sz="1400" kern="0" dirty="0">
                <a:ea typeface="Arial Unicode MS" pitchFamily="34" charset="-128"/>
                <a:cs typeface="Arial Unicode MS" pitchFamily="34" charset="-128"/>
              </a:rPr>
              <a:t>Creating service instance bs-</a:t>
            </a:r>
            <a:r>
              <a:rPr kumimoji="1" lang="en" altLang="ko-Kore-KR" sz="1400" kern="0" dirty="0" err="1">
                <a:ea typeface="Arial Unicode MS" pitchFamily="34" charset="-128"/>
                <a:cs typeface="Arial Unicode MS" pitchFamily="34" charset="-128"/>
              </a:rPr>
              <a:t>hana</a:t>
            </a:r>
            <a:r>
              <a:rPr kumimoji="1" lang="en" altLang="ko-Kore-KR" sz="1400" kern="0" dirty="0">
                <a:ea typeface="Arial Unicode MS" pitchFamily="34" charset="-128"/>
                <a:cs typeface="Arial Unicode MS" pitchFamily="34" charset="-128"/>
              </a:rPr>
              <a:t>-</a:t>
            </a:r>
            <a:r>
              <a:rPr kumimoji="1" lang="en" altLang="ko-Kore-KR" sz="1400" kern="0" dirty="0" err="1">
                <a:ea typeface="Arial Unicode MS" pitchFamily="34" charset="-128"/>
                <a:cs typeface="Arial Unicode MS" pitchFamily="34" charset="-128"/>
              </a:rPr>
              <a:t>hdi</a:t>
            </a:r>
            <a:r>
              <a:rPr kumimoji="1" lang="en" altLang="ko-Kore-KR" sz="1400" kern="0" dirty="0">
                <a:ea typeface="Arial Unicode MS" pitchFamily="34" charset="-128"/>
                <a:cs typeface="Arial Unicode MS" pitchFamily="34" charset="-128"/>
              </a:rPr>
              <a:t> in org BTP </a:t>
            </a:r>
            <a:r>
              <a:rPr kumimoji="1" lang="en" altLang="ko-Kore-KR" sz="1400" kern="0" dirty="0" err="1">
                <a:ea typeface="Arial Unicode MS" pitchFamily="34" charset="-128"/>
                <a:cs typeface="Arial Unicode MS" pitchFamily="34" charset="-128"/>
              </a:rPr>
              <a:t>KR_pockr</a:t>
            </a:r>
            <a:r>
              <a:rPr kumimoji="1" lang="en" altLang="ko-Kore-KR" sz="1400" kern="0" dirty="0">
                <a:ea typeface="Arial Unicode MS" pitchFamily="34" charset="-128"/>
                <a:cs typeface="Arial Unicode MS" pitchFamily="34" charset="-128"/>
              </a:rPr>
              <a:t> / space dev as </a:t>
            </a:r>
            <a:r>
              <a:rPr kumimoji="1" lang="en" altLang="ko-Kore-KR" sz="1400" kern="0" dirty="0">
                <a:ea typeface="Arial Unicode MS" pitchFamily="34" charset="-128"/>
                <a:cs typeface="Arial Unicode MS" pitchFamily="34" charset="-128"/>
                <a:hlinkClick r:id="rId3"/>
              </a:rPr>
              <a:t>jungwoo.han@sap.com</a:t>
            </a:r>
            <a:r>
              <a:rPr kumimoji="1" lang="en" altLang="ko-Kore-KR" sz="1400" kern="0" dirty="0">
                <a:ea typeface="Arial Unicode MS" pitchFamily="34" charset="-128"/>
                <a:cs typeface="Arial Unicode MS" pitchFamily="34" charset="-128"/>
              </a:rPr>
              <a:t>...</a:t>
            </a:r>
            <a:endParaRPr kumimoji="1" lang="en-US" altLang="ko-Kore-KR"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US" altLang="ko-KR" sz="1800" kern="0" dirty="0">
                <a:ea typeface="Arial Unicode MS" pitchFamily="34" charset="-128"/>
                <a:cs typeface="Arial Unicode MS" pitchFamily="34" charset="-128"/>
              </a:rPr>
              <a:t>…</a:t>
            </a:r>
            <a:endParaRPr kumimoji="1" lang="en-US" altLang="ko-Kore-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 altLang="ko-Kore-KR" sz="1800" kern="0" dirty="0">
                <a:ea typeface="Arial Unicode MS" pitchFamily="34" charset="-128"/>
                <a:cs typeface="Arial Unicode MS" pitchFamily="34" charset="-128"/>
              </a:rPr>
              <a:t>user: bookshop $ </a:t>
            </a:r>
            <a:r>
              <a:rPr kumimoji="1" lang="en" altLang="ko-Kore-KR" sz="1800" kern="0" dirty="0" err="1">
                <a:ea typeface="Arial Unicode MS" pitchFamily="34" charset="-128"/>
                <a:cs typeface="Arial Unicode MS" pitchFamily="34" charset="-128"/>
              </a:rPr>
              <a:t>cds</a:t>
            </a:r>
            <a:r>
              <a:rPr kumimoji="1" lang="en" altLang="ko-Kore-KR" sz="1800" kern="0" dirty="0">
                <a:ea typeface="Arial Unicode MS" pitchFamily="34" charset="-128"/>
                <a:cs typeface="Arial Unicode MS" pitchFamily="34" charset="-128"/>
              </a:rPr>
              <a:t> deploy --to </a:t>
            </a:r>
            <a:r>
              <a:rPr kumimoji="1" lang="en" altLang="ko-Kore-KR" sz="1800" kern="0" dirty="0" err="1">
                <a:ea typeface="Arial Unicode MS" pitchFamily="34" charset="-128"/>
                <a:cs typeface="Arial Unicode MS" pitchFamily="34" charset="-128"/>
              </a:rPr>
              <a:t>hana:</a:t>
            </a:r>
            <a:r>
              <a:rPr kumimoji="1" lang="en" altLang="ko-Kore-KR" sz="1800" kern="0" dirty="0" err="1">
                <a:solidFill>
                  <a:srgbClr val="FF0000"/>
                </a:solidFill>
                <a:ea typeface="Arial Unicode MS" pitchFamily="34" charset="-128"/>
                <a:cs typeface="Arial Unicode MS" pitchFamily="34" charset="-128"/>
              </a:rPr>
              <a:t>bs-hana-hdi</a:t>
            </a:r>
            <a:endParaRPr kumimoji="1" lang="en" altLang="ko-Kore-KR" sz="1800" kern="0" dirty="0">
              <a:solidFill>
                <a:srgbClr val="FF0000"/>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 altLang="ko-Kore-KR" sz="1800" kern="0" dirty="0">
                <a:ea typeface="Arial Unicode MS" pitchFamily="34" charset="-128"/>
                <a:cs typeface="Arial Unicode MS" pitchFamily="34" charset="-128"/>
              </a:rPr>
              <a:t>Starting deploy to SAP HANA ...</a:t>
            </a:r>
          </a:p>
          <a:p>
            <a:pPr fontAlgn="base">
              <a:spcBef>
                <a:spcPct val="50000"/>
              </a:spcBef>
              <a:spcAft>
                <a:spcPct val="0"/>
              </a:spcAft>
              <a:buClr>
                <a:srgbClr val="F0AB00"/>
              </a:buClr>
              <a:buSzPct val="80000"/>
            </a:pPr>
            <a:r>
              <a:rPr kumimoji="1" lang="en" altLang="ko-Kore-KR" sz="1800" kern="0" dirty="0">
                <a:ea typeface="Arial Unicode MS" pitchFamily="34" charset="-128"/>
                <a:cs typeface="Arial Unicode MS" pitchFamily="34" charset="-128"/>
              </a:rPr>
              <a:t>Running build</a:t>
            </a:r>
          </a:p>
          <a:p>
            <a:pPr fontAlgn="base">
              <a:spcBef>
                <a:spcPct val="50000"/>
              </a:spcBef>
              <a:spcAft>
                <a:spcPct val="0"/>
              </a:spcAft>
              <a:buClr>
                <a:srgbClr val="F0AB00"/>
              </a:buClr>
              <a:buSzPct val="80000"/>
            </a:pPr>
            <a:r>
              <a:rPr kumimoji="1" lang="en-US" altLang="ko-KR" sz="1800" kern="0" dirty="0">
                <a:ea typeface="Arial Unicode MS" pitchFamily="34" charset="-128"/>
                <a:cs typeface="Arial Unicode MS" pitchFamily="34" charset="-128"/>
              </a:rPr>
              <a:t>…</a:t>
            </a:r>
            <a:endParaRPr kumimoji="1" lang="en" altLang="ko-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 altLang="ko-Kore-KR" sz="1200" kern="0" dirty="0">
                <a:ea typeface="Arial Unicode MS" pitchFamily="34" charset="-128"/>
                <a:cs typeface="Arial Unicode MS" pitchFamily="34" charset="-128"/>
              </a:rPr>
              <a:t>Retrieving data from Cloud Foundry...</a:t>
            </a:r>
          </a:p>
          <a:p>
            <a:pPr fontAlgn="base">
              <a:spcBef>
                <a:spcPct val="50000"/>
              </a:spcBef>
              <a:spcAft>
                <a:spcPct val="0"/>
              </a:spcAft>
              <a:buClr>
                <a:srgbClr val="F0AB00"/>
              </a:buClr>
              <a:buSzPct val="80000"/>
            </a:pPr>
            <a:r>
              <a:rPr kumimoji="1" lang="en" altLang="ko-Kore-KR" sz="1200" kern="0" dirty="0">
                <a:ea typeface="Arial Unicode MS" pitchFamily="34" charset="-128"/>
                <a:cs typeface="Arial Unicode MS" pitchFamily="34" charset="-128"/>
              </a:rPr>
              <a:t>Binding </a:t>
            </a:r>
            <a:r>
              <a:rPr kumimoji="1" lang="en" altLang="ko-Kore-KR" sz="1200" kern="0" dirty="0" err="1">
                <a:ea typeface="Arial Unicode MS" pitchFamily="34" charset="-128"/>
                <a:cs typeface="Arial Unicode MS" pitchFamily="34" charset="-128"/>
              </a:rPr>
              <a:t>db</a:t>
            </a:r>
            <a:r>
              <a:rPr kumimoji="1" lang="en" altLang="ko-Kore-KR" sz="1200" kern="0" dirty="0">
                <a:ea typeface="Arial Unicode MS" pitchFamily="34" charset="-128"/>
                <a:cs typeface="Arial Unicode MS" pitchFamily="34" charset="-128"/>
              </a:rPr>
              <a:t> to Cloud Foundry managed service </a:t>
            </a:r>
            <a:r>
              <a:rPr kumimoji="1" lang="en" altLang="ko-Kore-KR" sz="1200" kern="0" dirty="0" err="1">
                <a:ea typeface="Arial Unicode MS" pitchFamily="34" charset="-128"/>
                <a:cs typeface="Arial Unicode MS" pitchFamily="34" charset="-128"/>
              </a:rPr>
              <a:t>bs-hana-hdi:bs-hana-hdi-key</a:t>
            </a:r>
            <a:r>
              <a:rPr kumimoji="1" lang="en" altLang="ko-Kore-KR" sz="1200" kern="0" dirty="0">
                <a:ea typeface="Arial Unicode MS" pitchFamily="34" charset="-128"/>
                <a:cs typeface="Arial Unicode MS" pitchFamily="34" charset="-128"/>
              </a:rPr>
              <a:t> with kind </a:t>
            </a:r>
            <a:r>
              <a:rPr kumimoji="1" lang="en" altLang="ko-Kore-KR" sz="1200" kern="0" dirty="0" err="1">
                <a:ea typeface="Arial Unicode MS" pitchFamily="34" charset="-128"/>
                <a:cs typeface="Arial Unicode MS" pitchFamily="34" charset="-128"/>
              </a:rPr>
              <a:t>hana</a:t>
            </a:r>
            <a:endParaRPr kumimoji="1" lang="en" altLang="ko-Kore-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 altLang="ko-Kore-KR" sz="1200" kern="0" dirty="0">
                <a:ea typeface="Arial Unicode MS" pitchFamily="34" charset="-128"/>
                <a:cs typeface="Arial Unicode MS" pitchFamily="34" charset="-128"/>
              </a:rPr>
              <a:t>Saving bindings to .</a:t>
            </a:r>
            <a:r>
              <a:rPr kumimoji="1" lang="en" altLang="ko-Kore-KR" sz="1200" kern="0" dirty="0" err="1">
                <a:ea typeface="Arial Unicode MS" pitchFamily="34" charset="-128"/>
                <a:cs typeface="Arial Unicode MS" pitchFamily="34" charset="-128"/>
              </a:rPr>
              <a:t>cdsrc-private.json</a:t>
            </a:r>
            <a:endParaRPr kumimoji="1" lang="en" altLang="ko-Kore-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 altLang="ko-Kore-KR" sz="1200" kern="0" dirty="0">
                <a:ea typeface="Arial Unicode MS" pitchFamily="34" charset="-128"/>
                <a:cs typeface="Arial Unicode MS" pitchFamily="34" charset="-128"/>
              </a:rPr>
              <a:t>TIP: Run with cloud bindings: </a:t>
            </a:r>
            <a:r>
              <a:rPr kumimoji="1" lang="en" altLang="ko-Kore-KR" sz="1200" kern="0" dirty="0" err="1">
                <a:ea typeface="Arial Unicode MS" pitchFamily="34" charset="-128"/>
                <a:cs typeface="Arial Unicode MS" pitchFamily="34" charset="-128"/>
              </a:rPr>
              <a:t>cds</a:t>
            </a:r>
            <a:r>
              <a:rPr kumimoji="1" lang="en" altLang="ko-Kore-KR" sz="1200" kern="0" dirty="0">
                <a:ea typeface="Arial Unicode MS" pitchFamily="34" charset="-128"/>
                <a:cs typeface="Arial Unicode MS" pitchFamily="34" charset="-128"/>
              </a:rPr>
              <a:t> watch --profile hybrid</a:t>
            </a:r>
          </a:p>
          <a:p>
            <a:pPr fontAlgn="base">
              <a:spcBef>
                <a:spcPct val="50000"/>
              </a:spcBef>
              <a:spcAft>
                <a:spcPct val="0"/>
              </a:spcAft>
              <a:buClr>
                <a:srgbClr val="F0AB00"/>
              </a:buClr>
              <a:buSzPct val="80000"/>
            </a:pPr>
            <a:r>
              <a:rPr kumimoji="1" lang="en" altLang="ko-Kore-KR" sz="1200" kern="0" dirty="0">
                <a:ea typeface="Arial Unicode MS" pitchFamily="34" charset="-128"/>
                <a:cs typeface="Arial Unicode MS" pitchFamily="34" charset="-128"/>
              </a:rPr>
              <a:t>If not already done, use </a:t>
            </a:r>
            <a:r>
              <a:rPr kumimoji="1" lang="en" altLang="ko-Kore-KR" sz="1200" kern="0" dirty="0" err="1">
                <a:ea typeface="Arial Unicode MS" pitchFamily="34" charset="-128"/>
                <a:cs typeface="Arial Unicode MS" pitchFamily="34" charset="-128"/>
              </a:rPr>
              <a:t>cds</a:t>
            </a:r>
            <a:r>
              <a:rPr kumimoji="1" lang="en" altLang="ko-Kore-KR" sz="1200" kern="0" dirty="0">
                <a:ea typeface="Arial Unicode MS" pitchFamily="34" charset="-128"/>
                <a:cs typeface="Arial Unicode MS" pitchFamily="34" charset="-128"/>
              </a:rPr>
              <a:t> add </a:t>
            </a:r>
            <a:r>
              <a:rPr kumimoji="1" lang="en" altLang="ko-Kore-KR" sz="1200" kern="0" dirty="0" err="1">
                <a:ea typeface="Arial Unicode MS" pitchFamily="34" charset="-128"/>
                <a:cs typeface="Arial Unicode MS" pitchFamily="34" charset="-128"/>
              </a:rPr>
              <a:t>hana</a:t>
            </a:r>
            <a:r>
              <a:rPr kumimoji="1" lang="en" altLang="ko-Kore-KR" sz="1200" kern="0" dirty="0">
                <a:ea typeface="Arial Unicode MS" pitchFamily="34" charset="-128"/>
                <a:cs typeface="Arial Unicode MS" pitchFamily="34" charset="-128"/>
              </a:rPr>
              <a:t> to configure the project for SAP HANA.</a:t>
            </a:r>
          </a:p>
          <a:p>
            <a:pPr fontAlgn="base">
              <a:spcBef>
                <a:spcPct val="50000"/>
              </a:spcBef>
              <a:spcAft>
                <a:spcPct val="0"/>
              </a:spcAft>
              <a:buClr>
                <a:srgbClr val="F0AB00"/>
              </a:buClr>
              <a:buSzPct val="80000"/>
            </a:pPr>
            <a:endParaRPr kumimoji="1" lang="ko-Kore-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374202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4DC6F1-90DB-917A-CBEB-7B30FBB34968}"/>
              </a:ext>
            </a:extLst>
          </p:cNvPr>
          <p:cNvSpPr>
            <a:spLocks noGrp="1"/>
          </p:cNvSpPr>
          <p:nvPr>
            <p:ph type="title"/>
          </p:nvPr>
        </p:nvSpPr>
        <p:spPr/>
        <p:txBody>
          <a:bodyPr/>
          <a:lstStyle/>
          <a:p>
            <a:r>
              <a:rPr kumimoji="1" lang="en-US" altLang="ko-Kore-KR" dirty="0"/>
              <a:t>Getting Started – Hands on with Speaker</a:t>
            </a:r>
            <a:endParaRPr kumimoji="1" lang="ko-Kore-KR" altLang="en-US" dirty="0"/>
          </a:p>
        </p:txBody>
      </p:sp>
      <p:sp>
        <p:nvSpPr>
          <p:cNvPr id="3" name="TextBox 2">
            <a:extLst>
              <a:ext uri="{FF2B5EF4-FFF2-40B4-BE49-F238E27FC236}">
                <a16:creationId xmlns:a16="http://schemas.microsoft.com/office/drawing/2014/main" id="{6A2FAA8E-3FA5-4110-4EF3-7BCA313DC13F}"/>
              </a:ext>
            </a:extLst>
          </p:cNvPr>
          <p:cNvSpPr txBox="1"/>
          <p:nvPr/>
        </p:nvSpPr>
        <p:spPr>
          <a:xfrm rot="20595625">
            <a:off x="1836283" y="2677886"/>
            <a:ext cx="7322774"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 altLang="ko-Kore-KR" sz="2000" b="0" i="0" dirty="0">
                <a:effectLst/>
                <a:latin typeface="ui-monospace"/>
              </a:rPr>
              <a:t>git clone https://</a:t>
            </a:r>
            <a:r>
              <a:rPr lang="en" altLang="ko-Kore-KR" sz="2000" b="0" i="0" dirty="0" err="1">
                <a:effectLst/>
                <a:latin typeface="ui-monospace"/>
              </a:rPr>
              <a:t>github.com</a:t>
            </a:r>
            <a:r>
              <a:rPr lang="en" altLang="ko-Kore-KR" sz="2000" b="0" i="0" dirty="0">
                <a:effectLst/>
                <a:latin typeface="ui-monospace"/>
              </a:rPr>
              <a:t>/sap-samples/cloud-cap-samples samples </a:t>
            </a:r>
            <a:br>
              <a:rPr lang="en" altLang="ko-Kore-KR" sz="2000" dirty="0"/>
            </a:br>
            <a:endParaRPr kumimoji="1" lang="ko-Kore-KR" altLang="en-US" sz="2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692738718"/>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F9BBD8992D8584AA7512FF2E42E3E95" ma:contentTypeVersion="12" ma:contentTypeDescription="Create a new document." ma:contentTypeScope="" ma:versionID="7972bdafab19c540ce8003be1793fdaa">
  <xsd:schema xmlns:xsd="http://www.w3.org/2001/XMLSchema" xmlns:xs="http://www.w3.org/2001/XMLSchema" xmlns:p="http://schemas.microsoft.com/office/2006/metadata/properties" xmlns:ns2="c13ee654-a4c2-46a1-a845-2b0326c87ca3" xmlns:ns3="f78f840b-650c-4dc4-aa93-bda33329c0ad" targetNamespace="http://schemas.microsoft.com/office/2006/metadata/properties" ma:root="true" ma:fieldsID="bdab79c9d5d59b2c59602f4556430e52" ns2:_="" ns3:_="">
    <xsd:import namespace="c13ee654-a4c2-46a1-a845-2b0326c87ca3"/>
    <xsd:import namespace="f78f840b-650c-4dc4-aa93-bda33329c0a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3ee654-a4c2-46a1-a845-2b0326c87c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78f840b-650c-4dc4-aa93-bda33329c0a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8BAFB3-826C-42EF-BA4B-7DA40A64CB8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5822082-1A4D-47B5-9BA5-87A053432F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3ee654-a4c2-46a1-a845-2b0326c87ca3"/>
    <ds:schemaRef ds:uri="f78f840b-650c-4dc4-aa93-bda33329c0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1D9E75-4B57-4B3E-8B38-E878A9E9F2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32661</TotalTime>
  <Words>302</Words>
  <Application>Microsoft Macintosh PowerPoint</Application>
  <PresentationFormat>와이드스크린</PresentationFormat>
  <Paragraphs>52</Paragraphs>
  <Slides>5</Slides>
  <Notes>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5</vt:i4>
      </vt:variant>
    </vt:vector>
  </HeadingPairs>
  <TitlesOfParts>
    <vt:vector size="15" baseType="lpstr">
      <vt:lpstr>Malgun Gothic</vt:lpstr>
      <vt:lpstr>Arial Unicode MS</vt:lpstr>
      <vt:lpstr>ui-monospace</vt:lpstr>
      <vt:lpstr>Arial</vt:lpstr>
      <vt:lpstr>Courier New</vt:lpstr>
      <vt:lpstr>Symbol</vt:lpstr>
      <vt:lpstr>wingdings</vt:lpstr>
      <vt:lpstr>wingdings</vt:lpstr>
      <vt:lpstr>SAP 2019 16x9 white</vt:lpstr>
      <vt:lpstr>SAP 2019 16x9 blue</vt:lpstr>
      <vt:lpstr>CAP – Getting Started</vt:lpstr>
      <vt:lpstr>Getting Started</vt:lpstr>
      <vt:lpstr>Getting Started – Bookstore service model</vt:lpstr>
      <vt:lpstr>Jumpstart a Project</vt:lpstr>
      <vt:lpstr>Getting Started – Hands on with Speaker</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S4HANA UX</dc:title>
  <dc:creator>Kwon, Yong Hyun</dc:creator>
  <cp:keywords>2019/16:9/white</cp:keywords>
  <cp:lastModifiedBy>Han, Jungwoo</cp:lastModifiedBy>
  <cp:revision>630</cp:revision>
  <dcterms:created xsi:type="dcterms:W3CDTF">2019-08-19T14:38:26Z</dcterms:created>
  <dcterms:modified xsi:type="dcterms:W3CDTF">2024-01-20T04:08:12Z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0x0101002F9BBD8992D8584AA7512FF2E42E3E95</vt:lpwstr>
  </property>
</Properties>
</file>