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15"/>
  </p:notesMasterIdLst>
  <p:handoutMasterIdLst>
    <p:handoutMasterId r:id="rId16"/>
  </p:handoutMasterIdLst>
  <p:sldIdLst>
    <p:sldId id="2147479158" r:id="rId6"/>
    <p:sldId id="2147479159" r:id="rId7"/>
    <p:sldId id="2147479161" r:id="rId8"/>
    <p:sldId id="2147479162" r:id="rId9"/>
    <p:sldId id="2147479164" r:id="rId10"/>
    <p:sldId id="2147479163" r:id="rId11"/>
    <p:sldId id="2147479165" r:id="rId12"/>
    <p:sldId id="2147479166" r:id="rId13"/>
    <p:sldId id="2147479167" r:id="rId14"/>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54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hse, Gabriela" initials="GG [2]" lastIdx="3" clrIdx="0">
    <p:extLst>
      <p:ext uri="{19B8F6BF-5375-455C-9EA6-DF929625EA0E}">
        <p15:presenceInfo xmlns:p15="http://schemas.microsoft.com/office/powerpoint/2012/main" userId="S::gabriela.gahse@sap.com::2f75d39d-efdd-45a2-aec5-f0801cd103ce" providerId="AD"/>
      </p:ext>
    </p:extLst>
  </p:cmAuthor>
  <p:cmAuthor id="2" name="Choi, Daehoon" initials="CD" lastIdx="1" clrIdx="1">
    <p:extLst>
      <p:ext uri="{19B8F6BF-5375-455C-9EA6-DF929625EA0E}">
        <p15:presenceInfo xmlns:p15="http://schemas.microsoft.com/office/powerpoint/2012/main" userId="S::daehoon.choi@sap.com::844af395-411a-4a5f-b670-63da8942844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B9E"/>
    <a:srgbClr val="5B8DAD"/>
    <a:srgbClr val="0070C0"/>
    <a:srgbClr val="00195A"/>
    <a:srgbClr val="FF0000"/>
    <a:srgbClr val="0F46A7"/>
    <a:srgbClr val="970A82"/>
    <a:srgbClr val="FF3399"/>
    <a:srgbClr val="FFFFFF"/>
    <a:srgbClr val="FEE3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314"/>
    <p:restoredTop sz="94558" autoAdjust="0"/>
  </p:normalViewPr>
  <p:slideViewPr>
    <p:cSldViewPr snapToGrid="0">
      <p:cViewPr>
        <p:scale>
          <a:sx n="181" d="100"/>
          <a:sy n="181" d="100"/>
        </p:scale>
        <p:origin x="-600" y="-432"/>
      </p:cViewPr>
      <p:guideLst>
        <p:guide pos="3841"/>
        <p:guide orient="horz" pos="1548"/>
      </p:guideLst>
    </p:cSldViewPr>
  </p:slideViewPr>
  <p:notesTextViewPr>
    <p:cViewPr>
      <p:scale>
        <a:sx n="1" d="1"/>
        <a:sy n="1" d="1"/>
      </p:scale>
      <p:origin x="0" y="0"/>
    </p:cViewPr>
  </p:notesTextViewPr>
  <p:sorterViewPr>
    <p:cViewPr>
      <p:scale>
        <a:sx n="1" d="1"/>
        <a:sy n="1" d="1"/>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7D8C2C35-2B8A-446E-BEC0-FD36716C29AC}" type="slidenum">
              <a:rPr lang="de-DE" smtClean="0"/>
              <a:pPr/>
              <a:t>2</a:t>
            </a:fld>
            <a:endParaRPr lang="de-DE"/>
          </a:p>
        </p:txBody>
      </p:sp>
    </p:spTree>
    <p:extLst>
      <p:ext uri="{BB962C8B-B14F-4D97-AF65-F5344CB8AC3E}">
        <p14:creationId xmlns:p14="http://schemas.microsoft.com/office/powerpoint/2010/main" val="1476761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7D8C2C35-2B8A-446E-BEC0-FD36716C29AC}" type="slidenum">
              <a:rPr lang="de-DE" smtClean="0"/>
              <a:pPr/>
              <a:t>5</a:t>
            </a:fld>
            <a:endParaRPr lang="de-DE"/>
          </a:p>
        </p:txBody>
      </p:sp>
    </p:spTree>
    <p:extLst>
      <p:ext uri="{BB962C8B-B14F-4D97-AF65-F5344CB8AC3E}">
        <p14:creationId xmlns:p14="http://schemas.microsoft.com/office/powerpoint/2010/main" val="850827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7D8C2C35-2B8A-446E-BEC0-FD36716C29AC}" type="slidenum">
              <a:rPr lang="de-DE" smtClean="0"/>
              <a:pPr/>
              <a:t>6</a:t>
            </a:fld>
            <a:endParaRPr lang="de-DE"/>
          </a:p>
        </p:txBody>
      </p:sp>
    </p:spTree>
    <p:extLst>
      <p:ext uri="{BB962C8B-B14F-4D97-AF65-F5344CB8AC3E}">
        <p14:creationId xmlns:p14="http://schemas.microsoft.com/office/powerpoint/2010/main" val="464333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7D8C2C35-2B8A-446E-BEC0-FD36716C29AC}" type="slidenum">
              <a:rPr lang="de-DE" smtClean="0"/>
              <a:pPr/>
              <a:t>7</a:t>
            </a:fld>
            <a:endParaRPr lang="de-DE"/>
          </a:p>
        </p:txBody>
      </p:sp>
    </p:spTree>
    <p:extLst>
      <p:ext uri="{BB962C8B-B14F-4D97-AF65-F5344CB8AC3E}">
        <p14:creationId xmlns:p14="http://schemas.microsoft.com/office/powerpoint/2010/main" val="9174744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2019</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a:t>Presentation Title </a:t>
            </a:r>
            <a:br>
              <a:rPr lang="en-US"/>
            </a:br>
            <a:r>
              <a:rPr lang="en-US"/>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3" name="Title"/>
          <p:cNvSpPr>
            <a:spLocks noGrp="1"/>
          </p:cNvSpPr>
          <p:nvPr>
            <p:ph type="title" hasCustomPrompt="1"/>
          </p:nvPr>
        </p:nvSpPr>
        <p:spPr>
          <a:xfrm>
            <a:off x="504001" y="504000"/>
            <a:ext cx="709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2" name="Title"/>
          <p:cNvSpPr>
            <a:spLocks noGrp="1"/>
          </p:cNvSpPr>
          <p:nvPr>
            <p:ph type="title" hasCustomPrompt="1"/>
          </p:nvPr>
        </p:nvSpPr>
        <p:spPr>
          <a:xfrm>
            <a:off x="504001" y="504000"/>
            <a:ext cx="511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screenshot</a:t>
            </a:r>
            <a:endParaRPr lang="de-DE"/>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a:t>Click to add content</a:t>
            </a:r>
          </a:p>
        </p:txBody>
      </p:sp>
      <p:sp>
        <p:nvSpPr>
          <p:cNvPr id="2"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2019</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de-DE" sz="3600" kern="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a:t>Contact information:</a:t>
            </a:r>
          </a:p>
          <a:p>
            <a:pPr lvl="1"/>
            <a:r>
              <a:rPr lang="en-US"/>
              <a:t>F name L name</a:t>
            </a:r>
          </a:p>
          <a:p>
            <a:pPr lvl="1"/>
            <a:r>
              <a:rPr lang="en-US"/>
              <a:t>Title</a:t>
            </a:r>
          </a:p>
          <a:p>
            <a:pPr lvl="1"/>
            <a:r>
              <a:rPr lang="en-US"/>
              <a:t>Address</a:t>
            </a:r>
          </a:p>
          <a:p>
            <a:pPr lvl="1"/>
            <a:r>
              <a:rPr lang="en-US"/>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a:t>Thank you.</a:t>
            </a:r>
            <a:endParaRPr lang="de-DE"/>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a:t>© 2019 SAP SE or an SAP affiliate company. All rights reserved.</a:t>
            </a:r>
            <a:endParaRPr lang="de-DE" sz="800" kern="0">
              <a:ea typeface="Arial Unicode MS" pitchFamily="34" charset="-128"/>
              <a:cs typeface="Arial Unicode MS" pitchFamily="34" charset="-128"/>
            </a:endParaRPr>
          </a:p>
          <a:p>
            <a:pPr>
              <a:spcBef>
                <a:spcPts val="600"/>
              </a:spcBef>
            </a:pPr>
            <a:r>
              <a:rPr lang="en-US" sz="800" kern="120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a:solidFill>
                  <a:schemeClr val="tx1"/>
                </a:solidFill>
                <a:latin typeface="Arial"/>
                <a:ea typeface="Arial Unicode MS" panose="020B0604020202020204" pitchFamily="34" charset="-128"/>
                <a:cs typeface="+mn-cs"/>
              </a:rPr>
              <a:t> </a:t>
            </a:r>
            <a:r>
              <a:rPr lang="en-US" sz="800" kern="120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a:solidFill>
                  <a:schemeClr val="tx1"/>
                </a:solidFill>
                <a:latin typeface="Arial"/>
                <a:ea typeface="Arial Unicode MS" panose="020B0604020202020204" pitchFamily="34" charset="-128"/>
                <a:cs typeface="+mn-cs"/>
              </a:rPr>
              <a:t>See </a:t>
            </a:r>
            <a:r>
              <a:rPr lang="en-US" sz="800" kern="1200">
                <a:solidFill>
                  <a:schemeClr val="tx1"/>
                </a:solidFill>
                <a:latin typeface="Arial"/>
                <a:ea typeface="Arial Unicode MS" panose="020B0604020202020204" pitchFamily="34" charset="-128"/>
                <a:cs typeface="+mn-cs"/>
                <a:hlinkClick r:id="rId3"/>
              </a:rPr>
              <a:t>www.sap.com/copyright</a:t>
            </a:r>
            <a:r>
              <a:rPr lang="en-US" sz="800" kern="120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a:solidFill>
                  <a:schemeClr val="accent1"/>
                </a:solidFill>
                <a:latin typeface="Arial"/>
                <a:ea typeface="Arial Unicode MS" panose="020B0604020202020204" pitchFamily="34" charset="-128"/>
                <a:cs typeface="+mn-cs"/>
              </a:rPr>
              <a:t>www.sap.com</a:t>
            </a:r>
            <a:r>
              <a:rPr lang="en-US" sz="1100" b="1" kern="120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a:solidFill>
                  <a:schemeClr val="accent1"/>
                </a:solidFill>
                <a:latin typeface="Arial"/>
                <a:ea typeface="Arial Unicode MS" panose="020B0604020202020204" pitchFamily="34" charset="-128"/>
                <a:cs typeface="+mn-cs"/>
              </a:rPr>
              <a:t>www.sap.com/germany</a:t>
            </a:r>
            <a:r>
              <a:rPr lang="en-US" sz="1100" b="1" kern="120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a:t>© 2019 SAP SE </a:t>
            </a:r>
            <a:r>
              <a:rPr lang="de-DE" sz="800" b="0" noProof="0"/>
              <a:t>oder ein SAP-Konzernunternehmen. Alle Rechte vorbehalten</a:t>
            </a:r>
            <a:r>
              <a:rPr lang="en-US" sz="800" b="0" noProof="0"/>
              <a:t>.</a:t>
            </a:r>
            <a:endParaRPr lang="de-DE" sz="800" kern="0">
              <a:ea typeface="Arial Unicode MS" pitchFamily="34" charset="-128"/>
              <a:cs typeface="Arial Unicode MS" pitchFamily="34" charset="-128"/>
            </a:endParaRPr>
          </a:p>
          <a:p>
            <a:pPr>
              <a:spcBef>
                <a:spcPts val="600"/>
              </a:spcBef>
            </a:pPr>
            <a:r>
              <a:rPr lang="de-DE" sz="800" kern="1200" noProof="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a:solidFill>
                  <a:schemeClr val="tx1"/>
                </a:solidFill>
                <a:effectLst/>
                <a:latin typeface="Arial"/>
                <a:ea typeface="+mn-ea"/>
                <a:cs typeface="+mn-cs"/>
              </a:rPr>
              <a:t> </a:t>
            </a:r>
            <a:r>
              <a:rPr lang="de-DE" sz="800" kern="1200" noProof="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a:solidFill>
                  <a:schemeClr val="tx1"/>
                </a:solidFill>
                <a:effectLst/>
                <a:latin typeface="Arial"/>
                <a:ea typeface="+mn-ea"/>
                <a:cs typeface="+mn-cs"/>
              </a:rPr>
              <a:t>Zusätzliche Informationen zur Marke und Vermerke finden Sie auf der Seite </a:t>
            </a:r>
            <a:r>
              <a:rPr lang="de-DE" sz="800" kern="1200" noProof="0">
                <a:solidFill>
                  <a:schemeClr val="tx1"/>
                </a:solidFill>
                <a:effectLst/>
                <a:latin typeface="Arial"/>
                <a:ea typeface="+mn-ea"/>
                <a:cs typeface="+mn-cs"/>
                <a:hlinkClick r:id="rId4"/>
              </a:rPr>
              <a:t>www.sap.com/corporate/de/legal/copyright.html</a:t>
            </a:r>
            <a:r>
              <a:rPr lang="de-DE" sz="800" kern="1200" noProof="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311371324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36523654"/>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366177160"/>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2019</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de-DE" sz="3600" kern="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a:t>Agenda Item/Divider Headline</a:t>
            </a:r>
          </a:p>
          <a:p>
            <a:pPr lvl="1"/>
            <a:r>
              <a:rPr lang="en-US"/>
              <a:t>Details</a:t>
            </a:r>
          </a:p>
        </p:txBody>
      </p:sp>
      <p:sp>
        <p:nvSpPr>
          <p:cNvPr id="3" name="Agenda title"/>
          <p:cNvSpPr>
            <a:spLocks noGrp="1"/>
          </p:cNvSpPr>
          <p:nvPr>
            <p:ph type="title" hasCustomPrompt="1"/>
          </p:nvPr>
        </p:nvSpPr>
        <p:spPr/>
        <p:txBody>
          <a:bodyPr/>
          <a:lstStyle>
            <a:lvl1pPr>
              <a:defRPr/>
            </a:lvl1pPr>
          </a:lstStyle>
          <a:p>
            <a:r>
              <a:rPr lang="en-US"/>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a:t>
            </a:r>
            <a:r>
              <a:rPr lang="en-US" altLang="ko-KR" sz="600" noProof="0" dirty="0">
                <a:solidFill>
                  <a:schemeClr val="tx1"/>
                </a:solidFill>
              </a:rPr>
              <a:t>22</a:t>
            </a:r>
            <a:r>
              <a:rPr lang="en-US" sz="600" noProof="0" dirty="0">
                <a:solidFill>
                  <a:schemeClr val="tx1"/>
                </a:solidFill>
              </a:rPr>
              <a:t>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a:solidFill>
                  <a:schemeClr val="tx1"/>
                </a:solidFill>
              </a:rPr>
              <a:t>2019 SAP SE or an SAP affiliate company. All rights reserved.  </a:t>
            </a:r>
            <a:r>
              <a:rPr kumimoji="0" lang="en-US" sz="600" b="0" i="0" u="none" kern="0" baseline="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SAP-samples/cloud-cap-risk-management/tree/master/templates/create-cap-application" TargetMode="External"/><Relationship Id="rId2" Type="http://schemas.openxmlformats.org/officeDocument/2006/relationships/image" Target="../media/image6.png"/><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hyperlink" Target="https://blogs.sap.com/2021/05/24/deploying-cap-services-with-the-in-memory-sqlite-database/" TargetMode="External"/><Relationship Id="rId4" Type="http://schemas.openxmlformats.org/officeDocument/2006/relationships/hyperlink" Target="https://github.com/SAP-samples/cloud-cap-risk-management/tree/master/templates/create-cap-applicatio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0EF91084-FCA6-AC39-63B1-E62C20B488B8}"/>
              </a:ext>
            </a:extLst>
          </p:cNvPr>
          <p:cNvSpPr>
            <a:spLocks noGrp="1"/>
          </p:cNvSpPr>
          <p:nvPr>
            <p:ph type="title"/>
          </p:nvPr>
        </p:nvSpPr>
        <p:spPr/>
        <p:txBody>
          <a:bodyPr/>
          <a:lstStyle/>
          <a:p>
            <a:r>
              <a:rPr kumimoji="1" lang="en-US" altLang="ko-Kore-KR" dirty="0">
                <a:latin typeface="Microsoft GothicNeo" panose="020B0500000101010101" pitchFamily="34" charset="-127"/>
                <a:ea typeface="Microsoft GothicNeo" panose="020B0500000101010101" pitchFamily="34" charset="-127"/>
                <a:cs typeface="Microsoft GothicNeo" panose="020B0500000101010101" pitchFamily="34" charset="-127"/>
              </a:rPr>
              <a:t>CAP Project </a:t>
            </a:r>
            <a:r>
              <a:rPr kumimoji="1" lang="ko-Kore-KR" altLang="en-US" dirty="0">
                <a:latin typeface="Microsoft GothicNeo" panose="020B0500000101010101" pitchFamily="34" charset="-127"/>
                <a:ea typeface="Microsoft GothicNeo" panose="020B0500000101010101" pitchFamily="34" charset="-127"/>
                <a:cs typeface="Microsoft GothicNeo" panose="020B0500000101010101" pitchFamily="34" charset="-127"/>
              </a:rPr>
              <a:t>구성</a:t>
            </a:r>
          </a:p>
        </p:txBody>
      </p:sp>
      <p:pic>
        <p:nvPicPr>
          <p:cNvPr id="4" name="그림 3">
            <a:extLst>
              <a:ext uri="{FF2B5EF4-FFF2-40B4-BE49-F238E27FC236}">
                <a16:creationId xmlns:a16="http://schemas.microsoft.com/office/drawing/2014/main" id="{F5B9759B-808B-10F2-8AAB-A972D599B88F}"/>
              </a:ext>
            </a:extLst>
          </p:cNvPr>
          <p:cNvPicPr>
            <a:picLocks noChangeAspect="1"/>
          </p:cNvPicPr>
          <p:nvPr/>
        </p:nvPicPr>
        <p:blipFill>
          <a:blip r:embed="rId2"/>
          <a:stretch>
            <a:fillRect/>
          </a:stretch>
        </p:blipFill>
        <p:spPr>
          <a:xfrm>
            <a:off x="504001" y="1966487"/>
            <a:ext cx="4914900" cy="3594100"/>
          </a:xfrm>
          <a:prstGeom prst="rect">
            <a:avLst/>
          </a:prstGeom>
        </p:spPr>
      </p:pic>
      <p:sp>
        <p:nvSpPr>
          <p:cNvPr id="2" name="TextBox 1">
            <a:extLst>
              <a:ext uri="{FF2B5EF4-FFF2-40B4-BE49-F238E27FC236}">
                <a16:creationId xmlns:a16="http://schemas.microsoft.com/office/drawing/2014/main" id="{88A097C8-1E53-D597-DD14-A869C4D1986B}"/>
              </a:ext>
            </a:extLst>
          </p:cNvPr>
          <p:cNvSpPr txBox="1"/>
          <p:nvPr/>
        </p:nvSpPr>
        <p:spPr>
          <a:xfrm>
            <a:off x="735724" y="1241529"/>
            <a:ext cx="8553624"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ore-KR" sz="1800" kern="0" dirty="0">
                <a:latin typeface="Microsoft GothicNeo" panose="020B0500000101010101" pitchFamily="34" charset="-127"/>
                <a:ea typeface="Microsoft GothicNeo" panose="020B0500000101010101" pitchFamily="34" charset="-127"/>
                <a:cs typeface="Microsoft GothicNeo" panose="020B0500000101010101" pitchFamily="34" charset="-127"/>
              </a:rPr>
              <a:t>Template</a:t>
            </a:r>
            <a:r>
              <a:rPr kumimoji="1" lang="ko-KR" altLang="en-US" sz="1800" kern="0" dirty="0" err="1">
                <a:latin typeface="Microsoft GothicNeo" panose="020B0500000101010101" pitchFamily="34" charset="-127"/>
                <a:ea typeface="Microsoft GothicNeo" panose="020B0500000101010101" pitchFamily="34" charset="-127"/>
                <a:cs typeface="Microsoft GothicNeo" panose="020B0500000101010101" pitchFamily="34" charset="-127"/>
              </a:rPr>
              <a:t>를</a:t>
            </a:r>
            <a:r>
              <a:rPr kumimoji="1" lang="ko-KR" altLang="en-US" sz="1800" kern="0" dirty="0">
                <a:latin typeface="Microsoft GothicNeo" panose="020B0500000101010101" pitchFamily="34" charset="-127"/>
                <a:ea typeface="Microsoft GothicNeo" panose="020B0500000101010101" pitchFamily="34" charset="-127"/>
                <a:cs typeface="Microsoft GothicNeo" panose="020B0500000101010101" pitchFamily="34" charset="-127"/>
              </a:rPr>
              <a:t> 통해 빠르게 </a:t>
            </a:r>
            <a:r>
              <a:rPr kumimoji="1" lang="en-US" altLang="ko-KR" sz="1800" kern="0" dirty="0">
                <a:latin typeface="Microsoft GothicNeo" panose="020B0500000101010101" pitchFamily="34" charset="-127"/>
                <a:ea typeface="Microsoft GothicNeo" panose="020B0500000101010101" pitchFamily="34" charset="-127"/>
                <a:cs typeface="Microsoft GothicNeo" panose="020B0500000101010101" pitchFamily="34" charset="-127"/>
              </a:rPr>
              <a:t>CAP Project </a:t>
            </a:r>
            <a:r>
              <a:rPr kumimoji="1" lang="ko-KR" altLang="en-US" sz="1800" kern="0" dirty="0">
                <a:latin typeface="Microsoft GothicNeo" panose="020B0500000101010101" pitchFamily="34" charset="-127"/>
                <a:ea typeface="Microsoft GothicNeo" panose="020B0500000101010101" pitchFamily="34" charset="-127"/>
                <a:cs typeface="Microsoft GothicNeo" panose="020B0500000101010101" pitchFamily="34" charset="-127"/>
              </a:rPr>
              <a:t>생성</a:t>
            </a:r>
            <a:r>
              <a:rPr kumimoji="1" lang="en-US" altLang="ko-KR" sz="1800" kern="0" dirty="0">
                <a:latin typeface="Microsoft GothicNeo" panose="020B0500000101010101" pitchFamily="34" charset="-127"/>
                <a:ea typeface="Microsoft GothicNeo" panose="020B0500000101010101" pitchFamily="34" charset="-127"/>
                <a:cs typeface="Microsoft GothicNeo" panose="020B0500000101010101" pitchFamily="34" charset="-127"/>
              </a:rPr>
              <a:t>.</a:t>
            </a:r>
            <a:r>
              <a:rPr kumimoji="1" lang="ko-KR" altLang="en-US" sz="1800" kern="0" dirty="0">
                <a:latin typeface="Microsoft GothicNeo" panose="020B0500000101010101" pitchFamily="34" charset="-127"/>
                <a:ea typeface="Microsoft GothicNeo" panose="020B0500000101010101" pitchFamily="34" charset="-127"/>
                <a:cs typeface="Microsoft GothicNeo" panose="020B0500000101010101" pitchFamily="34" charset="-127"/>
              </a:rPr>
              <a:t> </a:t>
            </a:r>
            <a:r>
              <a:rPr kumimoji="1" lang="en-US" altLang="ko-KR" sz="1800" kern="0" dirty="0">
                <a:latin typeface="Microsoft GothicNeo" panose="020B0500000101010101" pitchFamily="34" charset="-127"/>
                <a:ea typeface="Microsoft GothicNeo" panose="020B0500000101010101" pitchFamily="34" charset="-127"/>
                <a:cs typeface="Microsoft GothicNeo" panose="020B0500000101010101" pitchFamily="34" charset="-127"/>
              </a:rPr>
              <a:t>MTA(Multi Target Application) </a:t>
            </a:r>
            <a:r>
              <a:rPr kumimoji="1" lang="ko-KR" altLang="en-US" sz="1800" kern="0" dirty="0">
                <a:latin typeface="Microsoft GothicNeo" panose="020B0500000101010101" pitchFamily="34" charset="-127"/>
                <a:ea typeface="Microsoft GothicNeo" panose="020B0500000101010101" pitchFamily="34" charset="-127"/>
                <a:cs typeface="Microsoft GothicNeo" panose="020B0500000101010101" pitchFamily="34" charset="-127"/>
              </a:rPr>
              <a:t>타입 생성</a:t>
            </a:r>
            <a:endParaRPr kumimoji="1" lang="ko-Kore-KR" altLang="en-US" sz="1800" kern="0" dirty="0" err="1">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6" name="TextBox 5">
            <a:extLst>
              <a:ext uri="{FF2B5EF4-FFF2-40B4-BE49-F238E27FC236}">
                <a16:creationId xmlns:a16="http://schemas.microsoft.com/office/drawing/2014/main" id="{80E9AD42-B84E-D5A8-A835-9DA58C351D68}"/>
              </a:ext>
            </a:extLst>
          </p:cNvPr>
          <p:cNvSpPr txBox="1"/>
          <p:nvPr/>
        </p:nvSpPr>
        <p:spPr>
          <a:xfrm>
            <a:off x="588579" y="5959366"/>
            <a:ext cx="10674397"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R" sz="1800" kern="0" dirty="0">
                <a:latin typeface="Microsoft GothicNeo" panose="020B0500000101010101" pitchFamily="34" charset="-127"/>
                <a:ea typeface="Microsoft GothicNeo" panose="020B0500000101010101" pitchFamily="34" charset="-127"/>
                <a:cs typeface="Microsoft GothicNeo" panose="020B0500000101010101" pitchFamily="34" charset="-127"/>
              </a:rPr>
              <a:t>Example source : </a:t>
            </a:r>
            <a:r>
              <a:rPr lang="en" altLang="ko-KR" sz="1400" b="0" i="0" u="none" strike="noStrike" dirty="0">
                <a:effectLst/>
                <a:latin typeface="Microsoft GothicNeo" panose="020B0500000101010101" pitchFamily="34" charset="-127"/>
                <a:ea typeface="Microsoft GothicNeo" panose="020B0500000101010101" pitchFamily="34" charset="-127"/>
                <a:cs typeface="Microsoft GothicNeo" panose="020B0500000101010101" pitchFamily="34" charset="-127"/>
                <a:hlinkClick r:id="rId3"/>
              </a:rPr>
              <a:t>https://github.com/SAP-samples/cloud-cap-risk-management/tree/master/templates/create-cap-application</a:t>
            </a:r>
            <a:endParaRPr kumimoji="1" lang="ko-KR" altLang="en-US" sz="1800" kern="0" dirty="0" err="1">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pic>
        <p:nvPicPr>
          <p:cNvPr id="7" name="그림 6">
            <a:extLst>
              <a:ext uri="{FF2B5EF4-FFF2-40B4-BE49-F238E27FC236}">
                <a16:creationId xmlns:a16="http://schemas.microsoft.com/office/drawing/2014/main" id="{B72A4761-DD6E-5EC8-FBDB-BC652C05D73D}"/>
              </a:ext>
            </a:extLst>
          </p:cNvPr>
          <p:cNvPicPr>
            <a:picLocks noChangeAspect="1"/>
          </p:cNvPicPr>
          <p:nvPr/>
        </p:nvPicPr>
        <p:blipFill>
          <a:blip r:embed="rId4"/>
          <a:stretch>
            <a:fillRect/>
          </a:stretch>
        </p:blipFill>
        <p:spPr>
          <a:xfrm>
            <a:off x="6642538" y="2187808"/>
            <a:ext cx="2806754" cy="3691197"/>
          </a:xfrm>
          <a:prstGeom prst="rect">
            <a:avLst/>
          </a:prstGeom>
          <a:ln>
            <a:solidFill>
              <a:schemeClr val="bg1">
                <a:lumMod val="85000"/>
              </a:schemeClr>
            </a:solidFill>
          </a:ln>
        </p:spPr>
      </p:pic>
    </p:spTree>
    <p:extLst>
      <p:ext uri="{BB962C8B-B14F-4D97-AF65-F5344CB8AC3E}">
        <p14:creationId xmlns:p14="http://schemas.microsoft.com/office/powerpoint/2010/main" val="3005496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C00CD4A-6E02-7DE0-E298-769C2F2423C3}"/>
              </a:ext>
            </a:extLst>
          </p:cNvPr>
          <p:cNvSpPr>
            <a:spLocks noGrp="1"/>
          </p:cNvSpPr>
          <p:nvPr>
            <p:ph type="title"/>
          </p:nvPr>
        </p:nvSpPr>
        <p:spPr/>
        <p:txBody>
          <a:bodyPr/>
          <a:lstStyle/>
          <a:p>
            <a:r>
              <a:rPr kumimoji="1" lang="en-US" altLang="ko-Kore-KR" dirty="0">
                <a:latin typeface="Microsoft GothicNeo" panose="020B0500000101010101" pitchFamily="34" charset="-127"/>
                <a:ea typeface="Microsoft GothicNeo" panose="020B0500000101010101" pitchFamily="34" charset="-127"/>
                <a:cs typeface="Microsoft GothicNeo" panose="020B0500000101010101" pitchFamily="34" charset="-127"/>
              </a:rPr>
              <a:t>CAP Project </a:t>
            </a:r>
            <a:r>
              <a:rPr kumimoji="1" lang="ko-Kore-KR" altLang="en-US" dirty="0">
                <a:latin typeface="Microsoft GothicNeo" panose="020B0500000101010101" pitchFamily="34" charset="-127"/>
                <a:ea typeface="Microsoft GothicNeo" panose="020B0500000101010101" pitchFamily="34" charset="-127"/>
                <a:cs typeface="Microsoft GothicNeo" panose="020B0500000101010101" pitchFamily="34" charset="-127"/>
              </a:rPr>
              <a:t>구성</a:t>
            </a:r>
          </a:p>
        </p:txBody>
      </p:sp>
      <p:sp>
        <p:nvSpPr>
          <p:cNvPr id="5" name="TextBox 4">
            <a:extLst>
              <a:ext uri="{FF2B5EF4-FFF2-40B4-BE49-F238E27FC236}">
                <a16:creationId xmlns:a16="http://schemas.microsoft.com/office/drawing/2014/main" id="{6161C000-5B75-EA1A-9170-00234C2607F6}"/>
              </a:ext>
            </a:extLst>
          </p:cNvPr>
          <p:cNvSpPr txBox="1"/>
          <p:nvPr/>
        </p:nvSpPr>
        <p:spPr>
          <a:xfrm>
            <a:off x="735724" y="1241529"/>
            <a:ext cx="3241272" cy="518091"/>
          </a:xfrm>
          <a:prstGeom prst="rect">
            <a:avLst/>
          </a:prstGeom>
          <a:noFill/>
        </p:spPr>
        <p:txBody>
          <a:bodyPr wrap="none" lIns="0" tIns="0" rIns="0" bIns="0" rtlCol="0">
            <a:spAutoFit/>
          </a:bodyPr>
          <a:lstStyle/>
          <a:p>
            <a:pPr fontAlgn="base">
              <a:spcBef>
                <a:spcPts val="200"/>
              </a:spcBef>
              <a:spcAft>
                <a:spcPct val="0"/>
              </a:spcAft>
              <a:buClr>
                <a:srgbClr val="F0AB00"/>
              </a:buClr>
              <a:buSzPct val="80000"/>
            </a:pPr>
            <a:r>
              <a:rPr kumimoji="1" lang="en-US" altLang="ko-Kore-KR" sz="1600" kern="0" dirty="0" err="1">
                <a:latin typeface="Microsoft GothicNeo" panose="020B0500000101010101" pitchFamily="34" charset="-127"/>
                <a:ea typeface="Microsoft GothicNeo" panose="020B0500000101010101" pitchFamily="34" charset="-127"/>
                <a:cs typeface="Microsoft GothicNeo" panose="020B0500000101010101" pitchFamily="34" charset="-127"/>
              </a:rPr>
              <a:t>schema.cds</a:t>
            </a:r>
            <a:r>
              <a:rPr kumimoji="1" lang="en-US" altLang="ko-Kore-KR" sz="1600" kern="0" dirty="0">
                <a:latin typeface="Microsoft GothicNeo" panose="020B0500000101010101" pitchFamily="34" charset="-127"/>
                <a:ea typeface="Microsoft GothicNeo" panose="020B0500000101010101" pitchFamily="34" charset="-127"/>
                <a:cs typeface="Microsoft GothicNeo" panose="020B0500000101010101" pitchFamily="34" charset="-127"/>
              </a:rPr>
              <a:t> &amp; cat-</a:t>
            </a:r>
            <a:r>
              <a:rPr kumimoji="1" lang="en-US" altLang="ko-Kore-KR" sz="1600" kern="0" dirty="0" err="1">
                <a:latin typeface="Microsoft GothicNeo" panose="020B0500000101010101" pitchFamily="34" charset="-127"/>
                <a:ea typeface="Microsoft GothicNeo" panose="020B0500000101010101" pitchFamily="34" charset="-127"/>
                <a:cs typeface="Microsoft GothicNeo" panose="020B0500000101010101" pitchFamily="34" charset="-127"/>
              </a:rPr>
              <a:t>service.cds</a:t>
            </a:r>
            <a:r>
              <a:rPr kumimoji="1" lang="en-US" altLang="ko-Kore-KR" sz="1600" kern="0" dirty="0">
                <a:latin typeface="Microsoft GothicNeo" panose="020B0500000101010101" pitchFamily="34" charset="-127"/>
                <a:ea typeface="Microsoft GothicNeo" panose="020B0500000101010101" pitchFamily="34" charset="-127"/>
                <a:cs typeface="Microsoft GothicNeo" panose="020B0500000101010101" pitchFamily="34" charset="-127"/>
              </a:rPr>
              <a:t> </a:t>
            </a:r>
            <a:r>
              <a:rPr kumimoji="1" lang="ko-KR" altLang="en-US" sz="1600" kern="0" dirty="0">
                <a:latin typeface="Microsoft GothicNeo" panose="020B0500000101010101" pitchFamily="34" charset="-127"/>
                <a:ea typeface="Microsoft GothicNeo" panose="020B0500000101010101" pitchFamily="34" charset="-127"/>
                <a:cs typeface="Microsoft GothicNeo" panose="020B0500000101010101" pitchFamily="34" charset="-127"/>
              </a:rPr>
              <a:t>복사</a:t>
            </a:r>
            <a:r>
              <a:rPr kumimoji="1" lang="en-US" altLang="ko-KR" sz="1600" kern="0" dirty="0">
                <a:latin typeface="Microsoft GothicNeo" panose="020B0500000101010101" pitchFamily="34" charset="-127"/>
                <a:ea typeface="Microsoft GothicNeo" panose="020B0500000101010101" pitchFamily="34" charset="-127"/>
                <a:cs typeface="Microsoft GothicNeo" panose="020B0500000101010101" pitchFamily="34" charset="-127"/>
              </a:rPr>
              <a:t> </a:t>
            </a:r>
          </a:p>
          <a:p>
            <a:pPr fontAlgn="base">
              <a:spcBef>
                <a:spcPts val="200"/>
              </a:spcBef>
              <a:spcAft>
                <a:spcPct val="0"/>
              </a:spcAft>
              <a:buClr>
                <a:srgbClr val="F0AB00"/>
              </a:buClr>
              <a:buSzPct val="80000"/>
            </a:pPr>
            <a:r>
              <a:rPr kumimoji="1" lang="en-US" altLang="en-US" sz="1600" kern="0" dirty="0">
                <a:latin typeface="Microsoft GothicNeo" panose="020B0500000101010101" pitchFamily="34" charset="-127"/>
                <a:ea typeface="Microsoft GothicNeo" panose="020B0500000101010101" pitchFamily="34" charset="-127"/>
                <a:cs typeface="Microsoft GothicNeo" panose="020B0500000101010101" pitchFamily="34" charset="-127"/>
                <a:sym typeface="Wingdings" pitchFamily="2" charset="2"/>
              </a:rPr>
              <a:t> </a:t>
            </a:r>
            <a:r>
              <a:rPr kumimoji="1" lang="ko-KR" altLang="en-US" sz="1600" kern="0" dirty="0">
                <a:latin typeface="Microsoft GothicNeo" panose="020B0500000101010101" pitchFamily="34" charset="-127"/>
                <a:ea typeface="Microsoft GothicNeo" panose="020B0500000101010101" pitchFamily="34" charset="-127"/>
                <a:cs typeface="Microsoft GothicNeo" panose="020B0500000101010101" pitchFamily="34" charset="-127"/>
                <a:sym typeface="Wingdings" pitchFamily="2" charset="2"/>
              </a:rPr>
              <a:t>아래 링크 참조</a:t>
            </a:r>
            <a:endParaRPr kumimoji="1" lang="ko-Kore-KR" altLang="en-US" sz="1600" kern="0" dirty="0" err="1">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pic>
        <p:nvPicPr>
          <p:cNvPr id="6" name="그림 5">
            <a:extLst>
              <a:ext uri="{FF2B5EF4-FFF2-40B4-BE49-F238E27FC236}">
                <a16:creationId xmlns:a16="http://schemas.microsoft.com/office/drawing/2014/main" id="{04CEB5ED-80C0-106E-AA2A-A99F4A89A929}"/>
              </a:ext>
            </a:extLst>
          </p:cNvPr>
          <p:cNvPicPr>
            <a:picLocks noChangeAspect="1"/>
          </p:cNvPicPr>
          <p:nvPr/>
        </p:nvPicPr>
        <p:blipFill>
          <a:blip r:embed="rId3"/>
          <a:stretch>
            <a:fillRect/>
          </a:stretch>
        </p:blipFill>
        <p:spPr>
          <a:xfrm>
            <a:off x="735724" y="1981200"/>
            <a:ext cx="2159000" cy="2895600"/>
          </a:xfrm>
          <a:prstGeom prst="rect">
            <a:avLst/>
          </a:prstGeom>
        </p:spPr>
      </p:pic>
      <p:sp>
        <p:nvSpPr>
          <p:cNvPr id="7" name="TextBox 6">
            <a:extLst>
              <a:ext uri="{FF2B5EF4-FFF2-40B4-BE49-F238E27FC236}">
                <a16:creationId xmlns:a16="http://schemas.microsoft.com/office/drawing/2014/main" id="{C3C1AC93-F32C-062E-FF50-1B9B1844A2EA}"/>
              </a:ext>
            </a:extLst>
          </p:cNvPr>
          <p:cNvSpPr txBox="1"/>
          <p:nvPr/>
        </p:nvSpPr>
        <p:spPr>
          <a:xfrm>
            <a:off x="686671" y="5154806"/>
            <a:ext cx="4172607" cy="923330"/>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en-US" altLang="ko-KR" sz="1800" kern="0" dirty="0">
                <a:latin typeface="Microsoft GothicNeo" panose="020B0500000101010101" pitchFamily="34" charset="-127"/>
                <a:ea typeface="Microsoft GothicNeo" panose="020B0500000101010101" pitchFamily="34" charset="-127"/>
                <a:cs typeface="Microsoft GothicNeo" panose="020B0500000101010101" pitchFamily="34" charset="-127"/>
              </a:rPr>
              <a:t>Example source : </a:t>
            </a:r>
            <a:r>
              <a:rPr lang="en" altLang="ko-KR" sz="1400" b="0" i="0" u="none" strike="noStrike" dirty="0">
                <a:effectLst/>
                <a:latin typeface="Microsoft GothicNeo" panose="020B0500000101010101" pitchFamily="34" charset="-127"/>
                <a:ea typeface="Microsoft GothicNeo" panose="020B0500000101010101" pitchFamily="34" charset="-127"/>
                <a:cs typeface="Microsoft GothicNeo" panose="020B0500000101010101" pitchFamily="34" charset="-127"/>
                <a:hlinkClick r:id="rId4"/>
              </a:rPr>
              <a:t>https://github.com/SAP-samples/cloud-cap-risk-management/tree/master/templates/create-cap-application</a:t>
            </a:r>
            <a:endParaRPr kumimoji="1" lang="ko-KR" altLang="en-US" sz="1800" kern="0" dirty="0" err="1">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8" name="TextBox 7">
            <a:extLst>
              <a:ext uri="{FF2B5EF4-FFF2-40B4-BE49-F238E27FC236}">
                <a16:creationId xmlns:a16="http://schemas.microsoft.com/office/drawing/2014/main" id="{A90B8587-F0F4-F253-6866-78F2903B6CF8}"/>
              </a:ext>
            </a:extLst>
          </p:cNvPr>
          <p:cNvSpPr txBox="1"/>
          <p:nvPr/>
        </p:nvSpPr>
        <p:spPr>
          <a:xfrm>
            <a:off x="5896304" y="1518528"/>
            <a:ext cx="2616101" cy="5332229"/>
          </a:xfrm>
          <a:prstGeom prst="rect">
            <a:avLst/>
          </a:prstGeom>
          <a:noFill/>
          <a:ln>
            <a:solidFill>
              <a:schemeClr val="bg1">
                <a:lumMod val="85000"/>
              </a:schemeClr>
            </a:solidFill>
          </a:ln>
        </p:spPr>
        <p:txBody>
          <a:bodyPr wrap="none" lIns="0" tIns="0" rIns="0" bIns="0" rtlCol="0">
            <a:spAutoFit/>
          </a:bodyPr>
          <a:lstStyle/>
          <a:p>
            <a:r>
              <a:rPr lang="en" altLang="ko-KR" sz="1050" b="0" dirty="0">
                <a:solidFill>
                  <a:srgbClr val="3B3B3B"/>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a:t>
            </a:r>
          </a:p>
          <a:p>
            <a:r>
              <a:rPr lang="en" altLang="ko-KR" sz="1050" b="0" dirty="0">
                <a:solidFill>
                  <a:srgbClr val="0451A5"/>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"name"</a:t>
            </a:r>
            <a:r>
              <a:rPr lang="en" altLang="ko-KR" sz="1050" b="0" dirty="0">
                <a:solidFill>
                  <a:srgbClr val="3B3B3B"/>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 </a:t>
            </a:r>
            <a:r>
              <a:rPr lang="en" altLang="ko-KR" sz="1050" b="0" dirty="0">
                <a:solidFill>
                  <a:srgbClr val="A31515"/>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"capfullstack03"</a:t>
            </a:r>
            <a:r>
              <a:rPr lang="en" altLang="ko-KR" sz="1050" b="0" dirty="0">
                <a:solidFill>
                  <a:srgbClr val="3B3B3B"/>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a:t>
            </a:r>
          </a:p>
          <a:p>
            <a:r>
              <a:rPr lang="en" altLang="ko-KR" sz="1050" b="0" dirty="0">
                <a:solidFill>
                  <a:srgbClr val="0451A5"/>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"version"</a:t>
            </a:r>
            <a:r>
              <a:rPr lang="en" altLang="ko-KR" sz="1050" b="0" dirty="0">
                <a:solidFill>
                  <a:srgbClr val="3B3B3B"/>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 </a:t>
            </a:r>
            <a:r>
              <a:rPr lang="en" altLang="ko-KR" sz="1050" b="0" dirty="0">
                <a:solidFill>
                  <a:srgbClr val="A31515"/>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"1.0.0"</a:t>
            </a:r>
            <a:r>
              <a:rPr lang="en" altLang="ko-KR" sz="1050" b="0" dirty="0">
                <a:solidFill>
                  <a:srgbClr val="3B3B3B"/>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a:t>
            </a:r>
          </a:p>
          <a:p>
            <a:r>
              <a:rPr lang="en" altLang="ko-KR" sz="1050" b="0" dirty="0">
                <a:solidFill>
                  <a:srgbClr val="0451A5"/>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"description"</a:t>
            </a:r>
            <a:r>
              <a:rPr lang="en" altLang="ko-KR" sz="1050" b="0" dirty="0">
                <a:solidFill>
                  <a:srgbClr val="3B3B3B"/>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 </a:t>
            </a:r>
            <a:r>
              <a:rPr lang="en" altLang="ko-KR" sz="1050" b="0" dirty="0">
                <a:solidFill>
                  <a:srgbClr val="A31515"/>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"A simple CAP project."</a:t>
            </a:r>
            <a:r>
              <a:rPr lang="en" altLang="ko-KR" sz="1050" b="0" dirty="0">
                <a:solidFill>
                  <a:srgbClr val="3B3B3B"/>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a:t>
            </a:r>
          </a:p>
          <a:p>
            <a:r>
              <a:rPr lang="en" altLang="ko-KR" sz="1050" b="0" dirty="0">
                <a:solidFill>
                  <a:srgbClr val="0451A5"/>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"repository"</a:t>
            </a:r>
            <a:r>
              <a:rPr lang="en" altLang="ko-KR" sz="1050" b="0" dirty="0">
                <a:solidFill>
                  <a:srgbClr val="3B3B3B"/>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 </a:t>
            </a:r>
            <a:r>
              <a:rPr lang="en" altLang="ko-KR" sz="1050" b="0" dirty="0">
                <a:solidFill>
                  <a:srgbClr val="A31515"/>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"&lt;Add your repository here&gt;"</a:t>
            </a:r>
            <a:r>
              <a:rPr lang="en" altLang="ko-KR" sz="1050" b="0" dirty="0">
                <a:solidFill>
                  <a:srgbClr val="3B3B3B"/>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a:t>
            </a:r>
          </a:p>
          <a:p>
            <a:r>
              <a:rPr lang="en" altLang="ko-KR" sz="1050" b="0" dirty="0">
                <a:solidFill>
                  <a:srgbClr val="0451A5"/>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"license"</a:t>
            </a:r>
            <a:r>
              <a:rPr lang="en" altLang="ko-KR" sz="1050" b="0" dirty="0">
                <a:solidFill>
                  <a:srgbClr val="3B3B3B"/>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 </a:t>
            </a:r>
            <a:r>
              <a:rPr lang="en" altLang="ko-KR" sz="1050" b="0" dirty="0">
                <a:solidFill>
                  <a:srgbClr val="A31515"/>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"UNLICENSED"</a:t>
            </a:r>
            <a:r>
              <a:rPr lang="en" altLang="ko-KR" sz="1050" b="0" dirty="0">
                <a:solidFill>
                  <a:srgbClr val="3B3B3B"/>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a:t>
            </a:r>
          </a:p>
          <a:p>
            <a:r>
              <a:rPr lang="en" altLang="ko-KR" sz="1050" b="0" dirty="0">
                <a:solidFill>
                  <a:srgbClr val="0451A5"/>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"private"</a:t>
            </a:r>
            <a:r>
              <a:rPr lang="en" altLang="ko-KR" sz="1050" b="0" dirty="0">
                <a:solidFill>
                  <a:srgbClr val="3B3B3B"/>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 </a:t>
            </a:r>
            <a:r>
              <a:rPr lang="en" altLang="ko-KR" sz="1050" b="0" dirty="0">
                <a:solidFill>
                  <a:srgbClr val="0000FF"/>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true</a:t>
            </a:r>
            <a:r>
              <a:rPr lang="en" altLang="ko-KR" sz="1050" b="0" dirty="0">
                <a:solidFill>
                  <a:srgbClr val="3B3B3B"/>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a:t>
            </a:r>
          </a:p>
          <a:p>
            <a:r>
              <a:rPr lang="en" altLang="ko-KR" sz="1050" b="0" dirty="0">
                <a:solidFill>
                  <a:srgbClr val="0451A5"/>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"dependencies"</a:t>
            </a:r>
            <a:r>
              <a:rPr lang="en" altLang="ko-KR" sz="1050" b="0" dirty="0">
                <a:solidFill>
                  <a:srgbClr val="3B3B3B"/>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 {</a:t>
            </a:r>
          </a:p>
          <a:p>
            <a:r>
              <a:rPr lang="en" altLang="ko-KR" sz="1050" b="0" dirty="0">
                <a:solidFill>
                  <a:srgbClr val="0451A5"/>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"@sap/</a:t>
            </a:r>
            <a:r>
              <a:rPr lang="en" altLang="ko-KR" sz="1050" b="0" dirty="0" err="1">
                <a:solidFill>
                  <a:srgbClr val="0451A5"/>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cds</a:t>
            </a:r>
            <a:r>
              <a:rPr lang="en" altLang="ko-KR" sz="1050" b="0" dirty="0">
                <a:solidFill>
                  <a:srgbClr val="0451A5"/>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a:t>
            </a:r>
            <a:r>
              <a:rPr lang="en" altLang="ko-KR" sz="1050" b="0" dirty="0">
                <a:solidFill>
                  <a:srgbClr val="3B3B3B"/>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 </a:t>
            </a:r>
            <a:r>
              <a:rPr lang="en" altLang="ko-KR" sz="1050" b="0" dirty="0">
                <a:solidFill>
                  <a:srgbClr val="A31515"/>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"^7"</a:t>
            </a:r>
            <a:r>
              <a:rPr lang="en" altLang="ko-KR" sz="1050" b="0" dirty="0">
                <a:solidFill>
                  <a:srgbClr val="3B3B3B"/>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a:t>
            </a:r>
          </a:p>
          <a:p>
            <a:r>
              <a:rPr lang="en" altLang="ko-KR" sz="1050" b="0" dirty="0">
                <a:solidFill>
                  <a:srgbClr val="0451A5"/>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"express"</a:t>
            </a:r>
            <a:r>
              <a:rPr lang="en" altLang="ko-KR" sz="1050" b="0" dirty="0">
                <a:solidFill>
                  <a:srgbClr val="3B3B3B"/>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 </a:t>
            </a:r>
            <a:r>
              <a:rPr lang="en" altLang="ko-KR" sz="1050" b="0" dirty="0">
                <a:solidFill>
                  <a:srgbClr val="A31515"/>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"^4"</a:t>
            </a:r>
            <a:r>
              <a:rPr lang="en" altLang="ko-KR" sz="1050" b="0" dirty="0">
                <a:solidFill>
                  <a:srgbClr val="3B3B3B"/>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a:t>
            </a:r>
          </a:p>
          <a:p>
            <a:r>
              <a:rPr lang="en" altLang="ko-KR" sz="1050" b="0" dirty="0">
                <a:solidFill>
                  <a:srgbClr val="0451A5"/>
                </a:solidFill>
                <a:effectLst/>
                <a:highlight>
                  <a:srgbClr val="FFFF00"/>
                </a:highlight>
                <a:latin typeface="Microsoft GothicNeo" panose="020B0500000101010101" pitchFamily="34" charset="-127"/>
                <a:ea typeface="Microsoft GothicNeo" panose="020B0500000101010101" pitchFamily="34" charset="-127"/>
                <a:cs typeface="Microsoft GothicNeo" panose="020B0500000101010101" pitchFamily="34" charset="-127"/>
              </a:rPr>
              <a:t>"sqlite3"</a:t>
            </a:r>
            <a:r>
              <a:rPr lang="en" altLang="ko-KR" sz="1050" b="0" dirty="0">
                <a:solidFill>
                  <a:srgbClr val="3B3B3B"/>
                </a:solidFill>
                <a:effectLst/>
                <a:highlight>
                  <a:srgbClr val="FFFF00"/>
                </a:highlight>
                <a:latin typeface="Microsoft GothicNeo" panose="020B0500000101010101" pitchFamily="34" charset="-127"/>
                <a:ea typeface="Microsoft GothicNeo" panose="020B0500000101010101" pitchFamily="34" charset="-127"/>
                <a:cs typeface="Microsoft GothicNeo" panose="020B0500000101010101" pitchFamily="34" charset="-127"/>
              </a:rPr>
              <a:t>: </a:t>
            </a:r>
            <a:r>
              <a:rPr lang="en" altLang="ko-KR" sz="1050" b="0" dirty="0">
                <a:solidFill>
                  <a:srgbClr val="A31515"/>
                </a:solidFill>
                <a:effectLst/>
                <a:highlight>
                  <a:srgbClr val="FFFF00"/>
                </a:highlight>
                <a:latin typeface="Microsoft GothicNeo" panose="020B0500000101010101" pitchFamily="34" charset="-127"/>
                <a:ea typeface="Microsoft GothicNeo" panose="020B0500000101010101" pitchFamily="34" charset="-127"/>
                <a:cs typeface="Microsoft GothicNeo" panose="020B0500000101010101" pitchFamily="34" charset="-127"/>
              </a:rPr>
              <a:t>"^5.0.2"</a:t>
            </a:r>
            <a:endParaRPr lang="en" altLang="ko-KR" sz="1050" b="0" dirty="0">
              <a:solidFill>
                <a:srgbClr val="3B3B3B"/>
              </a:solidFill>
              <a:effectLst/>
              <a:highlight>
                <a:srgbClr val="FFFF00"/>
              </a:highlight>
              <a:latin typeface="Microsoft GothicNeo" panose="020B0500000101010101" pitchFamily="34" charset="-127"/>
              <a:ea typeface="Microsoft GothicNeo" panose="020B0500000101010101" pitchFamily="34" charset="-127"/>
              <a:cs typeface="Microsoft GothicNeo" panose="020B0500000101010101" pitchFamily="34" charset="-127"/>
            </a:endParaRPr>
          </a:p>
          <a:p>
            <a:r>
              <a:rPr lang="en" altLang="ko-KR" sz="1050" b="0" dirty="0">
                <a:solidFill>
                  <a:srgbClr val="3B3B3B"/>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a:t>
            </a:r>
          </a:p>
          <a:p>
            <a:r>
              <a:rPr lang="en" altLang="ko-KR" sz="1050" b="0" dirty="0">
                <a:solidFill>
                  <a:srgbClr val="0451A5"/>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a:t>
            </a:r>
            <a:r>
              <a:rPr lang="en" altLang="ko-KR" sz="1050" b="0" dirty="0" err="1">
                <a:solidFill>
                  <a:srgbClr val="0451A5"/>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devDependencies</a:t>
            </a:r>
            <a:r>
              <a:rPr lang="en" altLang="ko-KR" sz="1050" b="0" dirty="0">
                <a:solidFill>
                  <a:srgbClr val="0451A5"/>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a:t>
            </a:r>
            <a:r>
              <a:rPr lang="en" altLang="ko-KR" sz="1050" b="0" dirty="0">
                <a:solidFill>
                  <a:srgbClr val="3B3B3B"/>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 {</a:t>
            </a:r>
          </a:p>
          <a:p>
            <a:r>
              <a:rPr lang="en" altLang="ko-KR" sz="1050" b="0" dirty="0">
                <a:solidFill>
                  <a:srgbClr val="0451A5"/>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"@cap-</a:t>
            </a:r>
            <a:r>
              <a:rPr lang="en" altLang="ko-KR" sz="1050" b="0" dirty="0" err="1">
                <a:solidFill>
                  <a:srgbClr val="0451A5"/>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js</a:t>
            </a:r>
            <a:r>
              <a:rPr lang="en" altLang="ko-KR" sz="1050" b="0" dirty="0">
                <a:solidFill>
                  <a:srgbClr val="0451A5"/>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a:t>
            </a:r>
            <a:r>
              <a:rPr lang="en" altLang="ko-KR" sz="1050" b="0" dirty="0" err="1">
                <a:solidFill>
                  <a:srgbClr val="0451A5"/>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sqlite</a:t>
            </a:r>
            <a:r>
              <a:rPr lang="en" altLang="ko-KR" sz="1050" b="0" dirty="0">
                <a:solidFill>
                  <a:srgbClr val="0451A5"/>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a:t>
            </a:r>
            <a:r>
              <a:rPr lang="en" altLang="ko-KR" sz="1050" b="0" dirty="0">
                <a:solidFill>
                  <a:srgbClr val="3B3B3B"/>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 </a:t>
            </a:r>
            <a:r>
              <a:rPr lang="en" altLang="ko-KR" sz="1050" b="0" dirty="0">
                <a:solidFill>
                  <a:srgbClr val="A31515"/>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"^1"</a:t>
            </a:r>
            <a:r>
              <a:rPr lang="en" altLang="ko-KR" sz="1050" b="0" dirty="0">
                <a:solidFill>
                  <a:srgbClr val="3B3B3B"/>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a:t>
            </a:r>
          </a:p>
          <a:p>
            <a:r>
              <a:rPr lang="en" altLang="ko-KR" sz="1050" b="0" dirty="0">
                <a:solidFill>
                  <a:srgbClr val="0451A5"/>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"@sap/</a:t>
            </a:r>
            <a:r>
              <a:rPr lang="en" altLang="ko-KR" sz="1050" b="0" dirty="0" err="1">
                <a:solidFill>
                  <a:srgbClr val="0451A5"/>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cds</a:t>
            </a:r>
            <a:r>
              <a:rPr lang="en" altLang="ko-KR" sz="1050" b="0" dirty="0">
                <a:solidFill>
                  <a:srgbClr val="0451A5"/>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-dk"</a:t>
            </a:r>
            <a:r>
              <a:rPr lang="en" altLang="ko-KR" sz="1050" b="0" dirty="0">
                <a:solidFill>
                  <a:srgbClr val="3B3B3B"/>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 </a:t>
            </a:r>
            <a:r>
              <a:rPr lang="en" altLang="ko-KR" sz="1050" b="0" dirty="0">
                <a:solidFill>
                  <a:srgbClr val="A31515"/>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"^7"</a:t>
            </a:r>
            <a:endParaRPr lang="en" altLang="ko-KR" sz="1050" b="0" dirty="0">
              <a:solidFill>
                <a:srgbClr val="3B3B3B"/>
              </a:solidFill>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p>
            <a:r>
              <a:rPr lang="en" altLang="ko-KR" sz="1050" b="0" dirty="0">
                <a:solidFill>
                  <a:srgbClr val="3B3B3B"/>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a:t>
            </a:r>
          </a:p>
          <a:p>
            <a:r>
              <a:rPr lang="en" altLang="ko-KR" sz="1050" b="0" dirty="0">
                <a:solidFill>
                  <a:srgbClr val="0451A5"/>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"scripts"</a:t>
            </a:r>
            <a:r>
              <a:rPr lang="en" altLang="ko-KR" sz="1050" b="0" dirty="0">
                <a:solidFill>
                  <a:srgbClr val="3B3B3B"/>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 {</a:t>
            </a:r>
          </a:p>
          <a:p>
            <a:r>
              <a:rPr lang="en" altLang="ko-KR" sz="1050" b="0" dirty="0">
                <a:solidFill>
                  <a:srgbClr val="0451A5"/>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"start"</a:t>
            </a:r>
            <a:r>
              <a:rPr lang="en" altLang="ko-KR" sz="1050" b="0" dirty="0">
                <a:solidFill>
                  <a:srgbClr val="3B3B3B"/>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 </a:t>
            </a:r>
            <a:r>
              <a:rPr lang="en" altLang="ko-KR" sz="1050" b="0" dirty="0">
                <a:solidFill>
                  <a:srgbClr val="A31515"/>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a:t>
            </a:r>
            <a:r>
              <a:rPr lang="en" altLang="ko-KR" sz="1050" b="0" dirty="0" err="1">
                <a:solidFill>
                  <a:srgbClr val="A31515"/>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cds</a:t>
            </a:r>
            <a:r>
              <a:rPr lang="en" altLang="ko-KR" sz="1050" b="0" dirty="0">
                <a:solidFill>
                  <a:srgbClr val="A31515"/>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-serve"</a:t>
            </a:r>
            <a:endParaRPr lang="en" altLang="ko-KR" sz="1050" b="0" dirty="0">
              <a:solidFill>
                <a:srgbClr val="3B3B3B"/>
              </a:solidFill>
              <a:effectLst/>
              <a:latin typeface="Microsoft GothicNeo" panose="020B0500000101010101" pitchFamily="34" charset="-127"/>
              <a:ea typeface="Microsoft GothicNeo" panose="020B0500000101010101" pitchFamily="34" charset="-127"/>
              <a:cs typeface="Microsoft GothicNeo" panose="020B0500000101010101" pitchFamily="34" charset="-127"/>
            </a:endParaRPr>
          </a:p>
          <a:p>
            <a:r>
              <a:rPr lang="en" altLang="ko-KR" sz="1050" b="0" dirty="0">
                <a:solidFill>
                  <a:srgbClr val="3B3B3B"/>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a:t>
            </a:r>
          </a:p>
          <a:p>
            <a:r>
              <a:rPr lang="en" altLang="ko-KR" sz="1050" b="0" dirty="0">
                <a:solidFill>
                  <a:srgbClr val="0451A5"/>
                </a:solidFill>
                <a:effectLst/>
                <a:highlight>
                  <a:srgbClr val="FFFF00"/>
                </a:highlight>
                <a:latin typeface="Microsoft GothicNeo" panose="020B0500000101010101" pitchFamily="34" charset="-127"/>
                <a:ea typeface="Microsoft GothicNeo" panose="020B0500000101010101" pitchFamily="34" charset="-127"/>
                <a:cs typeface="Microsoft GothicNeo" panose="020B0500000101010101" pitchFamily="34" charset="-127"/>
              </a:rPr>
              <a:t>"</a:t>
            </a:r>
            <a:r>
              <a:rPr lang="en" altLang="ko-KR" sz="1050" b="0" dirty="0" err="1">
                <a:solidFill>
                  <a:srgbClr val="0451A5"/>
                </a:solidFill>
                <a:effectLst/>
                <a:highlight>
                  <a:srgbClr val="FFFF00"/>
                </a:highlight>
                <a:latin typeface="Microsoft GothicNeo" panose="020B0500000101010101" pitchFamily="34" charset="-127"/>
                <a:ea typeface="Microsoft GothicNeo" panose="020B0500000101010101" pitchFamily="34" charset="-127"/>
                <a:cs typeface="Microsoft GothicNeo" panose="020B0500000101010101" pitchFamily="34" charset="-127"/>
              </a:rPr>
              <a:t>cds</a:t>
            </a:r>
            <a:r>
              <a:rPr lang="en" altLang="ko-KR" sz="1050" b="0" dirty="0">
                <a:solidFill>
                  <a:srgbClr val="0451A5"/>
                </a:solidFill>
                <a:effectLst/>
                <a:highlight>
                  <a:srgbClr val="FFFF00"/>
                </a:highlight>
                <a:latin typeface="Microsoft GothicNeo" panose="020B0500000101010101" pitchFamily="34" charset="-127"/>
                <a:ea typeface="Microsoft GothicNeo" panose="020B0500000101010101" pitchFamily="34" charset="-127"/>
                <a:cs typeface="Microsoft GothicNeo" panose="020B0500000101010101" pitchFamily="34" charset="-127"/>
              </a:rPr>
              <a:t>"</a:t>
            </a:r>
            <a:r>
              <a:rPr lang="en" altLang="ko-KR" sz="1050" b="0" dirty="0">
                <a:solidFill>
                  <a:srgbClr val="3B3B3B"/>
                </a:solidFill>
                <a:effectLst/>
                <a:highlight>
                  <a:srgbClr val="FFFF00"/>
                </a:highlight>
                <a:latin typeface="Microsoft GothicNeo" panose="020B0500000101010101" pitchFamily="34" charset="-127"/>
                <a:ea typeface="Microsoft GothicNeo" panose="020B0500000101010101" pitchFamily="34" charset="-127"/>
                <a:cs typeface="Microsoft GothicNeo" panose="020B0500000101010101" pitchFamily="34" charset="-127"/>
              </a:rPr>
              <a:t>: {</a:t>
            </a:r>
          </a:p>
          <a:p>
            <a:r>
              <a:rPr lang="en" altLang="ko-KR" sz="1050" b="0" dirty="0">
                <a:solidFill>
                  <a:srgbClr val="0451A5"/>
                </a:solidFill>
                <a:effectLst/>
                <a:highlight>
                  <a:srgbClr val="FFFF00"/>
                </a:highlight>
                <a:latin typeface="Microsoft GothicNeo" panose="020B0500000101010101" pitchFamily="34" charset="-127"/>
                <a:ea typeface="Microsoft GothicNeo" panose="020B0500000101010101" pitchFamily="34" charset="-127"/>
                <a:cs typeface="Microsoft GothicNeo" panose="020B0500000101010101" pitchFamily="34" charset="-127"/>
              </a:rPr>
              <a:t>  "requires"</a:t>
            </a:r>
            <a:r>
              <a:rPr lang="en" altLang="ko-KR" sz="1050" b="0" dirty="0">
                <a:solidFill>
                  <a:srgbClr val="3B3B3B"/>
                </a:solidFill>
                <a:effectLst/>
                <a:highlight>
                  <a:srgbClr val="FFFF00"/>
                </a:highlight>
                <a:latin typeface="Microsoft GothicNeo" panose="020B0500000101010101" pitchFamily="34" charset="-127"/>
                <a:ea typeface="Microsoft GothicNeo" panose="020B0500000101010101" pitchFamily="34" charset="-127"/>
                <a:cs typeface="Microsoft GothicNeo" panose="020B0500000101010101" pitchFamily="34" charset="-127"/>
              </a:rPr>
              <a:t>: {</a:t>
            </a:r>
          </a:p>
          <a:p>
            <a:r>
              <a:rPr lang="en" altLang="ko-KR" sz="1050" b="0" dirty="0">
                <a:solidFill>
                  <a:srgbClr val="0451A5"/>
                </a:solidFill>
                <a:effectLst/>
                <a:highlight>
                  <a:srgbClr val="FFFF00"/>
                </a:highlight>
                <a:latin typeface="Microsoft GothicNeo" panose="020B0500000101010101" pitchFamily="34" charset="-127"/>
                <a:ea typeface="Microsoft GothicNeo" panose="020B0500000101010101" pitchFamily="34" charset="-127"/>
                <a:cs typeface="Microsoft GothicNeo" panose="020B0500000101010101" pitchFamily="34" charset="-127"/>
              </a:rPr>
              <a:t>    "</a:t>
            </a:r>
            <a:r>
              <a:rPr lang="en" altLang="ko-KR" sz="1050" b="0" dirty="0" err="1">
                <a:solidFill>
                  <a:srgbClr val="0451A5"/>
                </a:solidFill>
                <a:effectLst/>
                <a:highlight>
                  <a:srgbClr val="FFFF00"/>
                </a:highlight>
                <a:latin typeface="Microsoft GothicNeo" panose="020B0500000101010101" pitchFamily="34" charset="-127"/>
                <a:ea typeface="Microsoft GothicNeo" panose="020B0500000101010101" pitchFamily="34" charset="-127"/>
                <a:cs typeface="Microsoft GothicNeo" panose="020B0500000101010101" pitchFamily="34" charset="-127"/>
              </a:rPr>
              <a:t>db</a:t>
            </a:r>
            <a:r>
              <a:rPr lang="en" altLang="ko-KR" sz="1050" b="0" dirty="0">
                <a:solidFill>
                  <a:srgbClr val="0451A5"/>
                </a:solidFill>
                <a:effectLst/>
                <a:highlight>
                  <a:srgbClr val="FFFF00"/>
                </a:highlight>
                <a:latin typeface="Microsoft GothicNeo" panose="020B0500000101010101" pitchFamily="34" charset="-127"/>
                <a:ea typeface="Microsoft GothicNeo" panose="020B0500000101010101" pitchFamily="34" charset="-127"/>
                <a:cs typeface="Microsoft GothicNeo" panose="020B0500000101010101" pitchFamily="34" charset="-127"/>
              </a:rPr>
              <a:t>"</a:t>
            </a:r>
            <a:r>
              <a:rPr lang="en" altLang="ko-KR" sz="1050" b="0" dirty="0">
                <a:solidFill>
                  <a:srgbClr val="3B3B3B"/>
                </a:solidFill>
                <a:effectLst/>
                <a:highlight>
                  <a:srgbClr val="FFFF00"/>
                </a:highlight>
                <a:latin typeface="Microsoft GothicNeo" panose="020B0500000101010101" pitchFamily="34" charset="-127"/>
                <a:ea typeface="Microsoft GothicNeo" panose="020B0500000101010101" pitchFamily="34" charset="-127"/>
                <a:cs typeface="Microsoft GothicNeo" panose="020B0500000101010101" pitchFamily="34" charset="-127"/>
              </a:rPr>
              <a:t>: {</a:t>
            </a:r>
          </a:p>
          <a:p>
            <a:r>
              <a:rPr lang="en" altLang="ko-KR" sz="1050" b="0" dirty="0">
                <a:solidFill>
                  <a:srgbClr val="0451A5"/>
                </a:solidFill>
                <a:effectLst/>
                <a:highlight>
                  <a:srgbClr val="FFFF00"/>
                </a:highlight>
                <a:latin typeface="Microsoft GothicNeo" panose="020B0500000101010101" pitchFamily="34" charset="-127"/>
                <a:ea typeface="Microsoft GothicNeo" panose="020B0500000101010101" pitchFamily="34" charset="-127"/>
                <a:cs typeface="Microsoft GothicNeo" panose="020B0500000101010101" pitchFamily="34" charset="-127"/>
              </a:rPr>
              <a:t>       "kind"</a:t>
            </a:r>
            <a:r>
              <a:rPr lang="en" altLang="ko-KR" sz="1050" b="0" dirty="0">
                <a:solidFill>
                  <a:srgbClr val="3B3B3B"/>
                </a:solidFill>
                <a:effectLst/>
                <a:highlight>
                  <a:srgbClr val="FFFF00"/>
                </a:highlight>
                <a:latin typeface="Microsoft GothicNeo" panose="020B0500000101010101" pitchFamily="34" charset="-127"/>
                <a:ea typeface="Microsoft GothicNeo" panose="020B0500000101010101" pitchFamily="34" charset="-127"/>
                <a:cs typeface="Microsoft GothicNeo" panose="020B0500000101010101" pitchFamily="34" charset="-127"/>
              </a:rPr>
              <a:t>: </a:t>
            </a:r>
            <a:r>
              <a:rPr lang="en" altLang="ko-KR" sz="1050" b="0" dirty="0">
                <a:solidFill>
                  <a:srgbClr val="A31515"/>
                </a:solidFill>
                <a:effectLst/>
                <a:highlight>
                  <a:srgbClr val="FFFF00"/>
                </a:highlight>
                <a:latin typeface="Microsoft GothicNeo" panose="020B0500000101010101" pitchFamily="34" charset="-127"/>
                <a:ea typeface="Microsoft GothicNeo" panose="020B0500000101010101" pitchFamily="34" charset="-127"/>
                <a:cs typeface="Microsoft GothicNeo" panose="020B0500000101010101" pitchFamily="34" charset="-127"/>
              </a:rPr>
              <a:t>"</a:t>
            </a:r>
            <a:r>
              <a:rPr lang="en" altLang="ko-KR" sz="1050" b="0" dirty="0" err="1">
                <a:solidFill>
                  <a:srgbClr val="A31515"/>
                </a:solidFill>
                <a:effectLst/>
                <a:highlight>
                  <a:srgbClr val="FFFF00"/>
                </a:highlight>
                <a:latin typeface="Microsoft GothicNeo" panose="020B0500000101010101" pitchFamily="34" charset="-127"/>
                <a:ea typeface="Microsoft GothicNeo" panose="020B0500000101010101" pitchFamily="34" charset="-127"/>
                <a:cs typeface="Microsoft GothicNeo" panose="020B0500000101010101" pitchFamily="34" charset="-127"/>
              </a:rPr>
              <a:t>sqlite</a:t>
            </a:r>
            <a:r>
              <a:rPr lang="en" altLang="ko-KR" sz="1050" b="0" dirty="0">
                <a:solidFill>
                  <a:srgbClr val="A31515"/>
                </a:solidFill>
                <a:effectLst/>
                <a:highlight>
                  <a:srgbClr val="FFFF00"/>
                </a:highlight>
                <a:latin typeface="Microsoft GothicNeo" panose="020B0500000101010101" pitchFamily="34" charset="-127"/>
                <a:ea typeface="Microsoft GothicNeo" panose="020B0500000101010101" pitchFamily="34" charset="-127"/>
                <a:cs typeface="Microsoft GothicNeo" panose="020B0500000101010101" pitchFamily="34" charset="-127"/>
              </a:rPr>
              <a:t>"</a:t>
            </a:r>
            <a:r>
              <a:rPr lang="en" altLang="ko-KR" sz="1050" b="0" dirty="0">
                <a:solidFill>
                  <a:srgbClr val="3B3B3B"/>
                </a:solidFill>
                <a:effectLst/>
                <a:highlight>
                  <a:srgbClr val="FFFF00"/>
                </a:highlight>
                <a:latin typeface="Microsoft GothicNeo" panose="020B0500000101010101" pitchFamily="34" charset="-127"/>
                <a:ea typeface="Microsoft GothicNeo" panose="020B0500000101010101" pitchFamily="34" charset="-127"/>
                <a:cs typeface="Microsoft GothicNeo" panose="020B0500000101010101" pitchFamily="34" charset="-127"/>
              </a:rPr>
              <a:t>,</a:t>
            </a:r>
          </a:p>
          <a:p>
            <a:r>
              <a:rPr lang="en" altLang="ko-KR" sz="1050" b="0" dirty="0">
                <a:solidFill>
                  <a:srgbClr val="0451A5"/>
                </a:solidFill>
                <a:effectLst/>
                <a:highlight>
                  <a:srgbClr val="FFFF00"/>
                </a:highlight>
                <a:latin typeface="Microsoft GothicNeo" panose="020B0500000101010101" pitchFamily="34" charset="-127"/>
                <a:ea typeface="Microsoft GothicNeo" panose="020B0500000101010101" pitchFamily="34" charset="-127"/>
                <a:cs typeface="Microsoft GothicNeo" panose="020B0500000101010101" pitchFamily="34" charset="-127"/>
              </a:rPr>
              <a:t>       "credentials"</a:t>
            </a:r>
            <a:r>
              <a:rPr lang="en" altLang="ko-KR" sz="1050" b="0" dirty="0">
                <a:solidFill>
                  <a:srgbClr val="3B3B3B"/>
                </a:solidFill>
                <a:effectLst/>
                <a:highlight>
                  <a:srgbClr val="FFFF00"/>
                </a:highlight>
                <a:latin typeface="Microsoft GothicNeo" panose="020B0500000101010101" pitchFamily="34" charset="-127"/>
                <a:ea typeface="Microsoft GothicNeo" panose="020B0500000101010101" pitchFamily="34" charset="-127"/>
                <a:cs typeface="Microsoft GothicNeo" panose="020B0500000101010101" pitchFamily="34" charset="-127"/>
              </a:rPr>
              <a:t>: {</a:t>
            </a:r>
          </a:p>
          <a:p>
            <a:r>
              <a:rPr lang="en" altLang="ko-KR" sz="1050" b="0" dirty="0">
                <a:solidFill>
                  <a:srgbClr val="0451A5"/>
                </a:solidFill>
                <a:effectLst/>
                <a:highlight>
                  <a:srgbClr val="FFFF00"/>
                </a:highlight>
                <a:latin typeface="Microsoft GothicNeo" panose="020B0500000101010101" pitchFamily="34" charset="-127"/>
                <a:ea typeface="Microsoft GothicNeo" panose="020B0500000101010101" pitchFamily="34" charset="-127"/>
                <a:cs typeface="Microsoft GothicNeo" panose="020B0500000101010101" pitchFamily="34" charset="-127"/>
              </a:rPr>
              <a:t>          "database"</a:t>
            </a:r>
            <a:r>
              <a:rPr lang="en" altLang="ko-KR" sz="1050" b="0" dirty="0">
                <a:solidFill>
                  <a:srgbClr val="3B3B3B"/>
                </a:solidFill>
                <a:effectLst/>
                <a:highlight>
                  <a:srgbClr val="FFFF00"/>
                </a:highlight>
                <a:latin typeface="Microsoft GothicNeo" panose="020B0500000101010101" pitchFamily="34" charset="-127"/>
                <a:ea typeface="Microsoft GothicNeo" panose="020B0500000101010101" pitchFamily="34" charset="-127"/>
                <a:cs typeface="Microsoft GothicNeo" panose="020B0500000101010101" pitchFamily="34" charset="-127"/>
              </a:rPr>
              <a:t>: </a:t>
            </a:r>
            <a:r>
              <a:rPr lang="en" altLang="ko-KR" sz="1050" b="0" dirty="0">
                <a:solidFill>
                  <a:srgbClr val="A31515"/>
                </a:solidFill>
                <a:effectLst/>
                <a:highlight>
                  <a:srgbClr val="FFFF00"/>
                </a:highlight>
                <a:latin typeface="Microsoft GothicNeo" panose="020B0500000101010101" pitchFamily="34" charset="-127"/>
                <a:ea typeface="Microsoft GothicNeo" panose="020B0500000101010101" pitchFamily="34" charset="-127"/>
                <a:cs typeface="Microsoft GothicNeo" panose="020B0500000101010101" pitchFamily="34" charset="-127"/>
              </a:rPr>
              <a:t>":memory:"</a:t>
            </a:r>
            <a:endParaRPr lang="en" altLang="ko-KR" sz="1050" b="0" dirty="0">
              <a:solidFill>
                <a:srgbClr val="3B3B3B"/>
              </a:solidFill>
              <a:effectLst/>
              <a:highlight>
                <a:srgbClr val="FFFF00"/>
              </a:highlight>
              <a:latin typeface="Microsoft GothicNeo" panose="020B0500000101010101" pitchFamily="34" charset="-127"/>
              <a:ea typeface="Microsoft GothicNeo" panose="020B0500000101010101" pitchFamily="34" charset="-127"/>
              <a:cs typeface="Microsoft GothicNeo" panose="020B0500000101010101" pitchFamily="34" charset="-127"/>
            </a:endParaRPr>
          </a:p>
          <a:p>
            <a:r>
              <a:rPr lang="en" altLang="ko-KR" sz="1050" b="0" dirty="0">
                <a:solidFill>
                  <a:srgbClr val="3B3B3B"/>
                </a:solidFill>
                <a:effectLst/>
                <a:highlight>
                  <a:srgbClr val="FFFF00"/>
                </a:highlight>
                <a:latin typeface="Microsoft GothicNeo" panose="020B0500000101010101" pitchFamily="34" charset="-127"/>
                <a:ea typeface="Microsoft GothicNeo" panose="020B0500000101010101" pitchFamily="34" charset="-127"/>
                <a:cs typeface="Microsoft GothicNeo" panose="020B0500000101010101" pitchFamily="34" charset="-127"/>
              </a:rPr>
              <a:t>           }</a:t>
            </a:r>
          </a:p>
          <a:p>
            <a:r>
              <a:rPr lang="en" altLang="ko-KR" sz="1050" b="0" dirty="0">
                <a:solidFill>
                  <a:srgbClr val="3B3B3B"/>
                </a:solidFill>
                <a:effectLst/>
                <a:highlight>
                  <a:srgbClr val="FFFF00"/>
                </a:highlight>
                <a:latin typeface="Microsoft GothicNeo" panose="020B0500000101010101" pitchFamily="34" charset="-127"/>
                <a:ea typeface="Microsoft GothicNeo" panose="020B0500000101010101" pitchFamily="34" charset="-127"/>
                <a:cs typeface="Microsoft GothicNeo" panose="020B0500000101010101" pitchFamily="34" charset="-127"/>
              </a:rPr>
              <a:t>         }</a:t>
            </a:r>
          </a:p>
          <a:p>
            <a:r>
              <a:rPr lang="en" altLang="ko-KR" sz="1050" b="0" dirty="0">
                <a:solidFill>
                  <a:srgbClr val="3B3B3B"/>
                </a:solidFill>
                <a:effectLst/>
                <a:highlight>
                  <a:srgbClr val="FFFF00"/>
                </a:highlight>
                <a:latin typeface="Microsoft GothicNeo" panose="020B0500000101010101" pitchFamily="34" charset="-127"/>
                <a:ea typeface="Microsoft GothicNeo" panose="020B0500000101010101" pitchFamily="34" charset="-127"/>
                <a:cs typeface="Microsoft GothicNeo" panose="020B0500000101010101" pitchFamily="34" charset="-127"/>
              </a:rPr>
              <a:t>       },</a:t>
            </a:r>
          </a:p>
          <a:p>
            <a:r>
              <a:rPr lang="en" altLang="ko-KR" sz="1050" b="0" dirty="0">
                <a:solidFill>
                  <a:srgbClr val="0451A5"/>
                </a:solidFill>
                <a:effectLst/>
                <a:highlight>
                  <a:srgbClr val="FFFF00"/>
                </a:highlight>
                <a:latin typeface="Microsoft GothicNeo" panose="020B0500000101010101" pitchFamily="34" charset="-127"/>
                <a:ea typeface="Microsoft GothicNeo" panose="020B0500000101010101" pitchFamily="34" charset="-127"/>
                <a:cs typeface="Microsoft GothicNeo" panose="020B0500000101010101" pitchFamily="34" charset="-127"/>
              </a:rPr>
              <a:t>    "features"</a:t>
            </a:r>
            <a:r>
              <a:rPr lang="en" altLang="ko-KR" sz="1050" b="0" dirty="0">
                <a:solidFill>
                  <a:srgbClr val="3B3B3B"/>
                </a:solidFill>
                <a:effectLst/>
                <a:highlight>
                  <a:srgbClr val="FFFF00"/>
                </a:highlight>
                <a:latin typeface="Microsoft GothicNeo" panose="020B0500000101010101" pitchFamily="34" charset="-127"/>
                <a:ea typeface="Microsoft GothicNeo" panose="020B0500000101010101" pitchFamily="34" charset="-127"/>
                <a:cs typeface="Microsoft GothicNeo" panose="020B0500000101010101" pitchFamily="34" charset="-127"/>
              </a:rPr>
              <a:t>: {</a:t>
            </a:r>
          </a:p>
          <a:p>
            <a:r>
              <a:rPr lang="en" altLang="ko-KR" sz="1050" b="0" dirty="0">
                <a:solidFill>
                  <a:srgbClr val="0451A5"/>
                </a:solidFill>
                <a:effectLst/>
                <a:highlight>
                  <a:srgbClr val="FFFF00"/>
                </a:highlight>
                <a:latin typeface="Microsoft GothicNeo" panose="020B0500000101010101" pitchFamily="34" charset="-127"/>
                <a:ea typeface="Microsoft GothicNeo" panose="020B0500000101010101" pitchFamily="34" charset="-127"/>
                <a:cs typeface="Microsoft GothicNeo" panose="020B0500000101010101" pitchFamily="34" charset="-127"/>
              </a:rPr>
              <a:t>        "</a:t>
            </a:r>
            <a:r>
              <a:rPr lang="en" altLang="ko-KR" sz="1050" b="0" dirty="0" err="1">
                <a:solidFill>
                  <a:srgbClr val="0451A5"/>
                </a:solidFill>
                <a:effectLst/>
                <a:highlight>
                  <a:srgbClr val="FFFF00"/>
                </a:highlight>
                <a:latin typeface="Microsoft GothicNeo" panose="020B0500000101010101" pitchFamily="34" charset="-127"/>
                <a:ea typeface="Microsoft GothicNeo" panose="020B0500000101010101" pitchFamily="34" charset="-127"/>
                <a:cs typeface="Microsoft GothicNeo" panose="020B0500000101010101" pitchFamily="34" charset="-127"/>
              </a:rPr>
              <a:t>in_memory_db</a:t>
            </a:r>
            <a:r>
              <a:rPr lang="en" altLang="ko-KR" sz="1050" b="0" dirty="0">
                <a:solidFill>
                  <a:srgbClr val="0451A5"/>
                </a:solidFill>
                <a:effectLst/>
                <a:highlight>
                  <a:srgbClr val="FFFF00"/>
                </a:highlight>
                <a:latin typeface="Microsoft GothicNeo" panose="020B0500000101010101" pitchFamily="34" charset="-127"/>
                <a:ea typeface="Microsoft GothicNeo" panose="020B0500000101010101" pitchFamily="34" charset="-127"/>
                <a:cs typeface="Microsoft GothicNeo" panose="020B0500000101010101" pitchFamily="34" charset="-127"/>
              </a:rPr>
              <a:t>"</a:t>
            </a:r>
            <a:r>
              <a:rPr lang="en" altLang="ko-KR" sz="1050" b="0" dirty="0">
                <a:solidFill>
                  <a:srgbClr val="3B3B3B"/>
                </a:solidFill>
                <a:effectLst/>
                <a:highlight>
                  <a:srgbClr val="FFFF00"/>
                </a:highlight>
                <a:latin typeface="Microsoft GothicNeo" panose="020B0500000101010101" pitchFamily="34" charset="-127"/>
                <a:ea typeface="Microsoft GothicNeo" panose="020B0500000101010101" pitchFamily="34" charset="-127"/>
                <a:cs typeface="Microsoft GothicNeo" panose="020B0500000101010101" pitchFamily="34" charset="-127"/>
              </a:rPr>
              <a:t>: </a:t>
            </a:r>
            <a:r>
              <a:rPr lang="en" altLang="ko-KR" sz="1050" b="0" dirty="0">
                <a:solidFill>
                  <a:srgbClr val="0000FF"/>
                </a:solidFill>
                <a:effectLst/>
                <a:highlight>
                  <a:srgbClr val="FFFF00"/>
                </a:highlight>
                <a:latin typeface="Microsoft GothicNeo" panose="020B0500000101010101" pitchFamily="34" charset="-127"/>
                <a:ea typeface="Microsoft GothicNeo" panose="020B0500000101010101" pitchFamily="34" charset="-127"/>
                <a:cs typeface="Microsoft GothicNeo" panose="020B0500000101010101" pitchFamily="34" charset="-127"/>
              </a:rPr>
              <a:t>true</a:t>
            </a:r>
            <a:endParaRPr lang="en" altLang="ko-KR" sz="1050" b="0" dirty="0">
              <a:solidFill>
                <a:srgbClr val="3B3B3B"/>
              </a:solidFill>
              <a:effectLst/>
              <a:highlight>
                <a:srgbClr val="FFFF00"/>
              </a:highlight>
              <a:latin typeface="Microsoft GothicNeo" panose="020B0500000101010101" pitchFamily="34" charset="-127"/>
              <a:ea typeface="Microsoft GothicNeo" panose="020B0500000101010101" pitchFamily="34" charset="-127"/>
              <a:cs typeface="Microsoft GothicNeo" panose="020B0500000101010101" pitchFamily="34" charset="-127"/>
            </a:endParaRPr>
          </a:p>
          <a:p>
            <a:r>
              <a:rPr lang="en" altLang="ko-KR" sz="1050" b="0" dirty="0">
                <a:solidFill>
                  <a:srgbClr val="3B3B3B"/>
                </a:solidFill>
                <a:effectLst/>
                <a:highlight>
                  <a:srgbClr val="FFFF00"/>
                </a:highlight>
                <a:latin typeface="Microsoft GothicNeo" panose="020B0500000101010101" pitchFamily="34" charset="-127"/>
                <a:ea typeface="Microsoft GothicNeo" panose="020B0500000101010101" pitchFamily="34" charset="-127"/>
                <a:cs typeface="Microsoft GothicNeo" panose="020B0500000101010101" pitchFamily="34" charset="-127"/>
              </a:rPr>
              <a:t>     }</a:t>
            </a:r>
          </a:p>
          <a:p>
            <a:r>
              <a:rPr lang="en" altLang="ko-KR" sz="1050" b="0" dirty="0">
                <a:solidFill>
                  <a:srgbClr val="3B3B3B"/>
                </a:solidFill>
                <a:effectLst/>
                <a:highlight>
                  <a:srgbClr val="FFFF00"/>
                </a:highlight>
                <a:latin typeface="Microsoft GothicNeo" panose="020B0500000101010101" pitchFamily="34" charset="-127"/>
                <a:ea typeface="Microsoft GothicNeo" panose="020B0500000101010101" pitchFamily="34" charset="-127"/>
                <a:cs typeface="Microsoft GothicNeo" panose="020B0500000101010101" pitchFamily="34" charset="-127"/>
              </a:rPr>
              <a:t>  } </a:t>
            </a:r>
          </a:p>
          <a:p>
            <a:r>
              <a:rPr lang="en" altLang="ko-KR" sz="1050" b="0" dirty="0">
                <a:solidFill>
                  <a:srgbClr val="3B3B3B"/>
                </a:solidFill>
                <a:effectLst/>
                <a:latin typeface="Microsoft GothicNeo" panose="020B0500000101010101" pitchFamily="34" charset="-127"/>
                <a:ea typeface="Microsoft GothicNeo" panose="020B0500000101010101" pitchFamily="34" charset="-127"/>
                <a:cs typeface="Microsoft GothicNeo" panose="020B0500000101010101" pitchFamily="34" charset="-127"/>
              </a:rPr>
              <a:t>}</a:t>
            </a:r>
          </a:p>
        </p:txBody>
      </p:sp>
      <p:sp>
        <p:nvSpPr>
          <p:cNvPr id="9" name="TextBox 8">
            <a:extLst>
              <a:ext uri="{FF2B5EF4-FFF2-40B4-BE49-F238E27FC236}">
                <a16:creationId xmlns:a16="http://schemas.microsoft.com/office/drawing/2014/main" id="{3EAA639F-D5D5-F93A-AFA6-FD897DF76F84}"/>
              </a:ext>
            </a:extLst>
          </p:cNvPr>
          <p:cNvSpPr txBox="1"/>
          <p:nvPr/>
        </p:nvSpPr>
        <p:spPr>
          <a:xfrm>
            <a:off x="5896304" y="873332"/>
            <a:ext cx="1229504" cy="246221"/>
          </a:xfrm>
          <a:prstGeom prst="rect">
            <a:avLst/>
          </a:prstGeom>
          <a:noFill/>
        </p:spPr>
        <p:txBody>
          <a:bodyPr wrap="none" lIns="0" tIns="0" rIns="0" bIns="0" rtlCol="0">
            <a:spAutoFit/>
          </a:bodyPr>
          <a:lstStyle/>
          <a:p>
            <a:pPr fontAlgn="base">
              <a:spcBef>
                <a:spcPts val="200"/>
              </a:spcBef>
              <a:spcAft>
                <a:spcPct val="0"/>
              </a:spcAft>
              <a:buClr>
                <a:srgbClr val="F0AB00"/>
              </a:buClr>
              <a:buSzPct val="80000"/>
            </a:pPr>
            <a:r>
              <a:rPr kumimoji="1" lang="en-US" altLang="en-US" sz="1600" kern="0" dirty="0" err="1">
                <a:latin typeface="Microsoft GothicNeo" panose="020B0500000101010101" pitchFamily="34" charset="-127"/>
                <a:ea typeface="Microsoft GothicNeo" panose="020B0500000101010101" pitchFamily="34" charset="-127"/>
                <a:cs typeface="Microsoft GothicNeo" panose="020B0500000101010101" pitchFamily="34" charset="-127"/>
              </a:rPr>
              <a:t>Package.json</a:t>
            </a:r>
            <a:endParaRPr kumimoji="1" lang="ko-Kore-KR" altLang="en-US" sz="1600" kern="0" dirty="0" err="1">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10" name="TextBox 9">
            <a:extLst>
              <a:ext uri="{FF2B5EF4-FFF2-40B4-BE49-F238E27FC236}">
                <a16:creationId xmlns:a16="http://schemas.microsoft.com/office/drawing/2014/main" id="{3F99E282-4A2D-F9F0-73BE-8958CC1A1561}"/>
              </a:ext>
            </a:extLst>
          </p:cNvPr>
          <p:cNvSpPr txBox="1"/>
          <p:nvPr/>
        </p:nvSpPr>
        <p:spPr>
          <a:xfrm>
            <a:off x="5896304" y="1232327"/>
            <a:ext cx="2224968" cy="246221"/>
          </a:xfrm>
          <a:prstGeom prst="rect">
            <a:avLst/>
          </a:prstGeom>
          <a:noFill/>
        </p:spPr>
        <p:txBody>
          <a:bodyPr wrap="none" lIns="0" tIns="0" rIns="0" bIns="0" rtlCol="0">
            <a:spAutoFit/>
          </a:bodyPr>
          <a:lstStyle/>
          <a:p>
            <a:pPr fontAlgn="base">
              <a:spcBef>
                <a:spcPts val="200"/>
              </a:spcBef>
              <a:spcAft>
                <a:spcPct val="0"/>
              </a:spcAft>
              <a:buClr>
                <a:srgbClr val="F0AB00"/>
              </a:buClr>
              <a:buSzPct val="80000"/>
            </a:pPr>
            <a:r>
              <a:rPr kumimoji="1" lang="en-US" altLang="en-US" sz="1600" kern="0" dirty="0">
                <a:latin typeface="Microsoft GothicNeo" panose="020B0500000101010101" pitchFamily="34" charset="-127"/>
                <a:ea typeface="Microsoft GothicNeo" panose="020B0500000101010101" pitchFamily="34" charset="-127"/>
                <a:cs typeface="Microsoft GothicNeo" panose="020B0500000101010101" pitchFamily="34" charset="-127"/>
              </a:rPr>
              <a:t>sqlite3 </a:t>
            </a:r>
            <a:r>
              <a:rPr kumimoji="1" lang="ko-KR" altLang="en-US" sz="1600" kern="0" dirty="0">
                <a:latin typeface="Microsoft GothicNeo" panose="020B0500000101010101" pitchFamily="34" charset="-127"/>
                <a:ea typeface="Microsoft GothicNeo" panose="020B0500000101010101" pitchFamily="34" charset="-127"/>
                <a:cs typeface="Microsoft GothicNeo" panose="020B0500000101010101" pitchFamily="34" charset="-127"/>
              </a:rPr>
              <a:t>와 </a:t>
            </a:r>
            <a:r>
              <a:rPr kumimoji="1" lang="en-US" altLang="ko-KR" sz="1600" kern="0" dirty="0" err="1">
                <a:latin typeface="Microsoft GothicNeo" panose="020B0500000101010101" pitchFamily="34" charset="-127"/>
                <a:ea typeface="Microsoft GothicNeo" panose="020B0500000101010101" pitchFamily="34" charset="-127"/>
                <a:cs typeface="Microsoft GothicNeo" panose="020B0500000101010101" pitchFamily="34" charset="-127"/>
              </a:rPr>
              <a:t>cds</a:t>
            </a:r>
            <a:r>
              <a:rPr kumimoji="1" lang="en-US" altLang="ko-KR" sz="1600" kern="0" dirty="0">
                <a:latin typeface="Microsoft GothicNeo" panose="020B0500000101010101" pitchFamily="34" charset="-127"/>
                <a:ea typeface="Microsoft GothicNeo" panose="020B0500000101010101" pitchFamily="34" charset="-127"/>
                <a:cs typeface="Microsoft GothicNeo" panose="020B0500000101010101" pitchFamily="34" charset="-127"/>
              </a:rPr>
              <a:t> </a:t>
            </a:r>
            <a:r>
              <a:rPr kumimoji="1" lang="ko-KR" altLang="en-US" sz="1600" kern="0" dirty="0">
                <a:latin typeface="Microsoft GothicNeo" panose="020B0500000101010101" pitchFamily="34" charset="-127"/>
                <a:ea typeface="Microsoft GothicNeo" panose="020B0500000101010101" pitchFamily="34" charset="-127"/>
                <a:cs typeface="Microsoft GothicNeo" panose="020B0500000101010101" pitchFamily="34" charset="-127"/>
              </a:rPr>
              <a:t>부분</a:t>
            </a:r>
            <a:r>
              <a:rPr kumimoji="1" lang="en-US" altLang="ko-KR" sz="1600" kern="0" dirty="0">
                <a:latin typeface="Microsoft GothicNeo" panose="020B0500000101010101" pitchFamily="34" charset="-127"/>
                <a:ea typeface="Microsoft GothicNeo" panose="020B0500000101010101" pitchFamily="34" charset="-127"/>
                <a:cs typeface="Microsoft GothicNeo" panose="020B0500000101010101" pitchFamily="34" charset="-127"/>
              </a:rPr>
              <a:t> </a:t>
            </a:r>
            <a:r>
              <a:rPr kumimoji="1" lang="ko-KR" altLang="en-US" sz="1600" kern="0" dirty="0">
                <a:latin typeface="Microsoft GothicNeo" panose="020B0500000101010101" pitchFamily="34" charset="-127"/>
                <a:ea typeface="Microsoft GothicNeo" panose="020B0500000101010101" pitchFamily="34" charset="-127"/>
                <a:cs typeface="Microsoft GothicNeo" panose="020B0500000101010101" pitchFamily="34" charset="-127"/>
              </a:rPr>
              <a:t>추가 </a:t>
            </a:r>
            <a:endParaRPr kumimoji="1" lang="ko-Kore-KR" altLang="en-US" sz="1600" kern="0" dirty="0" err="1">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3" name="TextBox 2">
            <a:extLst>
              <a:ext uri="{FF2B5EF4-FFF2-40B4-BE49-F238E27FC236}">
                <a16:creationId xmlns:a16="http://schemas.microsoft.com/office/drawing/2014/main" id="{5AFA7275-6A13-721F-A589-9E0EA4EAE161}"/>
              </a:ext>
            </a:extLst>
          </p:cNvPr>
          <p:cNvSpPr txBox="1"/>
          <p:nvPr/>
        </p:nvSpPr>
        <p:spPr>
          <a:xfrm>
            <a:off x="8232485" y="3999976"/>
            <a:ext cx="3962690" cy="64633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en" altLang="ko-KR" sz="1200" kern="0" dirty="0">
                <a:latin typeface="Microsoft GothicNeo" panose="020B0500000101010101" pitchFamily="34" charset="-127"/>
                <a:ea typeface="Microsoft GothicNeo" panose="020B0500000101010101" pitchFamily="34" charset="-127"/>
                <a:cs typeface="Microsoft GothicNeo" panose="020B0500000101010101" pitchFamily="34" charset="-127"/>
                <a:hlinkClick r:id="rId5"/>
              </a:rPr>
              <a:t>https://blogs.sap.com/2021/05/24/deploying-cap-services-with-the-in-memory-sqlite-database/</a:t>
            </a:r>
            <a:endParaRPr kumimoji="1" lang="en" altLang="ko-KR" sz="1200" kern="0" dirty="0">
              <a:latin typeface="Microsoft GothicNeo" panose="020B0500000101010101" pitchFamily="34" charset="-127"/>
              <a:ea typeface="Microsoft GothicNeo" panose="020B0500000101010101" pitchFamily="34" charset="-127"/>
              <a:cs typeface="Microsoft GothicNeo" panose="020B0500000101010101" pitchFamily="34" charset="-127"/>
            </a:endParaRPr>
          </a:p>
          <a:p>
            <a:pPr fontAlgn="base">
              <a:spcBef>
                <a:spcPct val="50000"/>
              </a:spcBef>
              <a:spcAft>
                <a:spcPct val="0"/>
              </a:spcAft>
              <a:buClr>
                <a:srgbClr val="F0AB00"/>
              </a:buClr>
              <a:buSzPct val="80000"/>
            </a:pPr>
            <a:endParaRPr kumimoji="1" lang="ko-KR" altLang="en-US" sz="1200" kern="0" dirty="0" err="1">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4" name="TextBox 3">
            <a:extLst>
              <a:ext uri="{FF2B5EF4-FFF2-40B4-BE49-F238E27FC236}">
                <a16:creationId xmlns:a16="http://schemas.microsoft.com/office/drawing/2014/main" id="{BFEB784D-7C3E-3BEA-36EE-A0AD86AE97C3}"/>
              </a:ext>
            </a:extLst>
          </p:cNvPr>
          <p:cNvSpPr txBox="1"/>
          <p:nvPr/>
        </p:nvSpPr>
        <p:spPr>
          <a:xfrm>
            <a:off x="8502868" y="3702987"/>
            <a:ext cx="314509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R" sz="1200" kern="0" dirty="0">
                <a:latin typeface="Microsoft GothicNeo" panose="020B0500000101010101" pitchFamily="34" charset="-127"/>
                <a:ea typeface="Microsoft GothicNeo" panose="020B0500000101010101" pitchFamily="34" charset="-127"/>
                <a:cs typeface="Microsoft GothicNeo" panose="020B0500000101010101" pitchFamily="34" charset="-127"/>
              </a:rPr>
              <a:t>Blog </a:t>
            </a:r>
            <a:r>
              <a:rPr kumimoji="1" lang="ko-KR" altLang="en-US" sz="1200" kern="0" dirty="0">
                <a:latin typeface="Microsoft GothicNeo" panose="020B0500000101010101" pitchFamily="34" charset="-127"/>
                <a:ea typeface="Microsoft GothicNeo" panose="020B0500000101010101" pitchFamily="34" charset="-127"/>
                <a:cs typeface="Microsoft GothicNeo" panose="020B0500000101010101" pitchFamily="34" charset="-127"/>
              </a:rPr>
              <a:t>참조 </a:t>
            </a:r>
            <a:r>
              <a:rPr kumimoji="1" lang="en-US" altLang="ko-KR" sz="1200" kern="0" dirty="0">
                <a:latin typeface="Microsoft GothicNeo" panose="020B0500000101010101" pitchFamily="34" charset="-127"/>
                <a:ea typeface="Microsoft GothicNeo" panose="020B0500000101010101" pitchFamily="34" charset="-127"/>
                <a:cs typeface="Microsoft GothicNeo" panose="020B0500000101010101" pitchFamily="34" charset="-127"/>
              </a:rPr>
              <a:t>: SQLITE in-memory option for CAP</a:t>
            </a:r>
            <a:endParaRPr kumimoji="1" lang="ko-KR" altLang="en-US" sz="1200" kern="0" dirty="0" err="1">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Tree>
    <p:extLst>
      <p:ext uri="{BB962C8B-B14F-4D97-AF65-F5344CB8AC3E}">
        <p14:creationId xmlns:p14="http://schemas.microsoft.com/office/powerpoint/2010/main" val="2386745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C412FC7-12F4-D8C0-01E2-D6EF81D42A8D}"/>
              </a:ext>
            </a:extLst>
          </p:cNvPr>
          <p:cNvSpPr>
            <a:spLocks noGrp="1"/>
          </p:cNvSpPr>
          <p:nvPr>
            <p:ph type="title"/>
          </p:nvPr>
        </p:nvSpPr>
        <p:spPr/>
        <p:txBody>
          <a:bodyPr/>
          <a:lstStyle/>
          <a:p>
            <a:r>
              <a:rPr kumimoji="1" lang="en-US" altLang="ko-Kore-KR" dirty="0">
                <a:latin typeface="Microsoft GothicNeo" panose="020B0500000101010101" pitchFamily="34" charset="-127"/>
                <a:ea typeface="Microsoft GothicNeo" panose="020B0500000101010101" pitchFamily="34" charset="-127"/>
                <a:cs typeface="Microsoft GothicNeo" panose="020B0500000101010101" pitchFamily="34" charset="-127"/>
              </a:rPr>
              <a:t>Fiori App</a:t>
            </a:r>
            <a:r>
              <a:rPr kumimoji="1" lang="ko-Kore-KR" altLang="en-US" dirty="0">
                <a:latin typeface="Microsoft GothicNeo" panose="020B0500000101010101" pitchFamily="34" charset="-127"/>
                <a:ea typeface="Microsoft GothicNeo" panose="020B0500000101010101" pitchFamily="34" charset="-127"/>
                <a:cs typeface="Microsoft GothicNeo" panose="020B0500000101010101" pitchFamily="34" charset="-127"/>
              </a:rPr>
              <a:t>구성</a:t>
            </a:r>
          </a:p>
        </p:txBody>
      </p:sp>
      <p:pic>
        <p:nvPicPr>
          <p:cNvPr id="3" name="그림 2">
            <a:extLst>
              <a:ext uri="{FF2B5EF4-FFF2-40B4-BE49-F238E27FC236}">
                <a16:creationId xmlns:a16="http://schemas.microsoft.com/office/drawing/2014/main" id="{B643EF96-5D83-8F6F-75D5-52E6BB28DB9B}"/>
              </a:ext>
            </a:extLst>
          </p:cNvPr>
          <p:cNvPicPr>
            <a:picLocks noChangeAspect="1"/>
          </p:cNvPicPr>
          <p:nvPr/>
        </p:nvPicPr>
        <p:blipFill>
          <a:blip r:embed="rId2"/>
          <a:stretch>
            <a:fillRect/>
          </a:stretch>
        </p:blipFill>
        <p:spPr>
          <a:xfrm>
            <a:off x="648358" y="2295633"/>
            <a:ext cx="4876800" cy="3759200"/>
          </a:xfrm>
          <a:prstGeom prst="rect">
            <a:avLst/>
          </a:prstGeom>
          <a:ln>
            <a:solidFill>
              <a:schemeClr val="bg1">
                <a:lumMod val="85000"/>
              </a:schemeClr>
            </a:solidFill>
          </a:ln>
        </p:spPr>
      </p:pic>
      <p:pic>
        <p:nvPicPr>
          <p:cNvPr id="4" name="그림 3">
            <a:extLst>
              <a:ext uri="{FF2B5EF4-FFF2-40B4-BE49-F238E27FC236}">
                <a16:creationId xmlns:a16="http://schemas.microsoft.com/office/drawing/2014/main" id="{8D8E635F-163E-EDD5-41F3-2F70D7DD8085}"/>
              </a:ext>
            </a:extLst>
          </p:cNvPr>
          <p:cNvPicPr>
            <a:picLocks noChangeAspect="1"/>
          </p:cNvPicPr>
          <p:nvPr/>
        </p:nvPicPr>
        <p:blipFill>
          <a:blip r:embed="rId3"/>
          <a:stretch>
            <a:fillRect/>
          </a:stretch>
        </p:blipFill>
        <p:spPr>
          <a:xfrm>
            <a:off x="6097239" y="2244833"/>
            <a:ext cx="4622800" cy="3860800"/>
          </a:xfrm>
          <a:prstGeom prst="rect">
            <a:avLst/>
          </a:prstGeom>
          <a:ln>
            <a:solidFill>
              <a:schemeClr val="bg1">
                <a:lumMod val="85000"/>
              </a:schemeClr>
            </a:solidFill>
          </a:ln>
        </p:spPr>
      </p:pic>
      <p:sp>
        <p:nvSpPr>
          <p:cNvPr id="5" name="TextBox 4">
            <a:extLst>
              <a:ext uri="{FF2B5EF4-FFF2-40B4-BE49-F238E27FC236}">
                <a16:creationId xmlns:a16="http://schemas.microsoft.com/office/drawing/2014/main" id="{E55E3791-A6A6-B2A0-8545-744C1604AD9F}"/>
              </a:ext>
            </a:extLst>
          </p:cNvPr>
          <p:cNvSpPr txBox="1"/>
          <p:nvPr/>
        </p:nvSpPr>
        <p:spPr>
          <a:xfrm>
            <a:off x="735724" y="1987762"/>
            <a:ext cx="2335576"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ore-KR" sz="1600" kern="0" dirty="0">
                <a:latin typeface="Microsoft GothicNeo" panose="020B0500000101010101" pitchFamily="34" charset="-127"/>
                <a:ea typeface="Microsoft GothicNeo" panose="020B0500000101010101" pitchFamily="34" charset="-127"/>
                <a:cs typeface="Microsoft GothicNeo" panose="020B0500000101010101" pitchFamily="34" charset="-127"/>
              </a:rPr>
              <a:t>UI </a:t>
            </a:r>
            <a:r>
              <a:rPr kumimoji="1" lang="ko-KR" altLang="en-US" sz="1600" kern="0" dirty="0">
                <a:latin typeface="Microsoft GothicNeo" panose="020B0500000101010101" pitchFamily="34" charset="-127"/>
                <a:ea typeface="Microsoft GothicNeo" panose="020B0500000101010101" pitchFamily="34" charset="-127"/>
                <a:cs typeface="Microsoft GothicNeo" panose="020B0500000101010101" pitchFamily="34" charset="-127"/>
              </a:rPr>
              <a:t>생성 </a:t>
            </a:r>
            <a:r>
              <a:rPr kumimoji="1" lang="en-US" altLang="ko-KR" sz="1600" kern="0" dirty="0">
                <a:latin typeface="Microsoft GothicNeo" panose="020B0500000101010101" pitchFamily="34" charset="-127"/>
                <a:ea typeface="Microsoft GothicNeo" panose="020B0500000101010101" pitchFamily="34" charset="-127"/>
                <a:cs typeface="Microsoft GothicNeo" panose="020B0500000101010101" pitchFamily="34" charset="-127"/>
              </a:rPr>
              <a:t>–</a:t>
            </a:r>
            <a:r>
              <a:rPr kumimoji="1" lang="ko-KR" altLang="en-US" sz="1600" kern="0" dirty="0">
                <a:latin typeface="Microsoft GothicNeo" panose="020B0500000101010101" pitchFamily="34" charset="-127"/>
                <a:ea typeface="Microsoft GothicNeo" panose="020B0500000101010101" pitchFamily="34" charset="-127"/>
                <a:cs typeface="Microsoft GothicNeo" panose="020B0500000101010101" pitchFamily="34" charset="-127"/>
              </a:rPr>
              <a:t> </a:t>
            </a:r>
            <a:r>
              <a:rPr kumimoji="1" lang="en-US" altLang="ko-KR" sz="1600" kern="0" dirty="0">
                <a:latin typeface="Microsoft GothicNeo" panose="020B0500000101010101" pitchFamily="34" charset="-127"/>
                <a:ea typeface="Microsoft GothicNeo" panose="020B0500000101010101" pitchFamily="34" charset="-127"/>
                <a:cs typeface="Microsoft GothicNeo" panose="020B0500000101010101" pitchFamily="34" charset="-127"/>
              </a:rPr>
              <a:t>Fiori application</a:t>
            </a:r>
            <a:endParaRPr kumimoji="1" lang="ko-Kore-KR" altLang="en-US" sz="1600" kern="0" dirty="0" err="1">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6" name="TextBox 5">
            <a:extLst>
              <a:ext uri="{FF2B5EF4-FFF2-40B4-BE49-F238E27FC236}">
                <a16:creationId xmlns:a16="http://schemas.microsoft.com/office/drawing/2014/main" id="{8935B2CB-5138-1431-39F5-0DF87B747114}"/>
              </a:ext>
            </a:extLst>
          </p:cNvPr>
          <p:cNvSpPr txBox="1"/>
          <p:nvPr/>
        </p:nvSpPr>
        <p:spPr>
          <a:xfrm>
            <a:off x="735724" y="1587606"/>
            <a:ext cx="6041719"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ore-KR" sz="1600" kern="0" dirty="0" err="1">
                <a:latin typeface="Microsoft GothicNeo" panose="020B0500000101010101" pitchFamily="34" charset="-127"/>
                <a:ea typeface="Microsoft GothicNeo" panose="020B0500000101010101" pitchFamily="34" charset="-127"/>
                <a:cs typeface="Microsoft GothicNeo" panose="020B0500000101010101" pitchFamily="34" charset="-127"/>
              </a:rPr>
              <a:t>Mta.yaml</a:t>
            </a:r>
            <a:r>
              <a:rPr kumimoji="1" lang="en-US" altLang="ko-Kore-KR" sz="1600" kern="0" dirty="0">
                <a:latin typeface="Microsoft GothicNeo" panose="020B0500000101010101" pitchFamily="34" charset="-127"/>
                <a:ea typeface="Microsoft GothicNeo" panose="020B0500000101010101" pitchFamily="34" charset="-127"/>
                <a:cs typeface="Microsoft GothicNeo" panose="020B0500000101010101" pitchFamily="34" charset="-127"/>
              </a:rPr>
              <a:t> &gt;&gt; </a:t>
            </a:r>
            <a:r>
              <a:rPr kumimoji="1" lang="ko-KR" altLang="en-US" sz="1600" kern="0" dirty="0" err="1">
                <a:latin typeface="Microsoft GothicNeo" panose="020B0500000101010101" pitchFamily="34" charset="-127"/>
                <a:ea typeface="Microsoft GothicNeo" panose="020B0500000101010101" pitchFamily="34" charset="-127"/>
                <a:cs typeface="Microsoft GothicNeo" panose="020B0500000101010101" pitchFamily="34" charset="-127"/>
              </a:rPr>
              <a:t>우클릭</a:t>
            </a:r>
            <a:r>
              <a:rPr kumimoji="1" lang="ko-KR" altLang="en-US" sz="1600" kern="0" dirty="0">
                <a:latin typeface="Microsoft GothicNeo" panose="020B0500000101010101" pitchFamily="34" charset="-127"/>
                <a:ea typeface="Microsoft GothicNeo" panose="020B0500000101010101" pitchFamily="34" charset="-127"/>
                <a:cs typeface="Microsoft GothicNeo" panose="020B0500000101010101" pitchFamily="34" charset="-127"/>
              </a:rPr>
              <a:t> </a:t>
            </a:r>
            <a:r>
              <a:rPr kumimoji="1" lang="en-US" altLang="ko-KR" sz="1600" kern="0" dirty="0">
                <a:latin typeface="Microsoft GothicNeo" panose="020B0500000101010101" pitchFamily="34" charset="-127"/>
                <a:ea typeface="Microsoft GothicNeo" panose="020B0500000101010101" pitchFamily="34" charset="-127"/>
                <a:cs typeface="Microsoft GothicNeo" panose="020B0500000101010101" pitchFamily="34" charset="-127"/>
              </a:rPr>
              <a:t>&gt;&gt;</a:t>
            </a:r>
            <a:r>
              <a:rPr kumimoji="1" lang="ko-KR" altLang="en-US" sz="1600" kern="0" dirty="0">
                <a:latin typeface="Microsoft GothicNeo" panose="020B0500000101010101" pitchFamily="34" charset="-127"/>
                <a:ea typeface="Microsoft GothicNeo" panose="020B0500000101010101" pitchFamily="34" charset="-127"/>
                <a:cs typeface="Microsoft GothicNeo" panose="020B0500000101010101" pitchFamily="34" charset="-127"/>
              </a:rPr>
              <a:t> </a:t>
            </a:r>
            <a:r>
              <a:rPr kumimoji="1" lang="en-US" altLang="ko-KR" sz="1600" kern="0" dirty="0">
                <a:latin typeface="Microsoft GothicNeo" panose="020B0500000101010101" pitchFamily="34" charset="-127"/>
                <a:ea typeface="Microsoft GothicNeo" panose="020B0500000101010101" pitchFamily="34" charset="-127"/>
                <a:cs typeface="Microsoft GothicNeo" panose="020B0500000101010101" pitchFamily="34" charset="-127"/>
              </a:rPr>
              <a:t>“Create MTA Module from Template” </a:t>
            </a:r>
            <a:r>
              <a:rPr kumimoji="1" lang="ko-KR" altLang="en-US" sz="1600" kern="0" dirty="0">
                <a:latin typeface="Microsoft GothicNeo" panose="020B0500000101010101" pitchFamily="34" charset="-127"/>
                <a:ea typeface="Microsoft GothicNeo" panose="020B0500000101010101" pitchFamily="34" charset="-127"/>
                <a:cs typeface="Microsoft GothicNeo" panose="020B0500000101010101" pitchFamily="34" charset="-127"/>
              </a:rPr>
              <a:t>선택 </a:t>
            </a:r>
            <a:endParaRPr kumimoji="1" lang="ko-Kore-KR" altLang="en-US" sz="1600" kern="0" dirty="0" err="1">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Tree>
    <p:extLst>
      <p:ext uri="{BB962C8B-B14F-4D97-AF65-F5344CB8AC3E}">
        <p14:creationId xmlns:p14="http://schemas.microsoft.com/office/powerpoint/2010/main" val="271884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그림 9">
            <a:extLst>
              <a:ext uri="{FF2B5EF4-FFF2-40B4-BE49-F238E27FC236}">
                <a16:creationId xmlns:a16="http://schemas.microsoft.com/office/drawing/2014/main" id="{DCF9E998-CE89-E7E6-48AF-005E8BD89E9E}"/>
              </a:ext>
            </a:extLst>
          </p:cNvPr>
          <p:cNvPicPr>
            <a:picLocks noChangeAspect="1"/>
          </p:cNvPicPr>
          <p:nvPr/>
        </p:nvPicPr>
        <p:blipFill>
          <a:blip r:embed="rId2"/>
          <a:stretch>
            <a:fillRect/>
          </a:stretch>
        </p:blipFill>
        <p:spPr>
          <a:xfrm>
            <a:off x="5002773" y="1595163"/>
            <a:ext cx="4038600" cy="4660900"/>
          </a:xfrm>
          <a:prstGeom prst="rect">
            <a:avLst/>
          </a:prstGeom>
        </p:spPr>
      </p:pic>
      <p:sp>
        <p:nvSpPr>
          <p:cNvPr id="2" name="제목 1">
            <a:extLst>
              <a:ext uri="{FF2B5EF4-FFF2-40B4-BE49-F238E27FC236}">
                <a16:creationId xmlns:a16="http://schemas.microsoft.com/office/drawing/2014/main" id="{C0B8DA32-46E9-05C9-D447-059F3B1A47C4}"/>
              </a:ext>
            </a:extLst>
          </p:cNvPr>
          <p:cNvSpPr>
            <a:spLocks noGrp="1"/>
          </p:cNvSpPr>
          <p:nvPr>
            <p:ph type="title"/>
          </p:nvPr>
        </p:nvSpPr>
        <p:spPr/>
        <p:txBody>
          <a:bodyPr/>
          <a:lstStyle/>
          <a:p>
            <a:r>
              <a:rPr kumimoji="1" lang="en-US" altLang="ko-Kore-KR" dirty="0">
                <a:latin typeface="Microsoft GothicNeo" panose="020B0500000101010101" pitchFamily="34" charset="-127"/>
                <a:ea typeface="Microsoft GothicNeo" panose="020B0500000101010101" pitchFamily="34" charset="-127"/>
                <a:cs typeface="Microsoft GothicNeo" panose="020B0500000101010101" pitchFamily="34" charset="-127"/>
              </a:rPr>
              <a:t>Fiori App</a:t>
            </a:r>
            <a:r>
              <a:rPr kumimoji="1" lang="ko-Kore-KR" altLang="en-US" dirty="0">
                <a:latin typeface="Microsoft GothicNeo" panose="020B0500000101010101" pitchFamily="34" charset="-127"/>
                <a:ea typeface="Microsoft GothicNeo" panose="020B0500000101010101" pitchFamily="34" charset="-127"/>
                <a:cs typeface="Microsoft GothicNeo" panose="020B0500000101010101" pitchFamily="34" charset="-127"/>
              </a:rPr>
              <a:t>구성</a:t>
            </a:r>
          </a:p>
        </p:txBody>
      </p:sp>
      <p:pic>
        <p:nvPicPr>
          <p:cNvPr id="4" name="그림 3">
            <a:extLst>
              <a:ext uri="{FF2B5EF4-FFF2-40B4-BE49-F238E27FC236}">
                <a16:creationId xmlns:a16="http://schemas.microsoft.com/office/drawing/2014/main" id="{BEDD3F8F-3AAA-854A-7BF7-FC947F087647}"/>
              </a:ext>
            </a:extLst>
          </p:cNvPr>
          <p:cNvPicPr>
            <a:picLocks noChangeAspect="1"/>
          </p:cNvPicPr>
          <p:nvPr/>
        </p:nvPicPr>
        <p:blipFill>
          <a:blip r:embed="rId3"/>
          <a:stretch>
            <a:fillRect/>
          </a:stretch>
        </p:blipFill>
        <p:spPr>
          <a:xfrm>
            <a:off x="682120" y="4657621"/>
            <a:ext cx="4140200" cy="1917700"/>
          </a:xfrm>
          <a:prstGeom prst="rect">
            <a:avLst/>
          </a:prstGeom>
          <a:ln>
            <a:solidFill>
              <a:schemeClr val="accent1"/>
            </a:solidFill>
          </a:ln>
        </p:spPr>
      </p:pic>
      <p:pic>
        <p:nvPicPr>
          <p:cNvPr id="6" name="그림 5">
            <a:extLst>
              <a:ext uri="{FF2B5EF4-FFF2-40B4-BE49-F238E27FC236}">
                <a16:creationId xmlns:a16="http://schemas.microsoft.com/office/drawing/2014/main" id="{8F9AA6DB-2A77-BBB6-9482-F58F9F22FABA}"/>
              </a:ext>
            </a:extLst>
          </p:cNvPr>
          <p:cNvPicPr>
            <a:picLocks noChangeAspect="1"/>
          </p:cNvPicPr>
          <p:nvPr/>
        </p:nvPicPr>
        <p:blipFill>
          <a:blip r:embed="rId4"/>
          <a:stretch>
            <a:fillRect/>
          </a:stretch>
        </p:blipFill>
        <p:spPr>
          <a:xfrm>
            <a:off x="8105775" y="2675518"/>
            <a:ext cx="4089400" cy="1841500"/>
          </a:xfrm>
          <a:prstGeom prst="rect">
            <a:avLst/>
          </a:prstGeom>
          <a:ln>
            <a:solidFill>
              <a:schemeClr val="accent1"/>
            </a:solidFill>
          </a:ln>
        </p:spPr>
      </p:pic>
      <p:sp>
        <p:nvSpPr>
          <p:cNvPr id="7" name="TextBox 6">
            <a:extLst>
              <a:ext uri="{FF2B5EF4-FFF2-40B4-BE49-F238E27FC236}">
                <a16:creationId xmlns:a16="http://schemas.microsoft.com/office/drawing/2014/main" id="{D1310066-2023-3B6B-59A4-1D2C9829F1F7}"/>
              </a:ext>
            </a:extLst>
          </p:cNvPr>
          <p:cNvSpPr txBox="1"/>
          <p:nvPr/>
        </p:nvSpPr>
        <p:spPr>
          <a:xfrm>
            <a:off x="735724" y="1241529"/>
            <a:ext cx="4231928"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ore-KR" sz="1800" kern="0" dirty="0">
                <a:latin typeface="Microsoft GothicNeo" panose="020B0500000101010101" pitchFamily="34" charset="-127"/>
                <a:ea typeface="Microsoft GothicNeo" panose="020B0500000101010101" pitchFamily="34" charset="-127"/>
                <a:cs typeface="Microsoft GothicNeo" panose="020B0500000101010101" pitchFamily="34" charset="-127"/>
              </a:rPr>
              <a:t>UI </a:t>
            </a:r>
            <a:r>
              <a:rPr kumimoji="1" lang="ko-KR" altLang="en-US" sz="1800" kern="0" dirty="0">
                <a:latin typeface="Microsoft GothicNeo" panose="020B0500000101010101" pitchFamily="34" charset="-127"/>
                <a:ea typeface="Microsoft GothicNeo" panose="020B0500000101010101" pitchFamily="34" charset="-127"/>
                <a:cs typeface="Microsoft GothicNeo" panose="020B0500000101010101" pitchFamily="34" charset="-127"/>
              </a:rPr>
              <a:t>생성 </a:t>
            </a:r>
            <a:r>
              <a:rPr kumimoji="1" lang="en-US" altLang="ko-KR" sz="1800" kern="0" dirty="0">
                <a:latin typeface="Microsoft GothicNeo" panose="020B0500000101010101" pitchFamily="34" charset="-127"/>
                <a:ea typeface="Microsoft GothicNeo" panose="020B0500000101010101" pitchFamily="34" charset="-127"/>
                <a:cs typeface="Microsoft GothicNeo" panose="020B0500000101010101" pitchFamily="34" charset="-127"/>
              </a:rPr>
              <a:t>–</a:t>
            </a:r>
            <a:r>
              <a:rPr kumimoji="1" lang="ko-KR" altLang="en-US" sz="1800" kern="0" dirty="0">
                <a:latin typeface="Microsoft GothicNeo" panose="020B0500000101010101" pitchFamily="34" charset="-127"/>
                <a:ea typeface="Microsoft GothicNeo" panose="020B0500000101010101" pitchFamily="34" charset="-127"/>
                <a:cs typeface="Microsoft GothicNeo" panose="020B0500000101010101" pitchFamily="34" charset="-127"/>
              </a:rPr>
              <a:t> </a:t>
            </a:r>
            <a:r>
              <a:rPr kumimoji="1" lang="en-US" altLang="ko-KR" sz="1800" kern="0" dirty="0">
                <a:latin typeface="Microsoft GothicNeo" panose="020B0500000101010101" pitchFamily="34" charset="-127"/>
                <a:ea typeface="Microsoft GothicNeo" panose="020B0500000101010101" pitchFamily="34" charset="-127"/>
                <a:cs typeface="Microsoft GothicNeo" panose="020B0500000101010101" pitchFamily="34" charset="-127"/>
              </a:rPr>
              <a:t>Fiori application,</a:t>
            </a:r>
            <a:r>
              <a:rPr kumimoji="1" lang="ko-KR" altLang="en-US" sz="1800" kern="0" dirty="0">
                <a:latin typeface="Microsoft GothicNeo" panose="020B0500000101010101" pitchFamily="34" charset="-127"/>
                <a:ea typeface="Microsoft GothicNeo" panose="020B0500000101010101" pitchFamily="34" charset="-127"/>
                <a:cs typeface="Microsoft GothicNeo" panose="020B0500000101010101" pitchFamily="34" charset="-127"/>
              </a:rPr>
              <a:t> </a:t>
            </a:r>
            <a:r>
              <a:rPr kumimoji="1" lang="en-US" altLang="ko-KR" sz="1800" kern="0" dirty="0">
                <a:latin typeface="Microsoft GothicNeo" panose="020B0500000101010101" pitchFamily="34" charset="-127"/>
                <a:ea typeface="Microsoft GothicNeo" panose="020B0500000101010101" pitchFamily="34" charset="-127"/>
                <a:cs typeface="Microsoft GothicNeo" panose="020B0500000101010101" pitchFamily="34" charset="-127"/>
              </a:rPr>
              <a:t>Local CAP </a:t>
            </a:r>
            <a:r>
              <a:rPr kumimoji="1" lang="ko-KR" altLang="en-US" sz="1800" kern="0" dirty="0">
                <a:latin typeface="Microsoft GothicNeo" panose="020B0500000101010101" pitchFamily="34" charset="-127"/>
                <a:ea typeface="Microsoft GothicNeo" panose="020B0500000101010101" pitchFamily="34" charset="-127"/>
                <a:cs typeface="Microsoft GothicNeo" panose="020B0500000101010101" pitchFamily="34" charset="-127"/>
              </a:rPr>
              <a:t>선택</a:t>
            </a:r>
            <a:endParaRPr kumimoji="1" lang="ko-Kore-KR" altLang="en-US" sz="1800" kern="0" dirty="0" err="1">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cxnSp>
        <p:nvCxnSpPr>
          <p:cNvPr id="9" name="직선 화살표 연결선 8">
            <a:extLst>
              <a:ext uri="{FF2B5EF4-FFF2-40B4-BE49-F238E27FC236}">
                <a16:creationId xmlns:a16="http://schemas.microsoft.com/office/drawing/2014/main" id="{2A71C9F5-8EF8-EEC2-44BF-5A908C9976DF}"/>
              </a:ext>
            </a:extLst>
          </p:cNvPr>
          <p:cNvCxnSpPr>
            <a:cxnSpLocks/>
            <a:endCxn id="4" idx="0"/>
          </p:cNvCxnSpPr>
          <p:nvPr/>
        </p:nvCxnSpPr>
        <p:spPr>
          <a:xfrm>
            <a:off x="2752220" y="4327758"/>
            <a:ext cx="0" cy="329863"/>
          </a:xfrm>
          <a:prstGeom prst="straightConnector1">
            <a:avLst/>
          </a:prstGeom>
          <a:ln w="254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06CDDEF0-36FA-435F-04BF-A92E79170C32}"/>
              </a:ext>
            </a:extLst>
          </p:cNvPr>
          <p:cNvCxnSpPr>
            <a:cxnSpLocks/>
          </p:cNvCxnSpPr>
          <p:nvPr/>
        </p:nvCxnSpPr>
        <p:spPr>
          <a:xfrm>
            <a:off x="4822320" y="5496910"/>
            <a:ext cx="286396" cy="0"/>
          </a:xfrm>
          <a:prstGeom prst="straightConnector1">
            <a:avLst/>
          </a:prstGeom>
          <a:ln w="254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09ACEECF-B95A-1FDD-1245-D68234F85E02}"/>
              </a:ext>
            </a:extLst>
          </p:cNvPr>
          <p:cNvCxnSpPr>
            <a:cxnSpLocks/>
          </p:cNvCxnSpPr>
          <p:nvPr/>
        </p:nvCxnSpPr>
        <p:spPr>
          <a:xfrm>
            <a:off x="7930426" y="3925613"/>
            <a:ext cx="286396" cy="0"/>
          </a:xfrm>
          <a:prstGeom prst="straightConnector1">
            <a:avLst/>
          </a:prstGeom>
          <a:ln w="25400">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8" name="그림 7">
            <a:extLst>
              <a:ext uri="{FF2B5EF4-FFF2-40B4-BE49-F238E27FC236}">
                <a16:creationId xmlns:a16="http://schemas.microsoft.com/office/drawing/2014/main" id="{D6624D3D-A843-34A2-09AA-88DA21A99AAE}"/>
              </a:ext>
            </a:extLst>
          </p:cNvPr>
          <p:cNvPicPr>
            <a:picLocks noChangeAspect="1"/>
          </p:cNvPicPr>
          <p:nvPr/>
        </p:nvPicPr>
        <p:blipFill>
          <a:blip r:embed="rId5"/>
          <a:stretch>
            <a:fillRect/>
          </a:stretch>
        </p:blipFill>
        <p:spPr>
          <a:xfrm>
            <a:off x="682120" y="1788518"/>
            <a:ext cx="2858814" cy="2607387"/>
          </a:xfrm>
          <a:prstGeom prst="rect">
            <a:avLst/>
          </a:prstGeom>
          <a:ln>
            <a:solidFill>
              <a:schemeClr val="bg1">
                <a:lumMod val="85000"/>
              </a:schemeClr>
            </a:solidFill>
          </a:ln>
        </p:spPr>
      </p:pic>
    </p:spTree>
    <p:extLst>
      <p:ext uri="{BB962C8B-B14F-4D97-AF65-F5344CB8AC3E}">
        <p14:creationId xmlns:p14="http://schemas.microsoft.com/office/powerpoint/2010/main" val="589244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74FD6BC-DF6D-A12D-E63A-F17D5EBB0FB2}"/>
              </a:ext>
            </a:extLst>
          </p:cNvPr>
          <p:cNvSpPr>
            <a:spLocks noGrp="1"/>
          </p:cNvSpPr>
          <p:nvPr>
            <p:ph type="title"/>
          </p:nvPr>
        </p:nvSpPr>
        <p:spPr/>
        <p:txBody>
          <a:bodyPr/>
          <a:lstStyle/>
          <a:p>
            <a:r>
              <a:rPr kumimoji="1" lang="en-US" altLang="ko-Kore-KR" dirty="0" err="1">
                <a:latin typeface="Microsoft GothicNeo" panose="020B0500000101010101" pitchFamily="34" charset="-127"/>
                <a:ea typeface="Microsoft GothicNeo" panose="020B0500000101010101" pitchFamily="34" charset="-127"/>
                <a:cs typeface="Microsoft GothicNeo" panose="020B0500000101010101" pitchFamily="34" charset="-127"/>
              </a:rPr>
              <a:t>Approuter</a:t>
            </a:r>
            <a:r>
              <a:rPr kumimoji="1" lang="en-US" altLang="ko-Kore-KR" dirty="0">
                <a:latin typeface="Microsoft GothicNeo" panose="020B0500000101010101" pitchFamily="34" charset="-127"/>
                <a:ea typeface="Microsoft GothicNeo" panose="020B0500000101010101" pitchFamily="34" charset="-127"/>
                <a:cs typeface="Microsoft GothicNeo" panose="020B0500000101010101" pitchFamily="34" charset="-127"/>
              </a:rPr>
              <a:t> </a:t>
            </a:r>
            <a:r>
              <a:rPr kumimoji="1" lang="ko-Kore-KR" altLang="en-US" dirty="0">
                <a:latin typeface="Microsoft GothicNeo" panose="020B0500000101010101" pitchFamily="34" charset="-127"/>
                <a:ea typeface="Microsoft GothicNeo" panose="020B0500000101010101" pitchFamily="34" charset="-127"/>
                <a:cs typeface="Microsoft GothicNeo" panose="020B0500000101010101" pitchFamily="34" charset="-127"/>
              </a:rPr>
              <a:t>구성</a:t>
            </a:r>
          </a:p>
        </p:txBody>
      </p:sp>
      <p:pic>
        <p:nvPicPr>
          <p:cNvPr id="5" name="그림 4">
            <a:extLst>
              <a:ext uri="{FF2B5EF4-FFF2-40B4-BE49-F238E27FC236}">
                <a16:creationId xmlns:a16="http://schemas.microsoft.com/office/drawing/2014/main" id="{7DA00324-B30A-3976-725B-BFA0B700234F}"/>
              </a:ext>
            </a:extLst>
          </p:cNvPr>
          <p:cNvPicPr>
            <a:picLocks noChangeAspect="1"/>
          </p:cNvPicPr>
          <p:nvPr/>
        </p:nvPicPr>
        <p:blipFill>
          <a:blip r:embed="rId3"/>
          <a:stretch>
            <a:fillRect/>
          </a:stretch>
        </p:blipFill>
        <p:spPr>
          <a:xfrm>
            <a:off x="504001" y="1806962"/>
            <a:ext cx="3848531" cy="2620072"/>
          </a:xfrm>
          <a:prstGeom prst="rect">
            <a:avLst/>
          </a:prstGeom>
          <a:ln>
            <a:solidFill>
              <a:schemeClr val="bg1">
                <a:lumMod val="85000"/>
              </a:schemeClr>
            </a:solidFill>
          </a:ln>
        </p:spPr>
      </p:pic>
      <p:sp>
        <p:nvSpPr>
          <p:cNvPr id="8" name="TextBox 7">
            <a:extLst>
              <a:ext uri="{FF2B5EF4-FFF2-40B4-BE49-F238E27FC236}">
                <a16:creationId xmlns:a16="http://schemas.microsoft.com/office/drawing/2014/main" id="{69A601DD-3D13-F121-0143-0FF7D99D6E8D}"/>
              </a:ext>
            </a:extLst>
          </p:cNvPr>
          <p:cNvSpPr txBox="1"/>
          <p:nvPr/>
        </p:nvSpPr>
        <p:spPr>
          <a:xfrm>
            <a:off x="504001" y="1349298"/>
            <a:ext cx="3274935"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ore-KR" sz="1600" kern="0" dirty="0" err="1">
                <a:latin typeface="Microsoft GothicNeo" panose="020B0500000101010101" pitchFamily="34" charset="-127"/>
                <a:ea typeface="Microsoft GothicNeo" panose="020B0500000101010101" pitchFamily="34" charset="-127"/>
                <a:cs typeface="Microsoft GothicNeo" panose="020B0500000101010101" pitchFamily="34" charset="-127"/>
              </a:rPr>
              <a:t>AppRouter</a:t>
            </a:r>
            <a:r>
              <a:rPr kumimoji="1" lang="en-US" altLang="ko-Kore-KR" sz="1600" kern="0" dirty="0">
                <a:latin typeface="Microsoft GothicNeo" panose="020B0500000101010101" pitchFamily="34" charset="-127"/>
                <a:ea typeface="Microsoft GothicNeo" panose="020B0500000101010101" pitchFamily="34" charset="-127"/>
                <a:cs typeface="Microsoft GothicNeo" panose="020B0500000101010101" pitchFamily="34" charset="-127"/>
              </a:rPr>
              <a:t> </a:t>
            </a:r>
            <a:r>
              <a:rPr kumimoji="1" lang="ko-KR" altLang="en-US" sz="1600" kern="0" dirty="0">
                <a:latin typeface="Microsoft GothicNeo" panose="020B0500000101010101" pitchFamily="34" charset="-127"/>
                <a:ea typeface="Microsoft GothicNeo" panose="020B0500000101010101" pitchFamily="34" charset="-127"/>
                <a:cs typeface="Microsoft GothicNeo" panose="020B0500000101010101" pitchFamily="34" charset="-127"/>
              </a:rPr>
              <a:t>구성</a:t>
            </a:r>
            <a:r>
              <a:rPr kumimoji="1" lang="en-US" altLang="ko-Kore-KR" sz="1600" kern="0" dirty="0">
                <a:latin typeface="Microsoft GothicNeo" panose="020B0500000101010101" pitchFamily="34" charset="-127"/>
                <a:ea typeface="Microsoft GothicNeo" panose="020B0500000101010101" pitchFamily="34" charset="-127"/>
                <a:cs typeface="Microsoft GothicNeo" panose="020B0500000101010101" pitchFamily="34" charset="-127"/>
              </a:rPr>
              <a:t>.</a:t>
            </a:r>
            <a:r>
              <a:rPr kumimoji="1" lang="ko-KR" altLang="en-US" sz="1600" kern="0" dirty="0">
                <a:latin typeface="Microsoft GothicNeo" panose="020B0500000101010101" pitchFamily="34" charset="-127"/>
                <a:ea typeface="Microsoft GothicNeo" panose="020B0500000101010101" pitchFamily="34" charset="-127"/>
                <a:cs typeface="Microsoft GothicNeo" panose="020B0500000101010101" pitchFamily="34" charset="-127"/>
              </a:rPr>
              <a:t> </a:t>
            </a:r>
            <a:r>
              <a:rPr kumimoji="1" lang="en-US" altLang="ko-KR" sz="1600" kern="0" dirty="0" err="1">
                <a:latin typeface="Microsoft GothicNeo" panose="020B0500000101010101" pitchFamily="34" charset="-127"/>
                <a:ea typeface="Microsoft GothicNeo" panose="020B0500000101010101" pitchFamily="34" charset="-127"/>
                <a:cs typeface="Microsoft GothicNeo" panose="020B0500000101010101" pitchFamily="34" charset="-127"/>
              </a:rPr>
              <a:t>Mta.yaml</a:t>
            </a:r>
            <a:r>
              <a:rPr kumimoji="1" lang="ko-KR" altLang="en-US" sz="1600" kern="0" dirty="0">
                <a:latin typeface="Microsoft GothicNeo" panose="020B0500000101010101" pitchFamily="34" charset="-127"/>
                <a:ea typeface="Microsoft GothicNeo" panose="020B0500000101010101" pitchFamily="34" charset="-127"/>
                <a:cs typeface="Microsoft GothicNeo" panose="020B0500000101010101" pitchFamily="34" charset="-127"/>
              </a:rPr>
              <a:t>파일 수정</a:t>
            </a:r>
            <a:endParaRPr kumimoji="1" lang="ko-Kore-KR" altLang="en-US" sz="1600" kern="0" dirty="0" err="1">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pic>
        <p:nvPicPr>
          <p:cNvPr id="9" name="그림 8">
            <a:extLst>
              <a:ext uri="{FF2B5EF4-FFF2-40B4-BE49-F238E27FC236}">
                <a16:creationId xmlns:a16="http://schemas.microsoft.com/office/drawing/2014/main" id="{F442D4FE-5FF8-13E6-6CC6-710913544912}"/>
              </a:ext>
            </a:extLst>
          </p:cNvPr>
          <p:cNvPicPr>
            <a:picLocks noChangeAspect="1"/>
          </p:cNvPicPr>
          <p:nvPr/>
        </p:nvPicPr>
        <p:blipFill>
          <a:blip r:embed="rId4"/>
          <a:stretch>
            <a:fillRect/>
          </a:stretch>
        </p:blipFill>
        <p:spPr>
          <a:xfrm>
            <a:off x="504001" y="4607699"/>
            <a:ext cx="3848531" cy="1892300"/>
          </a:xfrm>
          <a:prstGeom prst="rect">
            <a:avLst/>
          </a:prstGeom>
          <a:ln>
            <a:solidFill>
              <a:schemeClr val="bg1">
                <a:lumMod val="85000"/>
              </a:schemeClr>
            </a:solidFill>
          </a:ln>
        </p:spPr>
      </p:pic>
      <p:cxnSp>
        <p:nvCxnSpPr>
          <p:cNvPr id="18" name="직선 화살표 연결선 17">
            <a:extLst>
              <a:ext uri="{FF2B5EF4-FFF2-40B4-BE49-F238E27FC236}">
                <a16:creationId xmlns:a16="http://schemas.microsoft.com/office/drawing/2014/main" id="{9A43B86D-6BFE-BE4E-4E70-29E4ECDCF2AA}"/>
              </a:ext>
            </a:extLst>
          </p:cNvPr>
          <p:cNvCxnSpPr/>
          <p:nvPr/>
        </p:nvCxnSpPr>
        <p:spPr>
          <a:xfrm>
            <a:off x="5336564" y="3948618"/>
            <a:ext cx="774698" cy="0"/>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437032B-0354-83D2-B66D-6BCA987C6F16}"/>
              </a:ext>
            </a:extLst>
          </p:cNvPr>
          <p:cNvSpPr txBox="1"/>
          <p:nvPr/>
        </p:nvSpPr>
        <p:spPr>
          <a:xfrm>
            <a:off x="5262248" y="3966124"/>
            <a:ext cx="378309"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ko-Kore-KR" altLang="en-US" sz="1600" kern="0" dirty="0">
                <a:latin typeface="Microsoft GothicNeo" panose="020B0500000101010101" pitchFamily="34" charset="-127"/>
                <a:ea typeface="Microsoft GothicNeo" panose="020B0500000101010101" pitchFamily="34" charset="-127"/>
                <a:cs typeface="Microsoft GothicNeo" panose="020B0500000101010101" pitchFamily="34" charset="-127"/>
              </a:rPr>
              <a:t>삭제</a:t>
            </a:r>
          </a:p>
        </p:txBody>
      </p:sp>
      <p:cxnSp>
        <p:nvCxnSpPr>
          <p:cNvPr id="20" name="직선 화살표 연결선 19">
            <a:extLst>
              <a:ext uri="{FF2B5EF4-FFF2-40B4-BE49-F238E27FC236}">
                <a16:creationId xmlns:a16="http://schemas.microsoft.com/office/drawing/2014/main" id="{7BB782D7-E7CA-5DFB-FA10-E27A74F1A17F}"/>
              </a:ext>
            </a:extLst>
          </p:cNvPr>
          <p:cNvCxnSpPr/>
          <p:nvPr/>
        </p:nvCxnSpPr>
        <p:spPr>
          <a:xfrm>
            <a:off x="5383774" y="2794508"/>
            <a:ext cx="774698" cy="0"/>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E76234F-DCC9-BC46-4CAA-442B7CBF25FB}"/>
              </a:ext>
            </a:extLst>
          </p:cNvPr>
          <p:cNvSpPr txBox="1"/>
          <p:nvPr/>
        </p:nvSpPr>
        <p:spPr>
          <a:xfrm>
            <a:off x="5246152" y="2812014"/>
            <a:ext cx="378309" cy="246221"/>
          </a:xfrm>
          <a:prstGeom prst="rect">
            <a:avLst/>
          </a:prstGeom>
          <a:noFill/>
        </p:spPr>
        <p:txBody>
          <a:bodyPr wrap="none" lIns="0" tIns="0" rIns="0" bIns="0" rtlCol="0">
            <a:spAutoFit/>
          </a:bodyPr>
          <a:lstStyle/>
          <a:p>
            <a:pPr fontAlgn="base">
              <a:spcBef>
                <a:spcPts val="100"/>
              </a:spcBef>
              <a:spcAft>
                <a:spcPct val="0"/>
              </a:spcAft>
              <a:buClr>
                <a:srgbClr val="F0AB00"/>
              </a:buClr>
              <a:buSzPct val="80000"/>
            </a:pPr>
            <a:r>
              <a:rPr kumimoji="1" lang="ko-KR" altLang="en-US" sz="1600" kern="0" dirty="0">
                <a:latin typeface="Microsoft GothicNeo" panose="020B0500000101010101" pitchFamily="34" charset="-127"/>
                <a:ea typeface="Microsoft GothicNeo" panose="020B0500000101010101" pitchFamily="34" charset="-127"/>
                <a:cs typeface="Microsoft GothicNeo" panose="020B0500000101010101" pitchFamily="34" charset="-127"/>
              </a:rPr>
              <a:t>추가</a:t>
            </a:r>
            <a:endParaRPr kumimoji="1" lang="ko-Kore-KR" altLang="en-US" sz="1600" kern="0" dirty="0">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4" name="TextBox 3">
            <a:extLst>
              <a:ext uri="{FF2B5EF4-FFF2-40B4-BE49-F238E27FC236}">
                <a16:creationId xmlns:a16="http://schemas.microsoft.com/office/drawing/2014/main" id="{130F8BA9-5949-BB8B-0347-D9D7B88D20E7}"/>
              </a:ext>
            </a:extLst>
          </p:cNvPr>
          <p:cNvSpPr txBox="1"/>
          <p:nvPr/>
        </p:nvSpPr>
        <p:spPr>
          <a:xfrm>
            <a:off x="504001" y="1064791"/>
            <a:ext cx="6041719"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ore-KR" sz="1600" kern="0" dirty="0" err="1">
                <a:latin typeface="Microsoft GothicNeo" panose="020B0500000101010101" pitchFamily="34" charset="-127"/>
                <a:ea typeface="Microsoft GothicNeo" panose="020B0500000101010101" pitchFamily="34" charset="-127"/>
                <a:cs typeface="Microsoft GothicNeo" panose="020B0500000101010101" pitchFamily="34" charset="-127"/>
              </a:rPr>
              <a:t>Mta.yaml</a:t>
            </a:r>
            <a:r>
              <a:rPr kumimoji="1" lang="en-US" altLang="ko-Kore-KR" sz="1600" kern="0" dirty="0">
                <a:latin typeface="Microsoft GothicNeo" panose="020B0500000101010101" pitchFamily="34" charset="-127"/>
                <a:ea typeface="Microsoft GothicNeo" panose="020B0500000101010101" pitchFamily="34" charset="-127"/>
                <a:cs typeface="Microsoft GothicNeo" panose="020B0500000101010101" pitchFamily="34" charset="-127"/>
              </a:rPr>
              <a:t> &gt;&gt; </a:t>
            </a:r>
            <a:r>
              <a:rPr kumimoji="1" lang="ko-KR" altLang="en-US" sz="1600" kern="0" dirty="0" err="1">
                <a:latin typeface="Microsoft GothicNeo" panose="020B0500000101010101" pitchFamily="34" charset="-127"/>
                <a:ea typeface="Microsoft GothicNeo" panose="020B0500000101010101" pitchFamily="34" charset="-127"/>
                <a:cs typeface="Microsoft GothicNeo" panose="020B0500000101010101" pitchFamily="34" charset="-127"/>
              </a:rPr>
              <a:t>우클릭</a:t>
            </a:r>
            <a:r>
              <a:rPr kumimoji="1" lang="ko-KR" altLang="en-US" sz="1600" kern="0" dirty="0">
                <a:latin typeface="Microsoft GothicNeo" panose="020B0500000101010101" pitchFamily="34" charset="-127"/>
                <a:ea typeface="Microsoft GothicNeo" panose="020B0500000101010101" pitchFamily="34" charset="-127"/>
                <a:cs typeface="Microsoft GothicNeo" panose="020B0500000101010101" pitchFamily="34" charset="-127"/>
              </a:rPr>
              <a:t> </a:t>
            </a:r>
            <a:r>
              <a:rPr kumimoji="1" lang="en-US" altLang="ko-KR" sz="1600" kern="0" dirty="0">
                <a:latin typeface="Microsoft GothicNeo" panose="020B0500000101010101" pitchFamily="34" charset="-127"/>
                <a:ea typeface="Microsoft GothicNeo" panose="020B0500000101010101" pitchFamily="34" charset="-127"/>
                <a:cs typeface="Microsoft GothicNeo" panose="020B0500000101010101" pitchFamily="34" charset="-127"/>
              </a:rPr>
              <a:t>&gt;&gt;</a:t>
            </a:r>
            <a:r>
              <a:rPr kumimoji="1" lang="ko-KR" altLang="en-US" sz="1600" kern="0" dirty="0">
                <a:latin typeface="Microsoft GothicNeo" panose="020B0500000101010101" pitchFamily="34" charset="-127"/>
                <a:ea typeface="Microsoft GothicNeo" panose="020B0500000101010101" pitchFamily="34" charset="-127"/>
                <a:cs typeface="Microsoft GothicNeo" panose="020B0500000101010101" pitchFamily="34" charset="-127"/>
              </a:rPr>
              <a:t> </a:t>
            </a:r>
            <a:r>
              <a:rPr kumimoji="1" lang="en-US" altLang="ko-KR" sz="1600" kern="0" dirty="0">
                <a:latin typeface="Microsoft GothicNeo" panose="020B0500000101010101" pitchFamily="34" charset="-127"/>
                <a:ea typeface="Microsoft GothicNeo" panose="020B0500000101010101" pitchFamily="34" charset="-127"/>
                <a:cs typeface="Microsoft GothicNeo" panose="020B0500000101010101" pitchFamily="34" charset="-127"/>
              </a:rPr>
              <a:t>“Create MTA Module from Template” </a:t>
            </a:r>
            <a:r>
              <a:rPr kumimoji="1" lang="ko-KR" altLang="en-US" sz="1600" kern="0" dirty="0">
                <a:latin typeface="Microsoft GothicNeo" panose="020B0500000101010101" pitchFamily="34" charset="-127"/>
                <a:ea typeface="Microsoft GothicNeo" panose="020B0500000101010101" pitchFamily="34" charset="-127"/>
                <a:cs typeface="Microsoft GothicNeo" panose="020B0500000101010101" pitchFamily="34" charset="-127"/>
              </a:rPr>
              <a:t>선택 </a:t>
            </a:r>
            <a:endParaRPr kumimoji="1" lang="ko-Kore-KR" altLang="en-US" sz="1600" kern="0" dirty="0" err="1">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pic>
        <p:nvPicPr>
          <p:cNvPr id="7" name="그림 6">
            <a:extLst>
              <a:ext uri="{FF2B5EF4-FFF2-40B4-BE49-F238E27FC236}">
                <a16:creationId xmlns:a16="http://schemas.microsoft.com/office/drawing/2014/main" id="{9D547E71-AAB2-EE76-5060-6280E4187D34}"/>
              </a:ext>
            </a:extLst>
          </p:cNvPr>
          <p:cNvPicPr>
            <a:picLocks noChangeAspect="1"/>
          </p:cNvPicPr>
          <p:nvPr/>
        </p:nvPicPr>
        <p:blipFill>
          <a:blip r:embed="rId5"/>
          <a:stretch>
            <a:fillRect/>
          </a:stretch>
        </p:blipFill>
        <p:spPr>
          <a:xfrm>
            <a:off x="6158472" y="1806962"/>
            <a:ext cx="1930400" cy="4838700"/>
          </a:xfrm>
          <a:prstGeom prst="rect">
            <a:avLst/>
          </a:prstGeom>
        </p:spPr>
      </p:pic>
      <p:pic>
        <p:nvPicPr>
          <p:cNvPr id="11" name="그림 10">
            <a:extLst>
              <a:ext uri="{FF2B5EF4-FFF2-40B4-BE49-F238E27FC236}">
                <a16:creationId xmlns:a16="http://schemas.microsoft.com/office/drawing/2014/main" id="{9E9E2765-0302-8A1A-A35C-6BCCB02A4B7E}"/>
              </a:ext>
            </a:extLst>
          </p:cNvPr>
          <p:cNvPicPr>
            <a:picLocks noChangeAspect="1"/>
          </p:cNvPicPr>
          <p:nvPr/>
        </p:nvPicPr>
        <p:blipFill>
          <a:blip r:embed="rId6"/>
          <a:stretch>
            <a:fillRect/>
          </a:stretch>
        </p:blipFill>
        <p:spPr>
          <a:xfrm>
            <a:off x="8296916" y="2120048"/>
            <a:ext cx="2565400" cy="1993900"/>
          </a:xfrm>
          <a:prstGeom prst="rect">
            <a:avLst/>
          </a:prstGeom>
        </p:spPr>
      </p:pic>
      <p:cxnSp>
        <p:nvCxnSpPr>
          <p:cNvPr id="12" name="직선 화살표 연결선 11">
            <a:extLst>
              <a:ext uri="{FF2B5EF4-FFF2-40B4-BE49-F238E27FC236}">
                <a16:creationId xmlns:a16="http://schemas.microsoft.com/office/drawing/2014/main" id="{8152ACD9-04F4-00D5-208C-ACF7EC26E16A}"/>
              </a:ext>
            </a:extLst>
          </p:cNvPr>
          <p:cNvCxnSpPr/>
          <p:nvPr/>
        </p:nvCxnSpPr>
        <p:spPr>
          <a:xfrm>
            <a:off x="8448604" y="1806158"/>
            <a:ext cx="774698" cy="0"/>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85BB0F0-F36E-2940-84C2-8201FCDF9EA3}"/>
              </a:ext>
            </a:extLst>
          </p:cNvPr>
          <p:cNvSpPr txBox="1"/>
          <p:nvPr/>
        </p:nvSpPr>
        <p:spPr>
          <a:xfrm>
            <a:off x="8374288" y="1823664"/>
            <a:ext cx="1389804" cy="246221"/>
          </a:xfrm>
          <a:prstGeom prst="rect">
            <a:avLst/>
          </a:prstGeom>
          <a:noFill/>
        </p:spPr>
        <p:txBody>
          <a:bodyPr wrap="none" lIns="0" tIns="0" rIns="0" bIns="0" rtlCol="0">
            <a:spAutoFit/>
          </a:bodyPr>
          <a:lstStyle/>
          <a:p>
            <a:pPr fontAlgn="base">
              <a:spcBef>
                <a:spcPts val="100"/>
              </a:spcBef>
              <a:spcAft>
                <a:spcPct val="0"/>
              </a:spcAft>
              <a:buClr>
                <a:srgbClr val="F0AB00"/>
              </a:buClr>
              <a:buSzPct val="80000"/>
            </a:pPr>
            <a:r>
              <a:rPr kumimoji="1" lang="en-US" altLang="ko-KR" sz="1600" kern="0" dirty="0" err="1">
                <a:latin typeface="Microsoft GothicNeo" panose="020B0500000101010101" pitchFamily="34" charset="-127"/>
                <a:ea typeface="Microsoft GothicNeo" panose="020B0500000101010101" pitchFamily="34" charset="-127"/>
                <a:cs typeface="Microsoft GothicNeo" panose="020B0500000101010101" pitchFamily="34" charset="-127"/>
              </a:rPr>
              <a:t>Approuter</a:t>
            </a:r>
            <a:r>
              <a:rPr kumimoji="1" lang="en-US" altLang="ko-KR" sz="1600" kern="0" dirty="0">
                <a:latin typeface="Microsoft GothicNeo" panose="020B0500000101010101" pitchFamily="34" charset="-127"/>
                <a:ea typeface="Microsoft GothicNeo" panose="020B0500000101010101" pitchFamily="34" charset="-127"/>
                <a:cs typeface="Microsoft GothicNeo" panose="020B0500000101010101" pitchFamily="34" charset="-127"/>
              </a:rPr>
              <a:t> </a:t>
            </a:r>
            <a:r>
              <a:rPr kumimoji="1" lang="ko-KR" altLang="en-US" sz="1600" kern="0" dirty="0">
                <a:latin typeface="Microsoft GothicNeo" panose="020B0500000101010101" pitchFamily="34" charset="-127"/>
                <a:ea typeface="Microsoft GothicNeo" panose="020B0500000101010101" pitchFamily="34" charset="-127"/>
                <a:cs typeface="Microsoft GothicNeo" panose="020B0500000101010101" pitchFamily="34" charset="-127"/>
              </a:rPr>
              <a:t>수정</a:t>
            </a:r>
            <a:endParaRPr kumimoji="1" lang="ko-Kore-KR" altLang="en-US" sz="1600" kern="0" dirty="0">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pic>
        <p:nvPicPr>
          <p:cNvPr id="3" name="그림 2">
            <a:extLst>
              <a:ext uri="{FF2B5EF4-FFF2-40B4-BE49-F238E27FC236}">
                <a16:creationId xmlns:a16="http://schemas.microsoft.com/office/drawing/2014/main" id="{DD3D12C7-1BBC-A8A1-A568-9F31A27C31FE}"/>
              </a:ext>
            </a:extLst>
          </p:cNvPr>
          <p:cNvPicPr>
            <a:picLocks noChangeAspect="1"/>
          </p:cNvPicPr>
          <p:nvPr/>
        </p:nvPicPr>
        <p:blipFill>
          <a:blip r:embed="rId7"/>
          <a:stretch>
            <a:fillRect/>
          </a:stretch>
        </p:blipFill>
        <p:spPr>
          <a:xfrm>
            <a:off x="8448604" y="4652200"/>
            <a:ext cx="2184400" cy="1701800"/>
          </a:xfrm>
          <a:prstGeom prst="rect">
            <a:avLst/>
          </a:prstGeom>
        </p:spPr>
      </p:pic>
      <p:sp>
        <p:nvSpPr>
          <p:cNvPr id="6" name="TextBox 5">
            <a:extLst>
              <a:ext uri="{FF2B5EF4-FFF2-40B4-BE49-F238E27FC236}">
                <a16:creationId xmlns:a16="http://schemas.microsoft.com/office/drawing/2014/main" id="{3F471FB6-2331-C87D-E044-B1467CDEBCCF}"/>
              </a:ext>
            </a:extLst>
          </p:cNvPr>
          <p:cNvSpPr txBox="1"/>
          <p:nvPr/>
        </p:nvSpPr>
        <p:spPr>
          <a:xfrm>
            <a:off x="8448604" y="4375201"/>
            <a:ext cx="1976503" cy="1692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R" sz="1100" kern="0" dirty="0">
                <a:latin typeface="Microsoft GothicNeo" panose="020B0500000101010101" pitchFamily="34" charset="-127"/>
                <a:ea typeface="Microsoft GothicNeo" panose="020B0500000101010101" pitchFamily="34" charset="-127"/>
                <a:cs typeface="Microsoft GothicNeo" panose="020B0500000101010101" pitchFamily="34" charset="-127"/>
              </a:rPr>
              <a:t>app/ </a:t>
            </a:r>
            <a:r>
              <a:rPr kumimoji="1" lang="ko-KR" altLang="en-US" sz="1100" kern="0" dirty="0">
                <a:latin typeface="Microsoft GothicNeo" panose="020B0500000101010101" pitchFamily="34" charset="-127"/>
                <a:ea typeface="Microsoft GothicNeo" panose="020B0500000101010101" pitchFamily="34" charset="-127"/>
                <a:cs typeface="Microsoft GothicNeo" panose="020B0500000101010101" pitchFamily="34" charset="-127"/>
              </a:rPr>
              <a:t>디렉토리 밑에 </a:t>
            </a:r>
            <a:r>
              <a:rPr kumimoji="1" lang="en-US" altLang="ko-KR" sz="1100" kern="0" dirty="0">
                <a:latin typeface="Microsoft GothicNeo" panose="020B0500000101010101" pitchFamily="34" charset="-127"/>
                <a:ea typeface="Microsoft GothicNeo" panose="020B0500000101010101" pitchFamily="34" charset="-127"/>
                <a:cs typeface="Microsoft GothicNeo" panose="020B0500000101010101" pitchFamily="34" charset="-127"/>
              </a:rPr>
              <a:t>3</a:t>
            </a:r>
            <a:r>
              <a:rPr kumimoji="1" lang="ko-KR" altLang="en-US" sz="1100" kern="0" dirty="0">
                <a:latin typeface="Microsoft GothicNeo" panose="020B0500000101010101" pitchFamily="34" charset="-127"/>
                <a:ea typeface="Microsoft GothicNeo" panose="020B0500000101010101" pitchFamily="34" charset="-127"/>
                <a:cs typeface="Microsoft GothicNeo" panose="020B0500000101010101" pitchFamily="34" charset="-127"/>
              </a:rPr>
              <a:t>개 파일 복사</a:t>
            </a:r>
          </a:p>
        </p:txBody>
      </p:sp>
      <p:sp>
        <p:nvSpPr>
          <p:cNvPr id="10" name="갈매기형 수장[C] 9">
            <a:extLst>
              <a:ext uri="{FF2B5EF4-FFF2-40B4-BE49-F238E27FC236}">
                <a16:creationId xmlns:a16="http://schemas.microsoft.com/office/drawing/2014/main" id="{B4FA0DE4-2A45-CF0A-EDBB-2E5D4DA8B534}"/>
              </a:ext>
            </a:extLst>
          </p:cNvPr>
          <p:cNvSpPr/>
          <p:nvPr/>
        </p:nvSpPr>
        <p:spPr bwMode="gray">
          <a:xfrm rot="5400000">
            <a:off x="10434611" y="5257229"/>
            <a:ext cx="189914" cy="206871"/>
          </a:xfrm>
          <a:prstGeom prst="chevron">
            <a:avLst>
              <a:gd name="adj" fmla="val 61112"/>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ko-KR" altLang="en-US" sz="1800" b="0" i="0" u="none" strike="noStrike" kern="0" cap="none" spc="0" normalizeH="0" baseline="0" noProof="0" dirty="0" err="1">
              <a:ln>
                <a:noFill/>
              </a:ln>
              <a:effectLst/>
              <a:uLnTx/>
              <a:uFillTx/>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14" name="갈매기형 수장[C] 13">
            <a:extLst>
              <a:ext uri="{FF2B5EF4-FFF2-40B4-BE49-F238E27FC236}">
                <a16:creationId xmlns:a16="http://schemas.microsoft.com/office/drawing/2014/main" id="{3C6854B1-FCFC-871C-2A4C-B63C2D7A3B84}"/>
              </a:ext>
            </a:extLst>
          </p:cNvPr>
          <p:cNvSpPr/>
          <p:nvPr/>
        </p:nvSpPr>
        <p:spPr bwMode="gray">
          <a:xfrm rot="5400000">
            <a:off x="10432266" y="5444799"/>
            <a:ext cx="189914" cy="206871"/>
          </a:xfrm>
          <a:prstGeom prst="chevron">
            <a:avLst>
              <a:gd name="adj" fmla="val 61112"/>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ko-KR" altLang="en-US" sz="1800" b="0" i="0" u="none" strike="noStrike" kern="0" cap="none" spc="0" normalizeH="0" baseline="0" noProof="0" dirty="0" err="1">
              <a:ln>
                <a:noFill/>
              </a:ln>
              <a:effectLst/>
              <a:uLnTx/>
              <a:uFillTx/>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
        <p:nvSpPr>
          <p:cNvPr id="15" name="갈매기형 수장[C] 14">
            <a:extLst>
              <a:ext uri="{FF2B5EF4-FFF2-40B4-BE49-F238E27FC236}">
                <a16:creationId xmlns:a16="http://schemas.microsoft.com/office/drawing/2014/main" id="{A230FDE4-6D80-F809-12C8-6EB464F7F4D8}"/>
              </a:ext>
            </a:extLst>
          </p:cNvPr>
          <p:cNvSpPr/>
          <p:nvPr/>
        </p:nvSpPr>
        <p:spPr bwMode="gray">
          <a:xfrm rot="5400000">
            <a:off x="10432266" y="6043068"/>
            <a:ext cx="189914" cy="206871"/>
          </a:xfrm>
          <a:prstGeom prst="chevron">
            <a:avLst>
              <a:gd name="adj" fmla="val 61112"/>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ko-KR" altLang="en-US" sz="1800" b="0" i="0" u="none" strike="noStrike" kern="0" cap="none" spc="0" normalizeH="0" baseline="0" noProof="0" dirty="0" err="1">
              <a:ln>
                <a:noFill/>
              </a:ln>
              <a:effectLst/>
              <a:uLnTx/>
              <a:uFillTx/>
              <a:latin typeface="Microsoft GothicNeo" panose="020B0500000101010101" pitchFamily="34" charset="-127"/>
              <a:ea typeface="Microsoft GothicNeo" panose="020B0500000101010101" pitchFamily="34" charset="-127"/>
              <a:cs typeface="Microsoft GothicNeo" panose="020B0500000101010101" pitchFamily="34" charset="-127"/>
            </a:endParaRPr>
          </a:p>
        </p:txBody>
      </p:sp>
    </p:spTree>
    <p:extLst>
      <p:ext uri="{BB962C8B-B14F-4D97-AF65-F5344CB8AC3E}">
        <p14:creationId xmlns:p14="http://schemas.microsoft.com/office/powerpoint/2010/main" val="1078402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49E394A-61CD-5759-F54E-DA0331FD3D03}"/>
              </a:ext>
            </a:extLst>
          </p:cNvPr>
          <p:cNvSpPr>
            <a:spLocks noGrp="1"/>
          </p:cNvSpPr>
          <p:nvPr>
            <p:ph type="title"/>
          </p:nvPr>
        </p:nvSpPr>
        <p:spPr/>
        <p:txBody>
          <a:bodyPr/>
          <a:lstStyle/>
          <a:p>
            <a:r>
              <a:rPr kumimoji="1" lang="en-US" altLang="ko-Kore-KR" dirty="0" err="1"/>
              <a:t>AppRouter</a:t>
            </a:r>
            <a:r>
              <a:rPr kumimoji="1" lang="en-US" altLang="ko-Kore-KR" dirty="0"/>
              <a:t> </a:t>
            </a:r>
            <a:r>
              <a:rPr kumimoji="1" lang="ko-Kore-KR" altLang="en-US" dirty="0"/>
              <a:t>구성</a:t>
            </a:r>
          </a:p>
        </p:txBody>
      </p:sp>
      <p:sp>
        <p:nvSpPr>
          <p:cNvPr id="3" name="TextBox 2">
            <a:extLst>
              <a:ext uri="{FF2B5EF4-FFF2-40B4-BE49-F238E27FC236}">
                <a16:creationId xmlns:a16="http://schemas.microsoft.com/office/drawing/2014/main" id="{8FB593CB-C2A9-9081-62E7-B23D9C073979}"/>
              </a:ext>
            </a:extLst>
          </p:cNvPr>
          <p:cNvSpPr txBox="1"/>
          <p:nvPr/>
        </p:nvSpPr>
        <p:spPr>
          <a:xfrm>
            <a:off x="802887" y="2051824"/>
            <a:ext cx="5967980" cy="3716402"/>
          </a:xfrm>
          <a:prstGeom prst="rect">
            <a:avLst/>
          </a:prstGeom>
          <a:noFill/>
        </p:spPr>
        <p:txBody>
          <a:bodyPr wrap="none" lIns="0" tIns="0" rIns="0" bIns="0" rtlCol="0">
            <a:spAutoFit/>
          </a:bodyPr>
          <a:lstStyle/>
          <a:p>
            <a:r>
              <a:rPr lang="en" altLang="ko-Kore-KR" sz="1050" b="0" dirty="0">
                <a:solidFill>
                  <a:srgbClr val="3B3B3B"/>
                </a:solidFill>
                <a:effectLst/>
                <a:latin typeface="Menlo" panose="020B0609030804020204" pitchFamily="49" charset="0"/>
              </a:rPr>
              <a:t>{</a:t>
            </a:r>
          </a:p>
          <a:p>
            <a:r>
              <a:rPr lang="en" altLang="ko-Kore-KR" sz="1050" b="0" dirty="0">
                <a:solidFill>
                  <a:srgbClr val="0451A5"/>
                </a:solidFill>
                <a:effectLst/>
                <a:latin typeface="Menlo" panose="020B0609030804020204" pitchFamily="49" charset="0"/>
              </a:rPr>
              <a:t>"name"</a:t>
            </a:r>
            <a:r>
              <a:rPr lang="en" altLang="ko-Kore-KR" sz="1050" b="0" dirty="0">
                <a:solidFill>
                  <a:srgbClr val="3B3B3B"/>
                </a:solidFill>
                <a:effectLst/>
                <a:latin typeface="Menlo" panose="020B0609030804020204" pitchFamily="49" charset="0"/>
              </a:rPr>
              <a:t>: </a:t>
            </a:r>
            <a:r>
              <a:rPr lang="en" altLang="ko-Kore-KR" sz="1050" b="0" dirty="0">
                <a:solidFill>
                  <a:srgbClr val="A31515"/>
                </a:solidFill>
                <a:effectLst/>
                <a:latin typeface="Menlo" panose="020B0609030804020204" pitchFamily="49" charset="0"/>
              </a:rPr>
              <a:t>"</a:t>
            </a:r>
            <a:r>
              <a:rPr lang="en" altLang="ko-Kore-KR" sz="1050" b="0" dirty="0" err="1">
                <a:solidFill>
                  <a:srgbClr val="A31515"/>
                </a:solidFill>
                <a:effectLst/>
                <a:latin typeface="Menlo" panose="020B0609030804020204" pitchFamily="49" charset="0"/>
              </a:rPr>
              <a:t>approuter</a:t>
            </a:r>
            <a:r>
              <a:rPr lang="en" altLang="ko-Kore-KR" sz="1050" b="0" dirty="0">
                <a:solidFill>
                  <a:srgbClr val="A31515"/>
                </a:solidFill>
                <a:effectLst/>
                <a:latin typeface="Menlo" panose="020B0609030804020204" pitchFamily="49" charset="0"/>
              </a:rPr>
              <a:t>"</a:t>
            </a:r>
            <a:r>
              <a:rPr lang="en" altLang="ko-Kore-KR" sz="1050" b="0" dirty="0">
                <a:solidFill>
                  <a:srgbClr val="3B3B3B"/>
                </a:solidFill>
                <a:effectLst/>
                <a:latin typeface="Menlo" panose="020B0609030804020204" pitchFamily="49" charset="0"/>
              </a:rPr>
              <a:t>,</a:t>
            </a:r>
          </a:p>
          <a:p>
            <a:r>
              <a:rPr lang="en" altLang="ko-Kore-KR" sz="1050" b="0" dirty="0">
                <a:solidFill>
                  <a:srgbClr val="0451A5"/>
                </a:solidFill>
                <a:effectLst/>
                <a:latin typeface="Menlo" panose="020B0609030804020204" pitchFamily="49" charset="0"/>
              </a:rPr>
              <a:t>"description"</a:t>
            </a:r>
            <a:r>
              <a:rPr lang="en" altLang="ko-Kore-KR" sz="1050" b="0" dirty="0">
                <a:solidFill>
                  <a:srgbClr val="3B3B3B"/>
                </a:solidFill>
                <a:effectLst/>
                <a:latin typeface="Menlo" panose="020B0609030804020204" pitchFamily="49" charset="0"/>
              </a:rPr>
              <a:t>: </a:t>
            </a:r>
            <a:r>
              <a:rPr lang="en" altLang="ko-Kore-KR" sz="1050" b="0" dirty="0">
                <a:solidFill>
                  <a:srgbClr val="A31515"/>
                </a:solidFill>
                <a:effectLst/>
                <a:latin typeface="Menlo" panose="020B0609030804020204" pitchFamily="49" charset="0"/>
              </a:rPr>
              <a:t>"Node.js based application router service for html5-apps"</a:t>
            </a:r>
            <a:r>
              <a:rPr lang="en" altLang="ko-Kore-KR" sz="1050" b="0" dirty="0">
                <a:solidFill>
                  <a:srgbClr val="3B3B3B"/>
                </a:solidFill>
                <a:effectLst/>
                <a:latin typeface="Menlo" panose="020B0609030804020204" pitchFamily="49" charset="0"/>
              </a:rPr>
              <a:t>,</a:t>
            </a:r>
          </a:p>
          <a:p>
            <a:r>
              <a:rPr lang="en" altLang="ko-Kore-KR" sz="1050" b="0" dirty="0">
                <a:solidFill>
                  <a:srgbClr val="0451A5"/>
                </a:solidFill>
                <a:effectLst/>
                <a:latin typeface="Menlo" panose="020B0609030804020204" pitchFamily="49" charset="0"/>
              </a:rPr>
              <a:t>"engines"</a:t>
            </a:r>
            <a:r>
              <a:rPr lang="en" altLang="ko-Kore-KR" sz="1050" b="0" dirty="0">
                <a:solidFill>
                  <a:srgbClr val="3B3B3B"/>
                </a:solidFill>
                <a:effectLst/>
                <a:latin typeface="Menlo" panose="020B0609030804020204" pitchFamily="49" charset="0"/>
              </a:rPr>
              <a:t>: {</a:t>
            </a:r>
          </a:p>
          <a:p>
            <a:r>
              <a:rPr lang="en" altLang="ko-Kore-KR" sz="1050" b="0" dirty="0">
                <a:solidFill>
                  <a:srgbClr val="0451A5"/>
                </a:solidFill>
                <a:effectLst/>
                <a:latin typeface="Menlo" panose="020B0609030804020204" pitchFamily="49" charset="0"/>
              </a:rPr>
              <a:t>"node"</a:t>
            </a:r>
            <a:r>
              <a:rPr lang="en" altLang="ko-Kore-KR" sz="1050" b="0" dirty="0">
                <a:solidFill>
                  <a:srgbClr val="3B3B3B"/>
                </a:solidFill>
                <a:effectLst/>
                <a:latin typeface="Menlo" panose="020B0609030804020204" pitchFamily="49" charset="0"/>
              </a:rPr>
              <a:t>: </a:t>
            </a:r>
            <a:r>
              <a:rPr lang="en" altLang="ko-Kore-KR" sz="1050" b="0" dirty="0">
                <a:solidFill>
                  <a:srgbClr val="A31515"/>
                </a:solidFill>
                <a:effectLst/>
                <a:latin typeface="Menlo" panose="020B0609030804020204" pitchFamily="49" charset="0"/>
              </a:rPr>
              <a:t>"^16.0.0"</a:t>
            </a:r>
            <a:endParaRPr lang="en" altLang="ko-Kore-KR" sz="1050" b="0" dirty="0">
              <a:solidFill>
                <a:srgbClr val="3B3B3B"/>
              </a:solidFill>
              <a:effectLst/>
              <a:latin typeface="Menlo" panose="020B0609030804020204" pitchFamily="49" charset="0"/>
            </a:endParaRPr>
          </a:p>
          <a:p>
            <a:r>
              <a:rPr lang="en" altLang="ko-Kore-KR" sz="1050" b="0" dirty="0">
                <a:solidFill>
                  <a:srgbClr val="3B3B3B"/>
                </a:solidFill>
                <a:effectLst/>
                <a:latin typeface="Menlo" panose="020B0609030804020204" pitchFamily="49" charset="0"/>
              </a:rPr>
              <a:t>},</a:t>
            </a:r>
          </a:p>
          <a:p>
            <a:r>
              <a:rPr lang="en" altLang="ko-Kore-KR" sz="1050" b="0" dirty="0">
                <a:solidFill>
                  <a:srgbClr val="0451A5"/>
                </a:solidFill>
                <a:effectLst/>
                <a:latin typeface="Menlo" panose="020B0609030804020204" pitchFamily="49" charset="0"/>
              </a:rPr>
              <a:t>"dependencies"</a:t>
            </a:r>
            <a:r>
              <a:rPr lang="en" altLang="ko-Kore-KR" sz="1050" b="0" dirty="0">
                <a:solidFill>
                  <a:srgbClr val="3B3B3B"/>
                </a:solidFill>
                <a:effectLst/>
                <a:latin typeface="Menlo" panose="020B0609030804020204" pitchFamily="49" charset="0"/>
              </a:rPr>
              <a:t>: {</a:t>
            </a:r>
          </a:p>
          <a:p>
            <a:r>
              <a:rPr lang="en" altLang="ko-Kore-KR" sz="1050" b="0" dirty="0">
                <a:solidFill>
                  <a:srgbClr val="0451A5"/>
                </a:solidFill>
                <a:effectLst/>
                <a:latin typeface="Menlo" panose="020B0609030804020204" pitchFamily="49" charset="0"/>
              </a:rPr>
              <a:t>"@sap/</a:t>
            </a:r>
            <a:r>
              <a:rPr lang="en" altLang="ko-Kore-KR" sz="1050" b="0" dirty="0" err="1">
                <a:solidFill>
                  <a:srgbClr val="0451A5"/>
                </a:solidFill>
                <a:effectLst/>
                <a:latin typeface="Menlo" panose="020B0609030804020204" pitchFamily="49" charset="0"/>
              </a:rPr>
              <a:t>approuter</a:t>
            </a:r>
            <a:r>
              <a:rPr lang="en" altLang="ko-Kore-KR" sz="1050" b="0" dirty="0">
                <a:solidFill>
                  <a:srgbClr val="0451A5"/>
                </a:solidFill>
                <a:effectLst/>
                <a:latin typeface="Menlo" panose="020B0609030804020204" pitchFamily="49" charset="0"/>
              </a:rPr>
              <a:t>"</a:t>
            </a:r>
            <a:r>
              <a:rPr lang="en" altLang="ko-Kore-KR" sz="1050" b="0" dirty="0">
                <a:solidFill>
                  <a:srgbClr val="3B3B3B"/>
                </a:solidFill>
                <a:effectLst/>
                <a:latin typeface="Menlo" panose="020B0609030804020204" pitchFamily="49" charset="0"/>
              </a:rPr>
              <a:t>: </a:t>
            </a:r>
            <a:r>
              <a:rPr lang="en" altLang="ko-Kore-KR" sz="1050" b="0" dirty="0">
                <a:solidFill>
                  <a:srgbClr val="A31515"/>
                </a:solidFill>
                <a:effectLst/>
                <a:latin typeface="Menlo" panose="020B0609030804020204" pitchFamily="49" charset="0"/>
              </a:rPr>
              <a:t>"^14.3.0"</a:t>
            </a:r>
            <a:endParaRPr lang="en" altLang="ko-Kore-KR" sz="1050" b="0" dirty="0">
              <a:solidFill>
                <a:srgbClr val="3B3B3B"/>
              </a:solidFill>
              <a:effectLst/>
              <a:latin typeface="Menlo" panose="020B0609030804020204" pitchFamily="49" charset="0"/>
            </a:endParaRPr>
          </a:p>
          <a:p>
            <a:r>
              <a:rPr lang="en" altLang="ko-Kore-KR" sz="1050" b="0" dirty="0">
                <a:solidFill>
                  <a:srgbClr val="3B3B3B"/>
                </a:solidFill>
                <a:effectLst/>
                <a:latin typeface="Menlo" panose="020B0609030804020204" pitchFamily="49" charset="0"/>
              </a:rPr>
              <a:t>},</a:t>
            </a:r>
          </a:p>
          <a:p>
            <a:r>
              <a:rPr lang="en" altLang="ko-Kore-KR" sz="1050" b="0" dirty="0">
                <a:solidFill>
                  <a:srgbClr val="0451A5"/>
                </a:solidFill>
                <a:effectLst/>
                <a:latin typeface="Menlo" panose="020B0609030804020204" pitchFamily="49" charset="0"/>
              </a:rPr>
              <a:t>"scripts"</a:t>
            </a:r>
            <a:r>
              <a:rPr lang="en" altLang="ko-Kore-KR" sz="1050" b="0" dirty="0">
                <a:solidFill>
                  <a:srgbClr val="3B3B3B"/>
                </a:solidFill>
                <a:effectLst/>
                <a:latin typeface="Menlo" panose="020B0609030804020204" pitchFamily="49" charset="0"/>
              </a:rPr>
              <a:t>: {</a:t>
            </a:r>
          </a:p>
          <a:p>
            <a:r>
              <a:rPr lang="en" altLang="ko-Kore-KR" sz="1050" b="0" dirty="0">
                <a:solidFill>
                  <a:srgbClr val="0451A5"/>
                </a:solidFill>
                <a:effectLst/>
                <a:latin typeface="Menlo" panose="020B0609030804020204" pitchFamily="49" charset="0"/>
              </a:rPr>
              <a:t>"start"</a:t>
            </a:r>
            <a:r>
              <a:rPr lang="en" altLang="ko-Kore-KR" sz="1050" b="0" dirty="0">
                <a:solidFill>
                  <a:srgbClr val="3B3B3B"/>
                </a:solidFill>
                <a:effectLst/>
                <a:latin typeface="Menlo" panose="020B0609030804020204" pitchFamily="49" charset="0"/>
              </a:rPr>
              <a:t>: </a:t>
            </a:r>
            <a:r>
              <a:rPr lang="en" altLang="ko-Kore-KR" sz="1050" b="0" dirty="0">
                <a:solidFill>
                  <a:srgbClr val="A31515"/>
                </a:solidFill>
                <a:effectLst/>
                <a:latin typeface="Menlo" panose="020B0609030804020204" pitchFamily="49" charset="0"/>
              </a:rPr>
              <a:t>"node </a:t>
            </a:r>
            <a:r>
              <a:rPr lang="en" altLang="ko-Kore-KR" sz="1050" b="0" dirty="0" err="1">
                <a:solidFill>
                  <a:srgbClr val="A31515"/>
                </a:solidFill>
                <a:effectLst/>
                <a:latin typeface="Menlo" panose="020B0609030804020204" pitchFamily="49" charset="0"/>
              </a:rPr>
              <a:t>node_modules</a:t>
            </a:r>
            <a:r>
              <a:rPr lang="en" altLang="ko-Kore-KR" sz="1050" b="0" dirty="0">
                <a:solidFill>
                  <a:srgbClr val="A31515"/>
                </a:solidFill>
                <a:effectLst/>
                <a:latin typeface="Menlo" panose="020B0609030804020204" pitchFamily="49" charset="0"/>
              </a:rPr>
              <a:t>/@sap/</a:t>
            </a:r>
            <a:r>
              <a:rPr lang="en" altLang="ko-Kore-KR" sz="1050" b="0" dirty="0" err="1">
                <a:solidFill>
                  <a:srgbClr val="A31515"/>
                </a:solidFill>
                <a:effectLst/>
                <a:latin typeface="Menlo" panose="020B0609030804020204" pitchFamily="49" charset="0"/>
              </a:rPr>
              <a:t>approuter</a:t>
            </a:r>
            <a:r>
              <a:rPr lang="en" altLang="ko-Kore-KR" sz="1050" b="0" dirty="0">
                <a:solidFill>
                  <a:srgbClr val="A31515"/>
                </a:solidFill>
                <a:effectLst/>
                <a:latin typeface="Menlo" panose="020B0609030804020204" pitchFamily="49" charset="0"/>
              </a:rPr>
              <a:t>/</a:t>
            </a:r>
            <a:r>
              <a:rPr lang="en" altLang="ko-Kore-KR" sz="1050" b="0" dirty="0" err="1">
                <a:solidFill>
                  <a:srgbClr val="A31515"/>
                </a:solidFill>
                <a:effectLst/>
                <a:latin typeface="Menlo" panose="020B0609030804020204" pitchFamily="49" charset="0"/>
              </a:rPr>
              <a:t>approuter.js</a:t>
            </a:r>
            <a:r>
              <a:rPr lang="en" altLang="ko-Kore-KR" sz="1050" b="0" dirty="0">
                <a:solidFill>
                  <a:srgbClr val="A31515"/>
                </a:solidFill>
                <a:effectLst/>
                <a:latin typeface="Menlo" panose="020B0609030804020204" pitchFamily="49" charset="0"/>
              </a:rPr>
              <a:t>"</a:t>
            </a:r>
            <a:r>
              <a:rPr lang="en" altLang="ko-Kore-KR" sz="1050" b="0" dirty="0">
                <a:solidFill>
                  <a:srgbClr val="3B3B3B"/>
                </a:solidFill>
                <a:effectLst/>
                <a:latin typeface="Menlo" panose="020B0609030804020204" pitchFamily="49" charset="0"/>
              </a:rPr>
              <a:t>,</a:t>
            </a:r>
          </a:p>
          <a:p>
            <a:r>
              <a:rPr lang="en" altLang="ko-Kore-KR" sz="1050" b="0" dirty="0">
                <a:solidFill>
                  <a:srgbClr val="0451A5"/>
                </a:solidFill>
                <a:effectLst/>
                <a:latin typeface="Menlo" panose="020B0609030804020204" pitchFamily="49" charset="0"/>
              </a:rPr>
              <a:t>"start-local"</a:t>
            </a:r>
            <a:r>
              <a:rPr lang="en" altLang="ko-Kore-KR" sz="1050" b="0" dirty="0">
                <a:solidFill>
                  <a:srgbClr val="3B3B3B"/>
                </a:solidFill>
                <a:effectLst/>
                <a:latin typeface="Menlo" panose="020B0609030804020204" pitchFamily="49" charset="0"/>
              </a:rPr>
              <a:t>: </a:t>
            </a:r>
            <a:r>
              <a:rPr lang="en" altLang="ko-Kore-KR" sz="1050" b="0" dirty="0">
                <a:solidFill>
                  <a:srgbClr val="A31515"/>
                </a:solidFill>
                <a:effectLst/>
                <a:latin typeface="Menlo" panose="020B0609030804020204" pitchFamily="49" charset="0"/>
              </a:rPr>
              <a:t>"node </a:t>
            </a:r>
            <a:r>
              <a:rPr lang="en" altLang="ko-Kore-KR" sz="1050" b="0" dirty="0" err="1">
                <a:solidFill>
                  <a:srgbClr val="A31515"/>
                </a:solidFill>
                <a:effectLst/>
                <a:latin typeface="Menlo" panose="020B0609030804020204" pitchFamily="49" charset="0"/>
              </a:rPr>
              <a:t>node_modules</a:t>
            </a:r>
            <a:r>
              <a:rPr lang="en" altLang="ko-Kore-KR" sz="1050" b="0" dirty="0">
                <a:solidFill>
                  <a:srgbClr val="A31515"/>
                </a:solidFill>
                <a:effectLst/>
                <a:latin typeface="Menlo" panose="020B0609030804020204" pitchFamily="49" charset="0"/>
              </a:rPr>
              <a:t>/@sap/html5-repo-mock/</a:t>
            </a:r>
            <a:r>
              <a:rPr lang="en" altLang="ko-Kore-KR" sz="1050" b="0" dirty="0" err="1">
                <a:solidFill>
                  <a:srgbClr val="A31515"/>
                </a:solidFill>
                <a:effectLst/>
                <a:latin typeface="Menlo" panose="020B0609030804020204" pitchFamily="49" charset="0"/>
              </a:rPr>
              <a:t>index.js</a:t>
            </a:r>
            <a:r>
              <a:rPr lang="en" altLang="ko-Kore-KR" sz="1050" b="0" dirty="0">
                <a:solidFill>
                  <a:srgbClr val="A31515"/>
                </a:solidFill>
                <a:effectLst/>
                <a:latin typeface="Menlo" panose="020B0609030804020204" pitchFamily="49" charset="0"/>
              </a:rPr>
              <a:t>"</a:t>
            </a:r>
            <a:endParaRPr lang="en" altLang="ko-Kore-KR" sz="1050" b="0" dirty="0">
              <a:solidFill>
                <a:srgbClr val="3B3B3B"/>
              </a:solidFill>
              <a:effectLst/>
              <a:latin typeface="Menlo" panose="020B0609030804020204" pitchFamily="49" charset="0"/>
            </a:endParaRPr>
          </a:p>
          <a:p>
            <a:r>
              <a:rPr lang="en" altLang="ko-Kore-KR" sz="1050" b="0" dirty="0">
                <a:solidFill>
                  <a:srgbClr val="3B3B3B"/>
                </a:solidFill>
                <a:effectLst/>
                <a:latin typeface="Menlo" panose="020B0609030804020204" pitchFamily="49" charset="0"/>
              </a:rPr>
              <a:t>},</a:t>
            </a:r>
          </a:p>
          <a:p>
            <a:r>
              <a:rPr lang="en" altLang="ko-Kore-KR" sz="1050" b="0" dirty="0">
                <a:solidFill>
                  <a:srgbClr val="0451A5"/>
                </a:solidFill>
                <a:effectLst/>
                <a:latin typeface="Menlo" panose="020B0609030804020204" pitchFamily="49" charset="0"/>
              </a:rPr>
              <a:t>"version"</a:t>
            </a:r>
            <a:r>
              <a:rPr lang="en" altLang="ko-Kore-KR" sz="1050" b="0" dirty="0">
                <a:solidFill>
                  <a:srgbClr val="3B3B3B"/>
                </a:solidFill>
                <a:effectLst/>
                <a:latin typeface="Menlo" panose="020B0609030804020204" pitchFamily="49" charset="0"/>
              </a:rPr>
              <a:t>: </a:t>
            </a:r>
            <a:r>
              <a:rPr lang="en" altLang="ko-Kore-KR" sz="1050" b="0" dirty="0">
                <a:solidFill>
                  <a:srgbClr val="A31515"/>
                </a:solidFill>
                <a:effectLst/>
                <a:latin typeface="Menlo" panose="020B0609030804020204" pitchFamily="49" charset="0"/>
              </a:rPr>
              <a:t>"1.0.0"</a:t>
            </a:r>
            <a:r>
              <a:rPr lang="en" altLang="ko-Kore-KR" sz="1050" b="0" dirty="0">
                <a:solidFill>
                  <a:srgbClr val="3B3B3B"/>
                </a:solidFill>
                <a:effectLst/>
                <a:latin typeface="Menlo" panose="020B0609030804020204" pitchFamily="49" charset="0"/>
              </a:rPr>
              <a:t>,</a:t>
            </a:r>
          </a:p>
          <a:p>
            <a:r>
              <a:rPr lang="en" altLang="ko-Kore-KR" sz="1050" b="0" dirty="0">
                <a:solidFill>
                  <a:srgbClr val="0451A5"/>
                </a:solidFill>
                <a:effectLst/>
                <a:latin typeface="Menlo" panose="020B0609030804020204" pitchFamily="49" charset="0"/>
              </a:rPr>
              <a:t>"main"</a:t>
            </a:r>
            <a:r>
              <a:rPr lang="en" altLang="ko-Kore-KR" sz="1050" b="0" dirty="0">
                <a:solidFill>
                  <a:srgbClr val="3B3B3B"/>
                </a:solidFill>
                <a:effectLst/>
                <a:latin typeface="Menlo" panose="020B0609030804020204" pitchFamily="49" charset="0"/>
              </a:rPr>
              <a:t>: </a:t>
            </a:r>
            <a:r>
              <a:rPr lang="en" altLang="ko-Kore-KR" sz="1050" b="0" dirty="0">
                <a:solidFill>
                  <a:srgbClr val="A31515"/>
                </a:solidFill>
                <a:effectLst/>
                <a:latin typeface="Menlo" panose="020B0609030804020204" pitchFamily="49" charset="0"/>
              </a:rPr>
              <a:t>"</a:t>
            </a:r>
            <a:r>
              <a:rPr lang="en" altLang="ko-Kore-KR" sz="1050" b="0" dirty="0" err="1">
                <a:solidFill>
                  <a:srgbClr val="A31515"/>
                </a:solidFill>
                <a:effectLst/>
                <a:latin typeface="Menlo" panose="020B0609030804020204" pitchFamily="49" charset="0"/>
              </a:rPr>
              <a:t>index.js</a:t>
            </a:r>
            <a:r>
              <a:rPr lang="en" altLang="ko-Kore-KR" sz="1050" b="0" dirty="0">
                <a:solidFill>
                  <a:srgbClr val="A31515"/>
                </a:solidFill>
                <a:effectLst/>
                <a:latin typeface="Menlo" panose="020B0609030804020204" pitchFamily="49" charset="0"/>
              </a:rPr>
              <a:t>"</a:t>
            </a:r>
            <a:r>
              <a:rPr lang="en" altLang="ko-Kore-KR" sz="1050" b="0" dirty="0">
                <a:solidFill>
                  <a:srgbClr val="3B3B3B"/>
                </a:solidFill>
                <a:effectLst/>
                <a:latin typeface="Menlo" panose="020B0609030804020204" pitchFamily="49" charset="0"/>
              </a:rPr>
              <a:t>,</a:t>
            </a:r>
          </a:p>
          <a:p>
            <a:r>
              <a:rPr lang="en" altLang="ko-Kore-KR" sz="1050" b="0" dirty="0">
                <a:solidFill>
                  <a:srgbClr val="0451A5"/>
                </a:solidFill>
                <a:effectLst/>
                <a:latin typeface="Menlo" panose="020B0609030804020204" pitchFamily="49" charset="0"/>
              </a:rPr>
              <a:t>"keywords"</a:t>
            </a:r>
            <a:r>
              <a:rPr lang="en" altLang="ko-Kore-KR" sz="1050" b="0" dirty="0">
                <a:solidFill>
                  <a:srgbClr val="3B3B3B"/>
                </a:solidFill>
                <a:effectLst/>
                <a:latin typeface="Menlo" panose="020B0609030804020204" pitchFamily="49" charset="0"/>
              </a:rPr>
              <a:t>: [],</a:t>
            </a:r>
          </a:p>
          <a:p>
            <a:r>
              <a:rPr lang="en" altLang="ko-Kore-KR" sz="1050" b="0" dirty="0">
                <a:solidFill>
                  <a:srgbClr val="0451A5"/>
                </a:solidFill>
                <a:effectLst/>
                <a:latin typeface="Menlo" panose="020B0609030804020204" pitchFamily="49" charset="0"/>
              </a:rPr>
              <a:t>"author"</a:t>
            </a:r>
            <a:r>
              <a:rPr lang="en" altLang="ko-Kore-KR" sz="1050" b="0" dirty="0">
                <a:solidFill>
                  <a:srgbClr val="3B3B3B"/>
                </a:solidFill>
                <a:effectLst/>
                <a:latin typeface="Menlo" panose="020B0609030804020204" pitchFamily="49" charset="0"/>
              </a:rPr>
              <a:t>: </a:t>
            </a:r>
            <a:r>
              <a:rPr lang="en" altLang="ko-Kore-KR" sz="1050" b="0" dirty="0">
                <a:solidFill>
                  <a:srgbClr val="A31515"/>
                </a:solidFill>
                <a:effectLst/>
                <a:latin typeface="Menlo" panose="020B0609030804020204" pitchFamily="49" charset="0"/>
              </a:rPr>
              <a:t>""</a:t>
            </a:r>
            <a:r>
              <a:rPr lang="en" altLang="ko-Kore-KR" sz="1050" b="0" dirty="0">
                <a:solidFill>
                  <a:srgbClr val="3B3B3B"/>
                </a:solidFill>
                <a:effectLst/>
                <a:latin typeface="Menlo" panose="020B0609030804020204" pitchFamily="49" charset="0"/>
              </a:rPr>
              <a:t>,</a:t>
            </a:r>
          </a:p>
          <a:p>
            <a:r>
              <a:rPr lang="en" altLang="ko-Kore-KR" sz="1050" b="0" dirty="0">
                <a:solidFill>
                  <a:srgbClr val="0451A5"/>
                </a:solidFill>
                <a:effectLst/>
                <a:latin typeface="Menlo" panose="020B0609030804020204" pitchFamily="49" charset="0"/>
              </a:rPr>
              <a:t>"license"</a:t>
            </a:r>
            <a:r>
              <a:rPr lang="en" altLang="ko-Kore-KR" sz="1050" b="0" dirty="0">
                <a:solidFill>
                  <a:srgbClr val="3B3B3B"/>
                </a:solidFill>
                <a:effectLst/>
                <a:latin typeface="Menlo" panose="020B0609030804020204" pitchFamily="49" charset="0"/>
              </a:rPr>
              <a:t>: </a:t>
            </a:r>
            <a:r>
              <a:rPr lang="en" altLang="ko-Kore-KR" sz="1050" b="0" dirty="0">
                <a:solidFill>
                  <a:srgbClr val="A31515"/>
                </a:solidFill>
                <a:effectLst/>
                <a:latin typeface="Menlo" panose="020B0609030804020204" pitchFamily="49" charset="0"/>
              </a:rPr>
              <a:t>"ISC"</a:t>
            </a:r>
            <a:endParaRPr lang="en" altLang="ko-Kore-KR" sz="1050" b="0" dirty="0">
              <a:solidFill>
                <a:srgbClr val="3B3B3B"/>
              </a:solidFill>
              <a:effectLst/>
              <a:latin typeface="Menlo" panose="020B0609030804020204" pitchFamily="49" charset="0"/>
            </a:endParaRPr>
          </a:p>
          <a:p>
            <a:r>
              <a:rPr lang="en" altLang="ko-Kore-KR" sz="1050" b="0" dirty="0">
                <a:solidFill>
                  <a:srgbClr val="3B3B3B"/>
                </a:solidFill>
                <a:effectLst/>
                <a:latin typeface="Menlo" panose="020B0609030804020204" pitchFamily="49" charset="0"/>
              </a:rPr>
              <a:t>}</a:t>
            </a:r>
          </a:p>
          <a:p>
            <a:br>
              <a:rPr lang="en" altLang="ko-Kore-KR" sz="1050" b="0" dirty="0">
                <a:solidFill>
                  <a:srgbClr val="3B3B3B"/>
                </a:solidFill>
                <a:effectLst/>
                <a:latin typeface="Menlo" panose="020B0609030804020204" pitchFamily="49" charset="0"/>
              </a:rPr>
            </a:br>
            <a:endParaRPr lang="en" altLang="ko-Kore-KR" sz="1050" b="0" dirty="0">
              <a:solidFill>
                <a:srgbClr val="3B3B3B"/>
              </a:solidFill>
              <a:effectLst/>
              <a:latin typeface="Menlo" panose="020B0609030804020204" pitchFamily="49" charset="0"/>
            </a:endParaRPr>
          </a:p>
          <a:p>
            <a:pPr fontAlgn="base">
              <a:spcBef>
                <a:spcPct val="50000"/>
              </a:spcBef>
              <a:spcAft>
                <a:spcPct val="0"/>
              </a:spcAft>
              <a:buClr>
                <a:srgbClr val="F0AB00"/>
              </a:buClr>
              <a:buSzPct val="80000"/>
            </a:pPr>
            <a:endParaRPr kumimoji="1" lang="ko-Kore-KR" altLang="en-US" sz="1200" kern="0" dirty="0" err="1">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33E188E3-3A28-0AEC-DA4D-8D786F83DB32}"/>
              </a:ext>
            </a:extLst>
          </p:cNvPr>
          <p:cNvSpPr txBox="1"/>
          <p:nvPr/>
        </p:nvSpPr>
        <p:spPr>
          <a:xfrm>
            <a:off x="2018371" y="1388068"/>
            <a:ext cx="138499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ore-KR" sz="1800" kern="0" dirty="0" err="1">
                <a:ea typeface="Arial Unicode MS" pitchFamily="34" charset="-128"/>
                <a:cs typeface="Arial Unicode MS" pitchFamily="34" charset="-128"/>
              </a:rPr>
              <a:t>Package.json</a:t>
            </a:r>
            <a:endParaRPr kumimoji="1" lang="ko-Kore-KR" altLang="en-US" sz="1800" kern="0" dirty="0" err="1">
              <a:ea typeface="Arial Unicode MS" pitchFamily="34" charset="-128"/>
              <a:cs typeface="Arial Unicode MS" pitchFamily="34" charset="-128"/>
            </a:endParaRPr>
          </a:p>
        </p:txBody>
      </p:sp>
      <p:sp>
        <p:nvSpPr>
          <p:cNvPr id="5" name="TextBox 4">
            <a:extLst>
              <a:ext uri="{FF2B5EF4-FFF2-40B4-BE49-F238E27FC236}">
                <a16:creationId xmlns:a16="http://schemas.microsoft.com/office/drawing/2014/main" id="{14D598B8-421F-045D-4AFD-AD27851038EE}"/>
              </a:ext>
            </a:extLst>
          </p:cNvPr>
          <p:cNvSpPr txBox="1"/>
          <p:nvPr/>
        </p:nvSpPr>
        <p:spPr>
          <a:xfrm>
            <a:off x="8995317" y="1388068"/>
            <a:ext cx="1218282"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ore-KR" sz="1800" kern="0" dirty="0" err="1">
                <a:ea typeface="Arial Unicode MS" pitchFamily="34" charset="-128"/>
                <a:cs typeface="Arial Unicode MS" pitchFamily="34" charset="-128"/>
              </a:rPr>
              <a:t>Xs-app.json</a:t>
            </a:r>
            <a:endParaRPr kumimoji="1" lang="ko-Kore-KR" altLang="en-US" sz="1800" kern="0" dirty="0" err="1">
              <a:ea typeface="Arial Unicode MS" pitchFamily="34" charset="-128"/>
              <a:cs typeface="Arial Unicode MS" pitchFamily="34" charset="-128"/>
            </a:endParaRPr>
          </a:p>
        </p:txBody>
      </p:sp>
      <p:sp>
        <p:nvSpPr>
          <p:cNvPr id="6" name="TextBox 5">
            <a:extLst>
              <a:ext uri="{FF2B5EF4-FFF2-40B4-BE49-F238E27FC236}">
                <a16:creationId xmlns:a16="http://schemas.microsoft.com/office/drawing/2014/main" id="{5624CCE0-ECC3-3572-A0C8-C27A40ED058E}"/>
              </a:ext>
            </a:extLst>
          </p:cNvPr>
          <p:cNvSpPr txBox="1"/>
          <p:nvPr/>
        </p:nvSpPr>
        <p:spPr>
          <a:xfrm>
            <a:off x="7254720" y="1839951"/>
            <a:ext cx="4276812" cy="4847481"/>
          </a:xfrm>
          <a:prstGeom prst="rect">
            <a:avLst/>
          </a:prstGeom>
          <a:noFill/>
        </p:spPr>
        <p:txBody>
          <a:bodyPr wrap="none" lIns="0" tIns="0" rIns="0" bIns="0" rtlCol="0">
            <a:spAutoFit/>
          </a:bodyPr>
          <a:lstStyle/>
          <a:p>
            <a:r>
              <a:rPr lang="en" altLang="ko-Kore-KR" sz="1200" b="0" dirty="0">
                <a:solidFill>
                  <a:srgbClr val="3B3B3B"/>
                </a:solidFill>
                <a:effectLst/>
                <a:latin typeface="Menlo" panose="020B0609030804020204" pitchFamily="49" charset="0"/>
              </a:rPr>
              <a:t>{</a:t>
            </a:r>
          </a:p>
          <a:p>
            <a:r>
              <a:rPr lang="en" altLang="ko-Kore-KR" sz="1200" b="0" dirty="0">
                <a:solidFill>
                  <a:srgbClr val="0451A5"/>
                </a:solidFill>
                <a:effectLst/>
                <a:latin typeface="Menlo" panose="020B0609030804020204" pitchFamily="49" charset="0"/>
              </a:rPr>
              <a:t>"</a:t>
            </a:r>
            <a:r>
              <a:rPr lang="en" altLang="ko-Kore-KR" sz="1200" b="0" dirty="0" err="1">
                <a:solidFill>
                  <a:srgbClr val="0451A5"/>
                </a:solidFill>
                <a:effectLst/>
                <a:latin typeface="Menlo" panose="020B0609030804020204" pitchFamily="49" charset="0"/>
              </a:rPr>
              <a:t>welcomeFile</a:t>
            </a:r>
            <a:r>
              <a:rPr lang="en" altLang="ko-Kore-KR" sz="1200" b="0" dirty="0">
                <a:solidFill>
                  <a:srgbClr val="0451A5"/>
                </a:solidFill>
                <a:effectLst/>
                <a:latin typeface="Menlo" panose="020B0609030804020204" pitchFamily="49" charset="0"/>
              </a:rPr>
              <a:t>"</a:t>
            </a:r>
            <a:r>
              <a:rPr lang="en" altLang="ko-Kore-KR" sz="1200" b="0" dirty="0">
                <a:solidFill>
                  <a:srgbClr val="3B3B3B"/>
                </a:solidFill>
                <a:effectLst/>
                <a:latin typeface="Menlo" panose="020B0609030804020204" pitchFamily="49" charset="0"/>
              </a:rPr>
              <a:t>: </a:t>
            </a:r>
            <a:r>
              <a:rPr lang="en" altLang="ko-Kore-KR" sz="1200" b="0" dirty="0">
                <a:solidFill>
                  <a:srgbClr val="A31515"/>
                </a:solidFill>
                <a:effectLst/>
                <a:latin typeface="Menlo" panose="020B0609030804020204" pitchFamily="49" charset="0"/>
              </a:rPr>
              <a:t>"/app/risks/webapp/</a:t>
            </a:r>
            <a:r>
              <a:rPr lang="en" altLang="ko-Kore-KR" sz="1200" b="0" dirty="0" err="1">
                <a:solidFill>
                  <a:srgbClr val="A31515"/>
                </a:solidFill>
                <a:effectLst/>
                <a:latin typeface="Menlo" panose="020B0609030804020204" pitchFamily="49" charset="0"/>
              </a:rPr>
              <a:t>index.html</a:t>
            </a:r>
            <a:r>
              <a:rPr lang="en" altLang="ko-Kore-KR" sz="1200" b="0" dirty="0">
                <a:solidFill>
                  <a:srgbClr val="A31515"/>
                </a:solidFill>
                <a:effectLst/>
                <a:latin typeface="Menlo" panose="020B0609030804020204" pitchFamily="49" charset="0"/>
              </a:rPr>
              <a:t>"</a:t>
            </a:r>
            <a:r>
              <a:rPr lang="en" altLang="ko-Kore-KR" sz="1200" b="0" dirty="0">
                <a:solidFill>
                  <a:srgbClr val="3B3B3B"/>
                </a:solidFill>
                <a:effectLst/>
                <a:latin typeface="Menlo" panose="020B0609030804020204" pitchFamily="49" charset="0"/>
              </a:rPr>
              <a:t>,</a:t>
            </a:r>
          </a:p>
          <a:p>
            <a:r>
              <a:rPr lang="en" altLang="ko-Kore-KR" sz="1200" b="0" dirty="0">
                <a:solidFill>
                  <a:srgbClr val="0451A5"/>
                </a:solidFill>
                <a:effectLst/>
                <a:latin typeface="Menlo" panose="020B0609030804020204" pitchFamily="49" charset="0"/>
              </a:rPr>
              <a:t>"</a:t>
            </a:r>
            <a:r>
              <a:rPr lang="en" altLang="ko-Kore-KR" sz="1200" b="0" dirty="0" err="1">
                <a:solidFill>
                  <a:srgbClr val="0451A5"/>
                </a:solidFill>
                <a:effectLst/>
                <a:latin typeface="Menlo" panose="020B0609030804020204" pitchFamily="49" charset="0"/>
              </a:rPr>
              <a:t>authenticationMethod</a:t>
            </a:r>
            <a:r>
              <a:rPr lang="en" altLang="ko-Kore-KR" sz="1200" b="0" dirty="0">
                <a:solidFill>
                  <a:srgbClr val="0451A5"/>
                </a:solidFill>
                <a:effectLst/>
                <a:latin typeface="Menlo" panose="020B0609030804020204" pitchFamily="49" charset="0"/>
              </a:rPr>
              <a:t>"</a:t>
            </a:r>
            <a:r>
              <a:rPr lang="en" altLang="ko-Kore-KR" sz="1200" b="0" dirty="0">
                <a:solidFill>
                  <a:srgbClr val="3B3B3B"/>
                </a:solidFill>
                <a:effectLst/>
                <a:latin typeface="Menlo" panose="020B0609030804020204" pitchFamily="49" charset="0"/>
              </a:rPr>
              <a:t>: </a:t>
            </a:r>
            <a:r>
              <a:rPr lang="en" altLang="ko-Kore-KR" sz="1200" b="0" dirty="0">
                <a:solidFill>
                  <a:srgbClr val="A31515"/>
                </a:solidFill>
                <a:effectLst/>
                <a:latin typeface="Menlo" panose="020B0609030804020204" pitchFamily="49" charset="0"/>
              </a:rPr>
              <a:t>"route"</a:t>
            </a:r>
            <a:r>
              <a:rPr lang="en" altLang="ko-Kore-KR" sz="1200" b="0" dirty="0">
                <a:solidFill>
                  <a:srgbClr val="3B3B3B"/>
                </a:solidFill>
                <a:effectLst/>
                <a:latin typeface="Menlo" panose="020B0609030804020204" pitchFamily="49" charset="0"/>
              </a:rPr>
              <a:t>,</a:t>
            </a:r>
          </a:p>
          <a:p>
            <a:r>
              <a:rPr lang="en" altLang="ko-Kore-KR" sz="1200" b="0" dirty="0">
                <a:solidFill>
                  <a:srgbClr val="0451A5"/>
                </a:solidFill>
                <a:effectLst/>
                <a:latin typeface="Menlo" panose="020B0609030804020204" pitchFamily="49" charset="0"/>
              </a:rPr>
              <a:t>"</a:t>
            </a:r>
            <a:r>
              <a:rPr lang="en" altLang="ko-Kore-KR" sz="1200" b="0" dirty="0" err="1">
                <a:solidFill>
                  <a:srgbClr val="0451A5"/>
                </a:solidFill>
                <a:effectLst/>
                <a:latin typeface="Menlo" panose="020B0609030804020204" pitchFamily="49" charset="0"/>
              </a:rPr>
              <a:t>sessionTimeout</a:t>
            </a:r>
            <a:r>
              <a:rPr lang="en" altLang="ko-Kore-KR" sz="1200" b="0" dirty="0">
                <a:solidFill>
                  <a:srgbClr val="0451A5"/>
                </a:solidFill>
                <a:effectLst/>
                <a:latin typeface="Menlo" panose="020B0609030804020204" pitchFamily="49" charset="0"/>
              </a:rPr>
              <a:t>"</a:t>
            </a:r>
            <a:r>
              <a:rPr lang="en" altLang="ko-Kore-KR" sz="1200" b="0" dirty="0">
                <a:solidFill>
                  <a:srgbClr val="3B3B3B"/>
                </a:solidFill>
                <a:effectLst/>
                <a:latin typeface="Menlo" panose="020B0609030804020204" pitchFamily="49" charset="0"/>
              </a:rPr>
              <a:t>: </a:t>
            </a:r>
            <a:r>
              <a:rPr lang="en" altLang="ko-Kore-KR" sz="1200" b="0" dirty="0">
                <a:solidFill>
                  <a:srgbClr val="098658"/>
                </a:solidFill>
                <a:effectLst/>
                <a:latin typeface="Menlo" panose="020B0609030804020204" pitchFamily="49" charset="0"/>
              </a:rPr>
              <a:t>30</a:t>
            </a:r>
            <a:r>
              <a:rPr lang="en" altLang="ko-Kore-KR" sz="1200" b="0" dirty="0">
                <a:solidFill>
                  <a:srgbClr val="3B3B3B"/>
                </a:solidFill>
                <a:effectLst/>
                <a:latin typeface="Menlo" panose="020B0609030804020204" pitchFamily="49" charset="0"/>
              </a:rPr>
              <a:t>,</a:t>
            </a:r>
          </a:p>
          <a:p>
            <a:r>
              <a:rPr lang="en" altLang="ko-Kore-KR" sz="1200" b="0" dirty="0">
                <a:solidFill>
                  <a:srgbClr val="0451A5"/>
                </a:solidFill>
                <a:effectLst/>
                <a:latin typeface="Menlo" panose="020B0609030804020204" pitchFamily="49" charset="0"/>
              </a:rPr>
              <a:t>"logout"</a:t>
            </a:r>
            <a:r>
              <a:rPr lang="en" altLang="ko-Kore-KR" sz="1200" b="0" dirty="0">
                <a:solidFill>
                  <a:srgbClr val="3B3B3B"/>
                </a:solidFill>
                <a:effectLst/>
                <a:latin typeface="Menlo" panose="020B0609030804020204" pitchFamily="49" charset="0"/>
              </a:rPr>
              <a:t>: {</a:t>
            </a:r>
          </a:p>
          <a:p>
            <a:r>
              <a:rPr lang="en" altLang="ko-Kore-KR" sz="1200" b="0" dirty="0">
                <a:solidFill>
                  <a:srgbClr val="0451A5"/>
                </a:solidFill>
                <a:effectLst/>
                <a:latin typeface="Menlo" panose="020B0609030804020204" pitchFamily="49" charset="0"/>
              </a:rPr>
              <a:t>"</a:t>
            </a:r>
            <a:r>
              <a:rPr lang="en" altLang="ko-Kore-KR" sz="1200" b="0" dirty="0" err="1">
                <a:solidFill>
                  <a:srgbClr val="0451A5"/>
                </a:solidFill>
                <a:effectLst/>
                <a:latin typeface="Menlo" panose="020B0609030804020204" pitchFamily="49" charset="0"/>
              </a:rPr>
              <a:t>logoutEndpoint</a:t>
            </a:r>
            <a:r>
              <a:rPr lang="en" altLang="ko-Kore-KR" sz="1200" b="0" dirty="0">
                <a:solidFill>
                  <a:srgbClr val="0451A5"/>
                </a:solidFill>
                <a:effectLst/>
                <a:latin typeface="Menlo" panose="020B0609030804020204" pitchFamily="49" charset="0"/>
              </a:rPr>
              <a:t>"</a:t>
            </a:r>
            <a:r>
              <a:rPr lang="en" altLang="ko-Kore-KR" sz="1200" b="0" dirty="0">
                <a:solidFill>
                  <a:srgbClr val="3B3B3B"/>
                </a:solidFill>
                <a:effectLst/>
                <a:latin typeface="Menlo" panose="020B0609030804020204" pitchFamily="49" charset="0"/>
              </a:rPr>
              <a:t>: </a:t>
            </a:r>
            <a:r>
              <a:rPr lang="en" altLang="ko-Kore-KR" sz="1200" b="0" dirty="0">
                <a:solidFill>
                  <a:srgbClr val="A31515"/>
                </a:solidFill>
                <a:effectLst/>
                <a:latin typeface="Menlo" panose="020B0609030804020204" pitchFamily="49" charset="0"/>
              </a:rPr>
              <a:t>"/do/logout"</a:t>
            </a:r>
            <a:r>
              <a:rPr lang="en" altLang="ko-Kore-KR" sz="1200" b="0" dirty="0">
                <a:solidFill>
                  <a:srgbClr val="3B3B3B"/>
                </a:solidFill>
                <a:effectLst/>
                <a:latin typeface="Menlo" panose="020B0609030804020204" pitchFamily="49" charset="0"/>
              </a:rPr>
              <a:t>,</a:t>
            </a:r>
          </a:p>
          <a:p>
            <a:r>
              <a:rPr lang="en" altLang="ko-Kore-KR" sz="1200" b="0" dirty="0">
                <a:solidFill>
                  <a:srgbClr val="0451A5"/>
                </a:solidFill>
                <a:effectLst/>
                <a:latin typeface="Menlo" panose="020B0609030804020204" pitchFamily="49" charset="0"/>
              </a:rPr>
              <a:t>"</a:t>
            </a:r>
            <a:r>
              <a:rPr lang="en" altLang="ko-Kore-KR" sz="1200" b="0" dirty="0" err="1">
                <a:solidFill>
                  <a:srgbClr val="0451A5"/>
                </a:solidFill>
                <a:effectLst/>
                <a:latin typeface="Menlo" panose="020B0609030804020204" pitchFamily="49" charset="0"/>
              </a:rPr>
              <a:t>logoutPage</a:t>
            </a:r>
            <a:r>
              <a:rPr lang="en" altLang="ko-Kore-KR" sz="1200" b="0" dirty="0">
                <a:solidFill>
                  <a:srgbClr val="0451A5"/>
                </a:solidFill>
                <a:effectLst/>
                <a:latin typeface="Menlo" panose="020B0609030804020204" pitchFamily="49" charset="0"/>
              </a:rPr>
              <a:t>"</a:t>
            </a:r>
            <a:r>
              <a:rPr lang="en" altLang="ko-Kore-KR" sz="1200" b="0" dirty="0">
                <a:solidFill>
                  <a:srgbClr val="3B3B3B"/>
                </a:solidFill>
                <a:effectLst/>
                <a:latin typeface="Menlo" panose="020B0609030804020204" pitchFamily="49" charset="0"/>
              </a:rPr>
              <a:t>: </a:t>
            </a:r>
            <a:r>
              <a:rPr lang="en" altLang="ko-Kore-KR" sz="1200" b="0" dirty="0">
                <a:solidFill>
                  <a:srgbClr val="A31515"/>
                </a:solidFill>
                <a:effectLst/>
                <a:latin typeface="Menlo" panose="020B0609030804020204" pitchFamily="49" charset="0"/>
              </a:rPr>
              <a:t>"/"</a:t>
            </a:r>
            <a:endParaRPr lang="en" altLang="ko-Kore-KR" sz="1200" b="0" dirty="0">
              <a:solidFill>
                <a:srgbClr val="3B3B3B"/>
              </a:solidFill>
              <a:effectLst/>
              <a:latin typeface="Menlo" panose="020B0609030804020204" pitchFamily="49" charset="0"/>
            </a:endParaRPr>
          </a:p>
          <a:p>
            <a:r>
              <a:rPr lang="en" altLang="ko-Kore-KR" sz="1200" b="0" dirty="0">
                <a:solidFill>
                  <a:srgbClr val="3B3B3B"/>
                </a:solidFill>
                <a:effectLst/>
                <a:latin typeface="Menlo" panose="020B0609030804020204" pitchFamily="49" charset="0"/>
              </a:rPr>
              <a:t>},</a:t>
            </a:r>
          </a:p>
          <a:p>
            <a:r>
              <a:rPr lang="en" altLang="ko-Kore-KR" sz="1200" b="0" dirty="0">
                <a:solidFill>
                  <a:srgbClr val="0451A5"/>
                </a:solidFill>
                <a:effectLst/>
                <a:latin typeface="Menlo" panose="020B0609030804020204" pitchFamily="49" charset="0"/>
              </a:rPr>
              <a:t>"routes"</a:t>
            </a:r>
            <a:r>
              <a:rPr lang="en" altLang="ko-Kore-KR" sz="1200" b="0" dirty="0">
                <a:solidFill>
                  <a:srgbClr val="3B3B3B"/>
                </a:solidFill>
                <a:effectLst/>
                <a:latin typeface="Menlo" panose="020B0609030804020204" pitchFamily="49" charset="0"/>
              </a:rPr>
              <a:t>: [</a:t>
            </a:r>
          </a:p>
          <a:p>
            <a:r>
              <a:rPr lang="en" altLang="ko-Kore-KR" sz="1200" b="0" dirty="0">
                <a:solidFill>
                  <a:srgbClr val="3B3B3B"/>
                </a:solidFill>
                <a:effectLst/>
                <a:latin typeface="Menlo" panose="020B0609030804020204" pitchFamily="49" charset="0"/>
              </a:rPr>
              <a:t>{</a:t>
            </a:r>
          </a:p>
          <a:p>
            <a:r>
              <a:rPr lang="en" altLang="ko-Kore-KR" sz="1200" b="0" dirty="0">
                <a:solidFill>
                  <a:srgbClr val="0451A5"/>
                </a:solidFill>
                <a:effectLst/>
                <a:latin typeface="Menlo" panose="020B0609030804020204" pitchFamily="49" charset="0"/>
              </a:rPr>
              <a:t>"source"</a:t>
            </a:r>
            <a:r>
              <a:rPr lang="en" altLang="ko-Kore-KR" sz="1200" b="0" dirty="0">
                <a:solidFill>
                  <a:srgbClr val="3B3B3B"/>
                </a:solidFill>
                <a:effectLst/>
                <a:latin typeface="Menlo" panose="020B0609030804020204" pitchFamily="49" charset="0"/>
              </a:rPr>
              <a:t>: </a:t>
            </a:r>
            <a:r>
              <a:rPr lang="en" altLang="ko-Kore-KR" sz="1200" b="0" dirty="0">
                <a:solidFill>
                  <a:srgbClr val="A31515"/>
                </a:solidFill>
                <a:effectLst/>
                <a:latin typeface="Menlo" panose="020B0609030804020204" pitchFamily="49" charset="0"/>
              </a:rPr>
              <a:t>"^/app/(.*)$"</a:t>
            </a:r>
            <a:r>
              <a:rPr lang="en" altLang="ko-Kore-KR" sz="1200" b="0" dirty="0">
                <a:solidFill>
                  <a:srgbClr val="3B3B3B"/>
                </a:solidFill>
                <a:effectLst/>
                <a:latin typeface="Menlo" panose="020B0609030804020204" pitchFamily="49" charset="0"/>
              </a:rPr>
              <a:t>,</a:t>
            </a:r>
          </a:p>
          <a:p>
            <a:r>
              <a:rPr lang="en" altLang="ko-Kore-KR" sz="1200" b="0" dirty="0">
                <a:solidFill>
                  <a:srgbClr val="0451A5"/>
                </a:solidFill>
                <a:effectLst/>
                <a:latin typeface="Menlo" panose="020B0609030804020204" pitchFamily="49" charset="0"/>
              </a:rPr>
              <a:t>"target"</a:t>
            </a:r>
            <a:r>
              <a:rPr lang="en" altLang="ko-Kore-KR" sz="1200" b="0" dirty="0">
                <a:solidFill>
                  <a:srgbClr val="3B3B3B"/>
                </a:solidFill>
                <a:effectLst/>
                <a:latin typeface="Menlo" panose="020B0609030804020204" pitchFamily="49" charset="0"/>
              </a:rPr>
              <a:t>: </a:t>
            </a:r>
            <a:r>
              <a:rPr lang="en" altLang="ko-Kore-KR" sz="1200" b="0" dirty="0">
                <a:solidFill>
                  <a:srgbClr val="A31515"/>
                </a:solidFill>
                <a:effectLst/>
                <a:latin typeface="Menlo" panose="020B0609030804020204" pitchFamily="49" charset="0"/>
              </a:rPr>
              <a:t>"$1"</a:t>
            </a:r>
            <a:r>
              <a:rPr lang="en" altLang="ko-Kore-KR" sz="1200" b="0" dirty="0">
                <a:solidFill>
                  <a:srgbClr val="3B3B3B"/>
                </a:solidFill>
                <a:effectLst/>
                <a:latin typeface="Menlo" panose="020B0609030804020204" pitchFamily="49" charset="0"/>
              </a:rPr>
              <a:t>,</a:t>
            </a:r>
          </a:p>
          <a:p>
            <a:r>
              <a:rPr lang="en" altLang="ko-Kore-KR" sz="1200" b="0" dirty="0">
                <a:solidFill>
                  <a:srgbClr val="0451A5"/>
                </a:solidFill>
                <a:effectLst/>
                <a:latin typeface="Menlo" panose="020B0609030804020204" pitchFamily="49" charset="0"/>
              </a:rPr>
              <a:t>"</a:t>
            </a:r>
            <a:r>
              <a:rPr lang="en" altLang="ko-Kore-KR" sz="1200" b="0" dirty="0" err="1">
                <a:solidFill>
                  <a:srgbClr val="0451A5"/>
                </a:solidFill>
                <a:effectLst/>
                <a:latin typeface="Menlo" panose="020B0609030804020204" pitchFamily="49" charset="0"/>
              </a:rPr>
              <a:t>localDir</a:t>
            </a:r>
            <a:r>
              <a:rPr lang="en" altLang="ko-Kore-KR" sz="1200" b="0" dirty="0">
                <a:solidFill>
                  <a:srgbClr val="0451A5"/>
                </a:solidFill>
                <a:effectLst/>
                <a:latin typeface="Menlo" panose="020B0609030804020204" pitchFamily="49" charset="0"/>
              </a:rPr>
              <a:t>"</a:t>
            </a:r>
            <a:r>
              <a:rPr lang="en" altLang="ko-Kore-KR" sz="1200" b="0" dirty="0">
                <a:solidFill>
                  <a:srgbClr val="3B3B3B"/>
                </a:solidFill>
                <a:effectLst/>
                <a:latin typeface="Menlo" panose="020B0609030804020204" pitchFamily="49" charset="0"/>
              </a:rPr>
              <a:t>: </a:t>
            </a:r>
            <a:r>
              <a:rPr lang="en" altLang="ko-Kore-KR" sz="1200" b="0" dirty="0">
                <a:solidFill>
                  <a:srgbClr val="A31515"/>
                </a:solidFill>
                <a:effectLst/>
                <a:latin typeface="Menlo" panose="020B0609030804020204" pitchFamily="49" charset="0"/>
              </a:rPr>
              <a:t>"."</a:t>
            </a:r>
            <a:r>
              <a:rPr lang="en" altLang="ko-Kore-KR" sz="1200" b="0" dirty="0">
                <a:solidFill>
                  <a:srgbClr val="3B3B3B"/>
                </a:solidFill>
                <a:effectLst/>
                <a:latin typeface="Menlo" panose="020B0609030804020204" pitchFamily="49" charset="0"/>
              </a:rPr>
              <a:t>,</a:t>
            </a:r>
          </a:p>
          <a:p>
            <a:r>
              <a:rPr lang="en" altLang="ko-Kore-KR" sz="1200" b="0" dirty="0">
                <a:solidFill>
                  <a:srgbClr val="0451A5"/>
                </a:solidFill>
                <a:effectLst/>
                <a:latin typeface="Menlo" panose="020B0609030804020204" pitchFamily="49" charset="0"/>
              </a:rPr>
              <a:t>"</a:t>
            </a:r>
            <a:r>
              <a:rPr lang="en" altLang="ko-Kore-KR" sz="1200" b="0" dirty="0" err="1">
                <a:solidFill>
                  <a:srgbClr val="0451A5"/>
                </a:solidFill>
                <a:effectLst/>
                <a:latin typeface="Menlo" panose="020B0609030804020204" pitchFamily="49" charset="0"/>
              </a:rPr>
              <a:t>authenticationType</a:t>
            </a:r>
            <a:r>
              <a:rPr lang="en" altLang="ko-Kore-KR" sz="1200" b="0" dirty="0">
                <a:solidFill>
                  <a:srgbClr val="0451A5"/>
                </a:solidFill>
                <a:effectLst/>
                <a:latin typeface="Menlo" panose="020B0609030804020204" pitchFamily="49" charset="0"/>
              </a:rPr>
              <a:t>"</a:t>
            </a:r>
            <a:r>
              <a:rPr lang="en" altLang="ko-Kore-KR" sz="1200" b="0" dirty="0">
                <a:solidFill>
                  <a:srgbClr val="3B3B3B"/>
                </a:solidFill>
                <a:effectLst/>
                <a:latin typeface="Menlo" panose="020B0609030804020204" pitchFamily="49" charset="0"/>
              </a:rPr>
              <a:t>: </a:t>
            </a:r>
            <a:r>
              <a:rPr lang="en" altLang="ko-Kore-KR" sz="1200" b="0" dirty="0">
                <a:solidFill>
                  <a:srgbClr val="A31515"/>
                </a:solidFill>
                <a:effectLst/>
                <a:latin typeface="Menlo" panose="020B0609030804020204" pitchFamily="49" charset="0"/>
              </a:rPr>
              <a:t>"</a:t>
            </a:r>
            <a:r>
              <a:rPr lang="en" altLang="ko-Kore-KR" sz="1200" b="0" dirty="0" err="1">
                <a:solidFill>
                  <a:srgbClr val="A31515"/>
                </a:solidFill>
                <a:effectLst/>
                <a:latin typeface="Menlo" panose="020B0609030804020204" pitchFamily="49" charset="0"/>
              </a:rPr>
              <a:t>xsuaa</a:t>
            </a:r>
            <a:r>
              <a:rPr lang="en" altLang="ko-Kore-KR" sz="1200" b="0" dirty="0">
                <a:solidFill>
                  <a:srgbClr val="A31515"/>
                </a:solidFill>
                <a:effectLst/>
                <a:latin typeface="Menlo" panose="020B0609030804020204" pitchFamily="49" charset="0"/>
              </a:rPr>
              <a:t>"</a:t>
            </a:r>
            <a:endParaRPr lang="en" altLang="ko-Kore-KR" sz="1200" b="0" dirty="0">
              <a:solidFill>
                <a:srgbClr val="3B3B3B"/>
              </a:solidFill>
              <a:effectLst/>
              <a:latin typeface="Menlo" panose="020B0609030804020204" pitchFamily="49" charset="0"/>
            </a:endParaRPr>
          </a:p>
          <a:p>
            <a:r>
              <a:rPr lang="en" altLang="ko-Kore-KR" sz="1200" b="0" dirty="0">
                <a:solidFill>
                  <a:srgbClr val="3B3B3B"/>
                </a:solidFill>
                <a:effectLst/>
                <a:latin typeface="Menlo" panose="020B0609030804020204" pitchFamily="49" charset="0"/>
              </a:rPr>
              <a:t>},</a:t>
            </a:r>
          </a:p>
          <a:p>
            <a:r>
              <a:rPr lang="en" altLang="ko-Kore-KR" sz="1200" b="0" dirty="0">
                <a:solidFill>
                  <a:srgbClr val="3B3B3B"/>
                </a:solidFill>
                <a:effectLst/>
                <a:latin typeface="Menlo" panose="020B0609030804020204" pitchFamily="49" charset="0"/>
              </a:rPr>
              <a:t>{</a:t>
            </a:r>
          </a:p>
          <a:p>
            <a:r>
              <a:rPr lang="en" altLang="ko-Kore-KR" sz="1200" b="0" dirty="0">
                <a:solidFill>
                  <a:srgbClr val="0451A5"/>
                </a:solidFill>
                <a:effectLst/>
                <a:latin typeface="Menlo" panose="020B0609030804020204" pitchFamily="49" charset="0"/>
              </a:rPr>
              <a:t>"source"</a:t>
            </a:r>
            <a:r>
              <a:rPr lang="en" altLang="ko-Kore-KR" sz="1200" b="0" dirty="0">
                <a:solidFill>
                  <a:srgbClr val="3B3B3B"/>
                </a:solidFill>
                <a:effectLst/>
                <a:latin typeface="Menlo" panose="020B0609030804020204" pitchFamily="49" charset="0"/>
              </a:rPr>
              <a:t>: </a:t>
            </a:r>
            <a:r>
              <a:rPr lang="en" altLang="ko-Kore-KR" sz="1200" b="0" dirty="0">
                <a:solidFill>
                  <a:srgbClr val="A31515"/>
                </a:solidFill>
                <a:effectLst/>
                <a:latin typeface="Menlo" panose="020B0609030804020204" pitchFamily="49" charset="0"/>
              </a:rPr>
              <a:t>"^/(.*)$"</a:t>
            </a:r>
            <a:r>
              <a:rPr lang="en" altLang="ko-Kore-KR" sz="1200" b="0" dirty="0">
                <a:solidFill>
                  <a:srgbClr val="3B3B3B"/>
                </a:solidFill>
                <a:effectLst/>
                <a:latin typeface="Menlo" panose="020B0609030804020204" pitchFamily="49" charset="0"/>
              </a:rPr>
              <a:t>,</a:t>
            </a:r>
          </a:p>
          <a:p>
            <a:r>
              <a:rPr lang="en" altLang="ko-Kore-KR" sz="1200" b="0" dirty="0">
                <a:solidFill>
                  <a:srgbClr val="0451A5"/>
                </a:solidFill>
                <a:effectLst/>
                <a:latin typeface="Menlo" panose="020B0609030804020204" pitchFamily="49" charset="0"/>
              </a:rPr>
              <a:t>"target"</a:t>
            </a:r>
            <a:r>
              <a:rPr lang="en" altLang="ko-Kore-KR" sz="1200" b="0" dirty="0">
                <a:solidFill>
                  <a:srgbClr val="3B3B3B"/>
                </a:solidFill>
                <a:effectLst/>
                <a:latin typeface="Menlo" panose="020B0609030804020204" pitchFamily="49" charset="0"/>
              </a:rPr>
              <a:t>: </a:t>
            </a:r>
            <a:r>
              <a:rPr lang="en" altLang="ko-Kore-KR" sz="1200" b="0" dirty="0">
                <a:solidFill>
                  <a:srgbClr val="A31515"/>
                </a:solidFill>
                <a:effectLst/>
                <a:latin typeface="Menlo" panose="020B0609030804020204" pitchFamily="49" charset="0"/>
              </a:rPr>
              <a:t>"$1"</a:t>
            </a:r>
            <a:r>
              <a:rPr lang="en" altLang="ko-Kore-KR" sz="1200" b="0" dirty="0">
                <a:solidFill>
                  <a:srgbClr val="3B3B3B"/>
                </a:solidFill>
                <a:effectLst/>
                <a:latin typeface="Menlo" panose="020B0609030804020204" pitchFamily="49" charset="0"/>
              </a:rPr>
              <a:t>,</a:t>
            </a:r>
          </a:p>
          <a:p>
            <a:r>
              <a:rPr lang="en" altLang="ko-Kore-KR" sz="1200" b="0" dirty="0">
                <a:solidFill>
                  <a:srgbClr val="0451A5"/>
                </a:solidFill>
                <a:effectLst/>
                <a:latin typeface="Menlo" panose="020B0609030804020204" pitchFamily="49" charset="0"/>
              </a:rPr>
              <a:t>"destination"</a:t>
            </a:r>
            <a:r>
              <a:rPr lang="en" altLang="ko-Kore-KR" sz="1200" b="0" dirty="0">
                <a:solidFill>
                  <a:srgbClr val="3B3B3B"/>
                </a:solidFill>
                <a:effectLst/>
                <a:latin typeface="Menlo" panose="020B0609030804020204" pitchFamily="49" charset="0"/>
              </a:rPr>
              <a:t>: </a:t>
            </a:r>
            <a:r>
              <a:rPr lang="en" altLang="ko-Kore-KR" sz="1200" b="0" dirty="0">
                <a:solidFill>
                  <a:srgbClr val="A31515"/>
                </a:solidFill>
                <a:effectLst/>
                <a:latin typeface="Menlo" panose="020B0609030804020204" pitchFamily="49" charset="0"/>
              </a:rPr>
              <a:t>"</a:t>
            </a:r>
            <a:r>
              <a:rPr lang="en" altLang="ko-Kore-KR" sz="1200" b="0" dirty="0" err="1">
                <a:solidFill>
                  <a:srgbClr val="A31515"/>
                </a:solidFill>
                <a:effectLst/>
                <a:latin typeface="Menlo" panose="020B0609030804020204" pitchFamily="49" charset="0"/>
              </a:rPr>
              <a:t>srv-api</a:t>
            </a:r>
            <a:r>
              <a:rPr lang="en" altLang="ko-Kore-KR" sz="1200" b="0" dirty="0">
                <a:solidFill>
                  <a:srgbClr val="A31515"/>
                </a:solidFill>
                <a:effectLst/>
                <a:latin typeface="Menlo" panose="020B0609030804020204" pitchFamily="49" charset="0"/>
              </a:rPr>
              <a:t>"</a:t>
            </a:r>
            <a:r>
              <a:rPr lang="en" altLang="ko-Kore-KR" sz="1200" b="0" dirty="0">
                <a:solidFill>
                  <a:srgbClr val="3B3B3B"/>
                </a:solidFill>
                <a:effectLst/>
                <a:latin typeface="Menlo" panose="020B0609030804020204" pitchFamily="49" charset="0"/>
              </a:rPr>
              <a:t>,</a:t>
            </a:r>
          </a:p>
          <a:p>
            <a:r>
              <a:rPr lang="en" altLang="ko-Kore-KR" sz="1200" b="0" dirty="0">
                <a:solidFill>
                  <a:srgbClr val="0451A5"/>
                </a:solidFill>
                <a:effectLst/>
                <a:latin typeface="Menlo" panose="020B0609030804020204" pitchFamily="49" charset="0"/>
              </a:rPr>
              <a:t>"</a:t>
            </a:r>
            <a:r>
              <a:rPr lang="en" altLang="ko-Kore-KR" sz="1200" b="0" dirty="0" err="1">
                <a:solidFill>
                  <a:srgbClr val="0451A5"/>
                </a:solidFill>
                <a:effectLst/>
                <a:latin typeface="Menlo" panose="020B0609030804020204" pitchFamily="49" charset="0"/>
              </a:rPr>
              <a:t>csrfProtection</a:t>
            </a:r>
            <a:r>
              <a:rPr lang="en" altLang="ko-Kore-KR" sz="1200" b="0" dirty="0">
                <a:solidFill>
                  <a:srgbClr val="0451A5"/>
                </a:solidFill>
                <a:effectLst/>
                <a:latin typeface="Menlo" panose="020B0609030804020204" pitchFamily="49" charset="0"/>
              </a:rPr>
              <a:t>"</a:t>
            </a:r>
            <a:r>
              <a:rPr lang="en" altLang="ko-Kore-KR" sz="1200" b="0" dirty="0">
                <a:solidFill>
                  <a:srgbClr val="3B3B3B"/>
                </a:solidFill>
                <a:effectLst/>
                <a:latin typeface="Menlo" panose="020B0609030804020204" pitchFamily="49" charset="0"/>
              </a:rPr>
              <a:t>: </a:t>
            </a:r>
            <a:r>
              <a:rPr lang="en" altLang="ko-Kore-KR" sz="1200" b="0" dirty="0">
                <a:solidFill>
                  <a:srgbClr val="0000FF"/>
                </a:solidFill>
                <a:effectLst/>
                <a:latin typeface="Menlo" panose="020B0609030804020204" pitchFamily="49" charset="0"/>
              </a:rPr>
              <a:t>false</a:t>
            </a:r>
            <a:r>
              <a:rPr lang="en" altLang="ko-Kore-KR" sz="1200" b="0" dirty="0">
                <a:solidFill>
                  <a:srgbClr val="3B3B3B"/>
                </a:solidFill>
                <a:effectLst/>
                <a:latin typeface="Menlo" panose="020B0609030804020204" pitchFamily="49" charset="0"/>
              </a:rPr>
              <a:t>,</a:t>
            </a:r>
          </a:p>
          <a:p>
            <a:r>
              <a:rPr lang="en" altLang="ko-Kore-KR" sz="1200" b="0" dirty="0">
                <a:solidFill>
                  <a:srgbClr val="0451A5"/>
                </a:solidFill>
                <a:effectLst/>
                <a:latin typeface="Menlo" panose="020B0609030804020204" pitchFamily="49" charset="0"/>
              </a:rPr>
              <a:t>"</a:t>
            </a:r>
            <a:r>
              <a:rPr lang="en" altLang="ko-Kore-KR" sz="1200" b="0" dirty="0" err="1">
                <a:solidFill>
                  <a:srgbClr val="0451A5"/>
                </a:solidFill>
                <a:effectLst/>
                <a:latin typeface="Menlo" panose="020B0609030804020204" pitchFamily="49" charset="0"/>
              </a:rPr>
              <a:t>authenticationType</a:t>
            </a:r>
            <a:r>
              <a:rPr lang="en" altLang="ko-Kore-KR" sz="1200" b="0" dirty="0">
                <a:solidFill>
                  <a:srgbClr val="0451A5"/>
                </a:solidFill>
                <a:effectLst/>
                <a:latin typeface="Menlo" panose="020B0609030804020204" pitchFamily="49" charset="0"/>
              </a:rPr>
              <a:t>"</a:t>
            </a:r>
            <a:r>
              <a:rPr lang="en" altLang="ko-Kore-KR" sz="1200" b="0" dirty="0">
                <a:solidFill>
                  <a:srgbClr val="3B3B3B"/>
                </a:solidFill>
                <a:effectLst/>
                <a:latin typeface="Menlo" panose="020B0609030804020204" pitchFamily="49" charset="0"/>
              </a:rPr>
              <a:t>: </a:t>
            </a:r>
            <a:r>
              <a:rPr lang="en" altLang="ko-Kore-KR" sz="1200" b="0" dirty="0">
                <a:solidFill>
                  <a:srgbClr val="A31515"/>
                </a:solidFill>
                <a:effectLst/>
                <a:latin typeface="Menlo" panose="020B0609030804020204" pitchFamily="49" charset="0"/>
              </a:rPr>
              <a:t>"</a:t>
            </a:r>
            <a:r>
              <a:rPr lang="en" altLang="ko-Kore-KR" sz="1200" b="0" dirty="0" err="1">
                <a:solidFill>
                  <a:srgbClr val="A31515"/>
                </a:solidFill>
                <a:effectLst/>
                <a:latin typeface="Menlo" panose="020B0609030804020204" pitchFamily="49" charset="0"/>
              </a:rPr>
              <a:t>xsuaa</a:t>
            </a:r>
            <a:r>
              <a:rPr lang="en" altLang="ko-Kore-KR" sz="1200" b="0" dirty="0">
                <a:solidFill>
                  <a:srgbClr val="A31515"/>
                </a:solidFill>
                <a:effectLst/>
                <a:latin typeface="Menlo" panose="020B0609030804020204" pitchFamily="49" charset="0"/>
              </a:rPr>
              <a:t>"</a:t>
            </a:r>
            <a:endParaRPr lang="en" altLang="ko-Kore-KR" sz="1200" b="0" dirty="0">
              <a:solidFill>
                <a:srgbClr val="3B3B3B"/>
              </a:solidFill>
              <a:effectLst/>
              <a:latin typeface="Menlo" panose="020B0609030804020204" pitchFamily="49" charset="0"/>
            </a:endParaRPr>
          </a:p>
          <a:p>
            <a:r>
              <a:rPr lang="en" altLang="ko-Kore-KR" sz="1200" b="0" dirty="0">
                <a:solidFill>
                  <a:srgbClr val="3B3B3B"/>
                </a:solidFill>
                <a:effectLst/>
                <a:latin typeface="Menlo" panose="020B0609030804020204" pitchFamily="49" charset="0"/>
              </a:rPr>
              <a:t>}</a:t>
            </a:r>
          </a:p>
          <a:p>
            <a:r>
              <a:rPr lang="en" altLang="ko-Kore-KR" sz="1200" b="0" dirty="0">
                <a:solidFill>
                  <a:srgbClr val="3B3B3B"/>
                </a:solidFill>
                <a:effectLst/>
                <a:latin typeface="Menlo" panose="020B0609030804020204" pitchFamily="49" charset="0"/>
              </a:rPr>
              <a:t>]</a:t>
            </a:r>
          </a:p>
          <a:p>
            <a:r>
              <a:rPr lang="en" altLang="ko-Kore-KR" sz="1200" b="0" dirty="0">
                <a:solidFill>
                  <a:srgbClr val="3B3B3B"/>
                </a:solidFill>
                <a:effectLst/>
                <a:latin typeface="Menlo" panose="020B0609030804020204" pitchFamily="49" charset="0"/>
              </a:rPr>
              <a:t>}</a:t>
            </a:r>
          </a:p>
          <a:p>
            <a:pPr fontAlgn="base">
              <a:spcBef>
                <a:spcPct val="50000"/>
              </a:spcBef>
              <a:spcAft>
                <a:spcPct val="0"/>
              </a:spcAft>
              <a:buClr>
                <a:srgbClr val="F0AB00"/>
              </a:buClr>
              <a:buSzPct val="80000"/>
            </a:pPr>
            <a:endParaRPr kumimoji="1" lang="ko-Kore-KR" altLang="en-US" sz="16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1677823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F8E149E-BD73-4AFC-715F-B237B7FC136B}"/>
              </a:ext>
            </a:extLst>
          </p:cNvPr>
          <p:cNvSpPr>
            <a:spLocks noGrp="1"/>
          </p:cNvSpPr>
          <p:nvPr>
            <p:ph type="title"/>
          </p:nvPr>
        </p:nvSpPr>
        <p:spPr/>
        <p:txBody>
          <a:bodyPr/>
          <a:lstStyle/>
          <a:p>
            <a:r>
              <a:rPr kumimoji="1" lang="en-US" altLang="ko-Kore-KR" dirty="0"/>
              <a:t>NPM install</a:t>
            </a:r>
            <a:endParaRPr kumimoji="1" lang="ko-Kore-KR" altLang="en-US" dirty="0"/>
          </a:p>
        </p:txBody>
      </p:sp>
      <p:pic>
        <p:nvPicPr>
          <p:cNvPr id="3" name="그림 2">
            <a:extLst>
              <a:ext uri="{FF2B5EF4-FFF2-40B4-BE49-F238E27FC236}">
                <a16:creationId xmlns:a16="http://schemas.microsoft.com/office/drawing/2014/main" id="{E8908B7D-8C5D-8554-413B-EDA03FDF5245}"/>
              </a:ext>
            </a:extLst>
          </p:cNvPr>
          <p:cNvPicPr>
            <a:picLocks noChangeAspect="1"/>
          </p:cNvPicPr>
          <p:nvPr/>
        </p:nvPicPr>
        <p:blipFill>
          <a:blip r:embed="rId3"/>
          <a:stretch>
            <a:fillRect/>
          </a:stretch>
        </p:blipFill>
        <p:spPr>
          <a:xfrm>
            <a:off x="626364" y="2187508"/>
            <a:ext cx="3544191" cy="2297882"/>
          </a:xfrm>
          <a:prstGeom prst="rect">
            <a:avLst/>
          </a:prstGeom>
        </p:spPr>
      </p:pic>
      <p:pic>
        <p:nvPicPr>
          <p:cNvPr id="4" name="그림 3">
            <a:extLst>
              <a:ext uri="{FF2B5EF4-FFF2-40B4-BE49-F238E27FC236}">
                <a16:creationId xmlns:a16="http://schemas.microsoft.com/office/drawing/2014/main" id="{D5A3DA07-16FB-B136-53BB-26B5DD96F6B2}"/>
              </a:ext>
            </a:extLst>
          </p:cNvPr>
          <p:cNvPicPr>
            <a:picLocks noChangeAspect="1"/>
          </p:cNvPicPr>
          <p:nvPr/>
        </p:nvPicPr>
        <p:blipFill>
          <a:blip r:embed="rId4"/>
          <a:stretch>
            <a:fillRect/>
          </a:stretch>
        </p:blipFill>
        <p:spPr>
          <a:xfrm>
            <a:off x="4592636" y="1830156"/>
            <a:ext cx="4664419" cy="4211754"/>
          </a:xfrm>
          <a:prstGeom prst="rect">
            <a:avLst/>
          </a:prstGeom>
        </p:spPr>
      </p:pic>
      <p:sp>
        <p:nvSpPr>
          <p:cNvPr id="5" name="TextBox 4">
            <a:extLst>
              <a:ext uri="{FF2B5EF4-FFF2-40B4-BE49-F238E27FC236}">
                <a16:creationId xmlns:a16="http://schemas.microsoft.com/office/drawing/2014/main" id="{7E45259A-8FF4-97A8-E5A0-D8CD5E16AE82}"/>
              </a:ext>
            </a:extLst>
          </p:cNvPr>
          <p:cNvSpPr txBox="1"/>
          <p:nvPr/>
        </p:nvSpPr>
        <p:spPr>
          <a:xfrm>
            <a:off x="504001" y="1349298"/>
            <a:ext cx="4449936"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ore-KR" sz="1800" kern="0" dirty="0">
                <a:ea typeface="Arial Unicode MS" pitchFamily="34" charset="-128"/>
                <a:cs typeface="Arial Unicode MS" pitchFamily="34" charset="-128"/>
              </a:rPr>
              <a:t>NPM library </a:t>
            </a:r>
            <a:r>
              <a:rPr kumimoji="1" lang="ko-KR" altLang="en-US" sz="1800" kern="0" dirty="0">
                <a:ea typeface="Arial Unicode MS" pitchFamily="34" charset="-128"/>
                <a:cs typeface="Arial Unicode MS" pitchFamily="34" charset="-128"/>
              </a:rPr>
              <a:t>구성</a:t>
            </a:r>
            <a:r>
              <a:rPr kumimoji="1" lang="en-US" altLang="ko-KR" sz="1800" kern="0" dirty="0">
                <a:ea typeface="Arial Unicode MS" pitchFamily="34" charset="-128"/>
                <a:cs typeface="Arial Unicode MS" pitchFamily="34" charset="-128"/>
              </a:rPr>
              <a:t>,</a:t>
            </a:r>
            <a:r>
              <a:rPr kumimoji="1" lang="ko-KR" altLang="en-US" sz="1800" kern="0" dirty="0">
                <a:ea typeface="Arial Unicode MS" pitchFamily="34" charset="-128"/>
                <a:cs typeface="Arial Unicode MS" pitchFamily="34" charset="-128"/>
              </a:rPr>
              <a:t> </a:t>
            </a:r>
            <a:r>
              <a:rPr kumimoji="1" lang="en-US" altLang="ko-KR" sz="1800" kern="0" dirty="0">
                <a:ea typeface="Arial Unicode MS" pitchFamily="34" charset="-128"/>
                <a:cs typeface="Arial Unicode MS" pitchFamily="34" charset="-128"/>
              </a:rPr>
              <a:t>passport, </a:t>
            </a:r>
            <a:r>
              <a:rPr kumimoji="1" lang="en-US" altLang="ko-KR" sz="1800" kern="0" dirty="0" err="1">
                <a:ea typeface="Arial Unicode MS" pitchFamily="34" charset="-128"/>
                <a:cs typeface="Arial Unicode MS" pitchFamily="34" charset="-128"/>
              </a:rPr>
              <a:t>xssec</a:t>
            </a:r>
            <a:r>
              <a:rPr kumimoji="1" lang="en-US" altLang="ko-KR" sz="1800" kern="0" dirty="0">
                <a:ea typeface="Arial Unicode MS" pitchFamily="34" charset="-128"/>
                <a:cs typeface="Arial Unicode MS" pitchFamily="34" charset="-128"/>
              </a:rPr>
              <a:t>, </a:t>
            </a:r>
            <a:r>
              <a:rPr kumimoji="1" lang="en-US" altLang="ko-KR" sz="1800" kern="0" dirty="0" err="1">
                <a:ea typeface="Arial Unicode MS" pitchFamily="34" charset="-128"/>
                <a:cs typeface="Arial Unicode MS" pitchFamily="34" charset="-128"/>
              </a:rPr>
              <a:t>xsenv</a:t>
            </a:r>
            <a:r>
              <a:rPr kumimoji="1" lang="en-US" altLang="ko-KR" sz="1800" kern="0" dirty="0">
                <a:ea typeface="Arial Unicode MS" pitchFamily="34" charset="-128"/>
                <a:cs typeface="Arial Unicode MS" pitchFamily="34" charset="-128"/>
              </a:rPr>
              <a:t> …</a:t>
            </a:r>
            <a:endParaRPr kumimoji="1" lang="ko-Kore-KR" altLang="en-US" sz="1800" kern="0" dirty="0" err="1">
              <a:ea typeface="Arial Unicode MS" pitchFamily="34" charset="-128"/>
              <a:cs typeface="Arial Unicode MS" pitchFamily="34" charset="-128"/>
            </a:endParaRPr>
          </a:p>
        </p:txBody>
      </p:sp>
      <p:sp>
        <p:nvSpPr>
          <p:cNvPr id="6" name="TextBox 5">
            <a:extLst>
              <a:ext uri="{FF2B5EF4-FFF2-40B4-BE49-F238E27FC236}">
                <a16:creationId xmlns:a16="http://schemas.microsoft.com/office/drawing/2014/main" id="{0DC6CC45-FB3E-708C-AC28-79147381B44B}"/>
              </a:ext>
            </a:extLst>
          </p:cNvPr>
          <p:cNvSpPr txBox="1"/>
          <p:nvPr/>
        </p:nvSpPr>
        <p:spPr>
          <a:xfrm>
            <a:off x="7638757" y="1830156"/>
            <a:ext cx="6246903" cy="1079783"/>
          </a:xfrm>
          <a:prstGeom prst="rect">
            <a:avLst/>
          </a:prstGeom>
          <a:solidFill>
            <a:schemeClr val="accent1">
              <a:lumMod val="20000"/>
              <a:lumOff val="80000"/>
            </a:schemeClr>
          </a:solidFill>
        </p:spPr>
        <p:txBody>
          <a:bodyPr wrap="none" lIns="0" tIns="0" rIns="0" bIns="0" rtlCol="0">
            <a:spAutoFit/>
          </a:bodyPr>
          <a:lstStyle/>
          <a:p>
            <a:pPr fontAlgn="base">
              <a:spcBef>
                <a:spcPts val="100"/>
              </a:spcBef>
              <a:spcAft>
                <a:spcPct val="0"/>
              </a:spcAft>
              <a:buClr>
                <a:srgbClr val="F0AB00"/>
              </a:buClr>
              <a:buSzPct val="80000"/>
            </a:pPr>
            <a:r>
              <a:rPr kumimoji="1" lang="en" altLang="ko-KR" sz="1100" b="1" kern="0" dirty="0">
                <a:ea typeface="Arial Unicode MS" pitchFamily="34" charset="-128"/>
                <a:cs typeface="Arial Unicode MS" pitchFamily="34" charset="-128"/>
              </a:rPr>
              <a:t>$&gt;</a:t>
            </a:r>
            <a:r>
              <a:rPr kumimoji="1" lang="en" altLang="ko-KR" sz="1100" b="1" kern="0" dirty="0" err="1">
                <a:ea typeface="Arial Unicode MS" pitchFamily="34" charset="-128"/>
                <a:cs typeface="Arial Unicode MS" pitchFamily="34" charset="-128"/>
              </a:rPr>
              <a:t>npm</a:t>
            </a:r>
            <a:r>
              <a:rPr kumimoji="1" lang="en" altLang="ko-KR" sz="1100" b="1" kern="0" dirty="0">
                <a:ea typeface="Arial Unicode MS" pitchFamily="34" charset="-128"/>
                <a:cs typeface="Arial Unicode MS" pitchFamily="34" charset="-128"/>
              </a:rPr>
              <a:t> </a:t>
            </a:r>
            <a:r>
              <a:rPr kumimoji="1" lang="en" altLang="ko-KR" sz="1100" b="1" kern="0" dirty="0" err="1">
                <a:ea typeface="Arial Unicode MS" pitchFamily="34" charset="-128"/>
                <a:cs typeface="Arial Unicode MS" pitchFamily="34" charset="-128"/>
              </a:rPr>
              <a:t>i</a:t>
            </a:r>
            <a:r>
              <a:rPr kumimoji="1" lang="en" altLang="ko-KR" sz="1100" b="1" kern="0" dirty="0">
                <a:ea typeface="Arial Unicode MS" pitchFamily="34" charset="-128"/>
                <a:cs typeface="Arial Unicode MS" pitchFamily="34" charset="-128"/>
              </a:rPr>
              <a:t> sqlite3</a:t>
            </a:r>
          </a:p>
          <a:p>
            <a:pPr fontAlgn="base">
              <a:spcBef>
                <a:spcPts val="100"/>
              </a:spcBef>
              <a:spcAft>
                <a:spcPct val="0"/>
              </a:spcAft>
              <a:buClr>
                <a:srgbClr val="F0AB00"/>
              </a:buClr>
              <a:buSzPct val="80000"/>
            </a:pPr>
            <a:r>
              <a:rPr kumimoji="1" lang="en" altLang="ko-KR" sz="1100" kern="0" dirty="0" err="1">
                <a:ea typeface="Arial Unicode MS" pitchFamily="34" charset="-128"/>
                <a:cs typeface="Arial Unicode MS" pitchFamily="34" charset="-128"/>
              </a:rPr>
              <a:t>npm</a:t>
            </a:r>
            <a:r>
              <a:rPr kumimoji="1" lang="en" altLang="ko-KR" sz="1100" kern="0" dirty="0">
                <a:ea typeface="Arial Unicode MS" pitchFamily="34" charset="-128"/>
                <a:cs typeface="Arial Unicode MS" pitchFamily="34" charset="-128"/>
              </a:rPr>
              <a:t> WARN deprecated @</a:t>
            </a:r>
            <a:r>
              <a:rPr kumimoji="1" lang="en" altLang="ko-KR" sz="1100" kern="0" dirty="0" err="1">
                <a:ea typeface="Arial Unicode MS" pitchFamily="34" charset="-128"/>
                <a:cs typeface="Arial Unicode MS" pitchFamily="34" charset="-128"/>
              </a:rPr>
              <a:t>npmcli</a:t>
            </a:r>
            <a:r>
              <a:rPr kumimoji="1" lang="en" altLang="ko-KR" sz="1100" kern="0" dirty="0">
                <a:ea typeface="Arial Unicode MS" pitchFamily="34" charset="-128"/>
                <a:cs typeface="Arial Unicode MS" pitchFamily="34" charset="-128"/>
              </a:rPr>
              <a:t>/move-file@1.1.2: This functionality has been moved to @</a:t>
            </a:r>
            <a:r>
              <a:rPr kumimoji="1" lang="en" altLang="ko-KR" sz="1100" kern="0" dirty="0" err="1">
                <a:ea typeface="Arial Unicode MS" pitchFamily="34" charset="-128"/>
                <a:cs typeface="Arial Unicode MS" pitchFamily="34" charset="-128"/>
              </a:rPr>
              <a:t>npmcli</a:t>
            </a:r>
            <a:r>
              <a:rPr kumimoji="1" lang="en" altLang="ko-KR" sz="1100" kern="0" dirty="0">
                <a:ea typeface="Arial Unicode MS" pitchFamily="34" charset="-128"/>
                <a:cs typeface="Arial Unicode MS" pitchFamily="34" charset="-128"/>
              </a:rPr>
              <a:t>/fs</a:t>
            </a:r>
          </a:p>
          <a:p>
            <a:pPr fontAlgn="base">
              <a:spcBef>
                <a:spcPts val="100"/>
              </a:spcBef>
              <a:spcAft>
                <a:spcPct val="0"/>
              </a:spcAft>
              <a:buClr>
                <a:srgbClr val="F0AB00"/>
              </a:buClr>
              <a:buSzPct val="80000"/>
            </a:pPr>
            <a:r>
              <a:rPr kumimoji="1" lang="en" altLang="ko-KR" sz="1100" kern="0" dirty="0">
                <a:ea typeface="Arial Unicode MS" pitchFamily="34" charset="-128"/>
                <a:cs typeface="Arial Unicode MS" pitchFamily="34" charset="-128"/>
              </a:rPr>
              <a:t>added 77 packages, and audited 650 packages in 8s</a:t>
            </a:r>
          </a:p>
          <a:p>
            <a:pPr fontAlgn="base">
              <a:spcBef>
                <a:spcPts val="100"/>
              </a:spcBef>
              <a:spcAft>
                <a:spcPct val="0"/>
              </a:spcAft>
              <a:buClr>
                <a:srgbClr val="F0AB00"/>
              </a:buClr>
              <a:buSzPct val="80000"/>
            </a:pPr>
            <a:r>
              <a:rPr kumimoji="1" lang="en" altLang="ko-KR" sz="1100" kern="0" dirty="0">
                <a:ea typeface="Arial Unicode MS" pitchFamily="34" charset="-128"/>
                <a:cs typeface="Arial Unicode MS" pitchFamily="34" charset="-128"/>
              </a:rPr>
              <a:t>52 packages are looking for funding</a:t>
            </a:r>
          </a:p>
          <a:p>
            <a:pPr fontAlgn="base">
              <a:spcBef>
                <a:spcPts val="100"/>
              </a:spcBef>
              <a:spcAft>
                <a:spcPct val="0"/>
              </a:spcAft>
              <a:buClr>
                <a:srgbClr val="F0AB00"/>
              </a:buClr>
              <a:buSzPct val="80000"/>
            </a:pPr>
            <a:r>
              <a:rPr kumimoji="1" lang="en" altLang="ko-KR" sz="1100" kern="0" dirty="0">
                <a:ea typeface="Arial Unicode MS" pitchFamily="34" charset="-128"/>
                <a:cs typeface="Arial Unicode MS" pitchFamily="34" charset="-128"/>
              </a:rPr>
              <a:t>  run `</a:t>
            </a:r>
            <a:r>
              <a:rPr kumimoji="1" lang="en" altLang="ko-KR" sz="1100" kern="0" dirty="0" err="1">
                <a:ea typeface="Arial Unicode MS" pitchFamily="34" charset="-128"/>
                <a:cs typeface="Arial Unicode MS" pitchFamily="34" charset="-128"/>
              </a:rPr>
              <a:t>npm</a:t>
            </a:r>
            <a:r>
              <a:rPr kumimoji="1" lang="en" altLang="ko-KR" sz="1100" kern="0" dirty="0">
                <a:ea typeface="Arial Unicode MS" pitchFamily="34" charset="-128"/>
                <a:cs typeface="Arial Unicode MS" pitchFamily="34" charset="-128"/>
              </a:rPr>
              <a:t> fund` for details</a:t>
            </a:r>
          </a:p>
          <a:p>
            <a:pPr fontAlgn="base">
              <a:spcBef>
                <a:spcPts val="100"/>
              </a:spcBef>
              <a:spcAft>
                <a:spcPct val="0"/>
              </a:spcAft>
              <a:buClr>
                <a:srgbClr val="F0AB00"/>
              </a:buClr>
              <a:buSzPct val="80000"/>
            </a:pPr>
            <a:r>
              <a:rPr kumimoji="1" lang="en" altLang="ko-KR" sz="1100" kern="0" dirty="0">
                <a:ea typeface="Arial Unicode MS" pitchFamily="34" charset="-128"/>
                <a:cs typeface="Arial Unicode MS" pitchFamily="34" charset="-128"/>
              </a:rPr>
              <a:t>found 0 vulnerabilities</a:t>
            </a:r>
            <a:endParaRPr kumimoji="1" lang="ko-KR" altLang="en-US" sz="11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2955002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FDB6E6C-AD48-DEAF-D726-C8AB5EFE4200}"/>
              </a:ext>
            </a:extLst>
          </p:cNvPr>
          <p:cNvSpPr>
            <a:spLocks noGrp="1"/>
          </p:cNvSpPr>
          <p:nvPr>
            <p:ph type="title"/>
          </p:nvPr>
        </p:nvSpPr>
        <p:spPr/>
        <p:txBody>
          <a:bodyPr/>
          <a:lstStyle/>
          <a:p>
            <a:r>
              <a:rPr kumimoji="1" lang="en-US" altLang="ko-Kore-KR" dirty="0"/>
              <a:t>Local Testing</a:t>
            </a:r>
            <a:endParaRPr kumimoji="1" lang="ko-Kore-KR" altLang="en-US" dirty="0"/>
          </a:p>
        </p:txBody>
      </p:sp>
      <p:sp>
        <p:nvSpPr>
          <p:cNvPr id="3" name="TextBox 2">
            <a:extLst>
              <a:ext uri="{FF2B5EF4-FFF2-40B4-BE49-F238E27FC236}">
                <a16:creationId xmlns:a16="http://schemas.microsoft.com/office/drawing/2014/main" id="{9F3ED470-CEBF-628C-B69F-7A60212DF8BC}"/>
              </a:ext>
            </a:extLst>
          </p:cNvPr>
          <p:cNvSpPr txBox="1"/>
          <p:nvPr/>
        </p:nvSpPr>
        <p:spPr>
          <a:xfrm>
            <a:off x="504001" y="1405054"/>
            <a:ext cx="1288814"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ore-KR" sz="1800" kern="0" dirty="0">
                <a:ea typeface="Arial Unicode MS" pitchFamily="34" charset="-128"/>
                <a:cs typeface="Arial Unicode MS" pitchFamily="34" charset="-128"/>
              </a:rPr>
              <a:t>$&gt;</a:t>
            </a:r>
            <a:r>
              <a:rPr kumimoji="1" lang="en-US" altLang="ko-Kore-KR" sz="1800" kern="0" dirty="0" err="1">
                <a:ea typeface="Arial Unicode MS" pitchFamily="34" charset="-128"/>
                <a:cs typeface="Arial Unicode MS" pitchFamily="34" charset="-128"/>
              </a:rPr>
              <a:t>cds</a:t>
            </a:r>
            <a:r>
              <a:rPr kumimoji="1" lang="en-US" altLang="ko-Kore-KR" sz="1800" kern="0" dirty="0">
                <a:ea typeface="Arial Unicode MS" pitchFamily="34" charset="-128"/>
                <a:cs typeface="Arial Unicode MS" pitchFamily="34" charset="-128"/>
              </a:rPr>
              <a:t> watch</a:t>
            </a:r>
            <a:endParaRPr kumimoji="1" lang="ko-Kore-KR" altLang="en-US" sz="1800" kern="0" dirty="0" err="1">
              <a:ea typeface="Arial Unicode MS" pitchFamily="34" charset="-128"/>
              <a:cs typeface="Arial Unicode MS" pitchFamily="34" charset="-128"/>
            </a:endParaRPr>
          </a:p>
        </p:txBody>
      </p:sp>
      <p:pic>
        <p:nvPicPr>
          <p:cNvPr id="4" name="그림 3">
            <a:extLst>
              <a:ext uri="{FF2B5EF4-FFF2-40B4-BE49-F238E27FC236}">
                <a16:creationId xmlns:a16="http://schemas.microsoft.com/office/drawing/2014/main" id="{A3739F34-51D6-9DF4-B9D7-24C1A4AB1A91}"/>
              </a:ext>
            </a:extLst>
          </p:cNvPr>
          <p:cNvPicPr>
            <a:picLocks noChangeAspect="1"/>
          </p:cNvPicPr>
          <p:nvPr/>
        </p:nvPicPr>
        <p:blipFill>
          <a:blip r:embed="rId2"/>
          <a:stretch>
            <a:fillRect/>
          </a:stretch>
        </p:blipFill>
        <p:spPr>
          <a:xfrm>
            <a:off x="401327" y="2004741"/>
            <a:ext cx="2984500" cy="2692400"/>
          </a:xfrm>
          <a:prstGeom prst="rect">
            <a:avLst/>
          </a:prstGeom>
        </p:spPr>
      </p:pic>
      <p:pic>
        <p:nvPicPr>
          <p:cNvPr id="5" name="그림 4">
            <a:extLst>
              <a:ext uri="{FF2B5EF4-FFF2-40B4-BE49-F238E27FC236}">
                <a16:creationId xmlns:a16="http://schemas.microsoft.com/office/drawing/2014/main" id="{A5C57C15-F7D7-3F20-4C5D-703672F18441}"/>
              </a:ext>
            </a:extLst>
          </p:cNvPr>
          <p:cNvPicPr>
            <a:picLocks noChangeAspect="1"/>
          </p:cNvPicPr>
          <p:nvPr/>
        </p:nvPicPr>
        <p:blipFill>
          <a:blip r:embed="rId3"/>
          <a:stretch>
            <a:fillRect/>
          </a:stretch>
        </p:blipFill>
        <p:spPr>
          <a:xfrm>
            <a:off x="3878339" y="2222500"/>
            <a:ext cx="7226300" cy="2413000"/>
          </a:xfrm>
          <a:prstGeom prst="rect">
            <a:avLst/>
          </a:prstGeom>
        </p:spPr>
      </p:pic>
    </p:spTree>
    <p:extLst>
      <p:ext uri="{BB962C8B-B14F-4D97-AF65-F5344CB8AC3E}">
        <p14:creationId xmlns:p14="http://schemas.microsoft.com/office/powerpoint/2010/main" val="2323279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D9DB042-2D51-9DE0-CF28-862D8F9938EB}"/>
              </a:ext>
            </a:extLst>
          </p:cNvPr>
          <p:cNvSpPr>
            <a:spLocks noGrp="1"/>
          </p:cNvSpPr>
          <p:nvPr>
            <p:ph type="title"/>
          </p:nvPr>
        </p:nvSpPr>
        <p:spPr/>
        <p:txBody>
          <a:bodyPr/>
          <a:lstStyle/>
          <a:p>
            <a:r>
              <a:rPr kumimoji="1" lang="en-US" altLang="ko-Kore-KR" dirty="0"/>
              <a:t>Build &amp; Deploy &amp; Testing</a:t>
            </a:r>
            <a:endParaRPr kumimoji="1" lang="ko-Kore-KR" altLang="en-US" dirty="0"/>
          </a:p>
        </p:txBody>
      </p:sp>
      <p:sp>
        <p:nvSpPr>
          <p:cNvPr id="3" name="TextBox 2">
            <a:extLst>
              <a:ext uri="{FF2B5EF4-FFF2-40B4-BE49-F238E27FC236}">
                <a16:creationId xmlns:a16="http://schemas.microsoft.com/office/drawing/2014/main" id="{2E0A06E5-E822-BF92-F924-212FBE8F660C}"/>
              </a:ext>
            </a:extLst>
          </p:cNvPr>
          <p:cNvSpPr txBox="1"/>
          <p:nvPr/>
        </p:nvSpPr>
        <p:spPr>
          <a:xfrm>
            <a:off x="602166" y="1427356"/>
            <a:ext cx="7825860" cy="152349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ore-KR" sz="1800" kern="0" dirty="0" err="1">
                <a:ea typeface="Arial Unicode MS" pitchFamily="34" charset="-128"/>
                <a:cs typeface="Arial Unicode MS" pitchFamily="34" charset="-128"/>
              </a:rPr>
              <a:t>Mta.yaml</a:t>
            </a:r>
            <a:r>
              <a:rPr kumimoji="1" lang="ko-Kore-KR" altLang="en-US" sz="1800" kern="0" dirty="0">
                <a:ea typeface="Arial Unicode MS" pitchFamily="34" charset="-128"/>
                <a:cs typeface="Arial Unicode MS" pitchFamily="34" charset="-128"/>
              </a:rPr>
              <a:t>파일 우클릭 </a:t>
            </a:r>
            <a:r>
              <a:rPr kumimoji="1" lang="en-US" altLang="ko-Kore-KR" sz="1800" kern="0" dirty="0">
                <a:ea typeface="Arial Unicode MS" pitchFamily="34" charset="-128"/>
                <a:cs typeface="Arial Unicode MS" pitchFamily="34" charset="-128"/>
                <a:sym typeface="Wingdings" pitchFamily="2" charset="2"/>
              </a:rPr>
              <a:t> Build </a:t>
            </a:r>
          </a:p>
          <a:p>
            <a:pPr fontAlgn="base">
              <a:spcBef>
                <a:spcPct val="50000"/>
              </a:spcBef>
              <a:spcAft>
                <a:spcPct val="0"/>
              </a:spcAft>
              <a:buClr>
                <a:srgbClr val="F0AB00"/>
              </a:buClr>
              <a:buSzPct val="80000"/>
            </a:pPr>
            <a:r>
              <a:rPr kumimoji="1" lang="en-US" altLang="ko-Kore-KR" sz="1800" kern="0" dirty="0" err="1">
                <a:ea typeface="Arial Unicode MS" pitchFamily="34" charset="-128"/>
                <a:cs typeface="Arial Unicode MS" pitchFamily="34" charset="-128"/>
                <a:sym typeface="Wingdings" pitchFamily="2" charset="2"/>
              </a:rPr>
              <a:t>Mta_archives</a:t>
            </a:r>
            <a:r>
              <a:rPr kumimoji="1" lang="en-US" altLang="ko-Kore-KR" sz="1800" kern="0" dirty="0">
                <a:ea typeface="Arial Unicode MS" pitchFamily="34" charset="-128"/>
                <a:cs typeface="Arial Unicode MS" pitchFamily="34" charset="-128"/>
                <a:sym typeface="Wingdings" pitchFamily="2" charset="2"/>
              </a:rPr>
              <a:t>/RiskManagement30_1.0.0.mtar </a:t>
            </a:r>
            <a:r>
              <a:rPr kumimoji="1" lang="ko-Kore-KR" altLang="en-US" sz="1800" kern="0" dirty="0">
                <a:ea typeface="Arial Unicode MS" pitchFamily="34" charset="-128"/>
                <a:cs typeface="Arial Unicode MS" pitchFamily="34" charset="-128"/>
                <a:sym typeface="Wingdings" pitchFamily="2" charset="2"/>
              </a:rPr>
              <a:t>파일 확인</a:t>
            </a:r>
            <a:r>
              <a:rPr kumimoji="1" lang="en-US" altLang="ko-Kore-KR" sz="1800" kern="0" dirty="0">
                <a:ea typeface="Arial Unicode MS" pitchFamily="34" charset="-128"/>
                <a:cs typeface="Arial Unicode MS" pitchFamily="34" charset="-128"/>
                <a:sym typeface="Wingdings" pitchFamily="2" charset="2"/>
              </a:rPr>
              <a:t>  </a:t>
            </a:r>
            <a:r>
              <a:rPr kumimoji="1" lang="ko-Kore-KR" altLang="en-US" sz="1800" kern="0" dirty="0">
                <a:ea typeface="Arial Unicode MS" pitchFamily="34" charset="-128"/>
                <a:cs typeface="Arial Unicode MS" pitchFamily="34" charset="-128"/>
                <a:sym typeface="Wingdings" pitchFamily="2" charset="2"/>
              </a:rPr>
              <a:t>우클릭 </a:t>
            </a:r>
            <a:r>
              <a:rPr kumimoji="1" lang="en-US" altLang="ko-Kore-KR" sz="1800" kern="0" dirty="0">
                <a:ea typeface="Arial Unicode MS" pitchFamily="34" charset="-128"/>
                <a:cs typeface="Arial Unicode MS" pitchFamily="34" charset="-128"/>
                <a:sym typeface="Wingdings" pitchFamily="2" charset="2"/>
              </a:rPr>
              <a:t> Deploy</a:t>
            </a:r>
          </a:p>
          <a:p>
            <a:pPr fontAlgn="base">
              <a:spcBef>
                <a:spcPct val="50000"/>
              </a:spcBef>
              <a:spcAft>
                <a:spcPct val="0"/>
              </a:spcAft>
              <a:buClr>
                <a:srgbClr val="F0AB00"/>
              </a:buClr>
              <a:buSzPct val="80000"/>
            </a:pPr>
            <a:endParaRPr kumimoji="1" lang="en-US" altLang="ko-Kore-KR" sz="1800" kern="0" dirty="0">
              <a:ea typeface="Arial Unicode MS" pitchFamily="34" charset="-128"/>
              <a:cs typeface="Arial Unicode MS" pitchFamily="34" charset="-128"/>
              <a:sym typeface="Wingdings" pitchFamily="2" charset="2"/>
            </a:endParaRPr>
          </a:p>
          <a:p>
            <a:pPr fontAlgn="base">
              <a:spcBef>
                <a:spcPct val="50000"/>
              </a:spcBef>
              <a:spcAft>
                <a:spcPct val="0"/>
              </a:spcAft>
              <a:buClr>
                <a:srgbClr val="F0AB00"/>
              </a:buClr>
              <a:buSzPct val="80000"/>
            </a:pPr>
            <a:endParaRPr kumimoji="1" lang="ko-Kore-KR" altLang="en-US" sz="1800" kern="0" dirty="0" err="1">
              <a:ea typeface="Arial Unicode MS" pitchFamily="34" charset="-128"/>
              <a:cs typeface="Arial Unicode MS" pitchFamily="34" charset="-128"/>
            </a:endParaRPr>
          </a:p>
        </p:txBody>
      </p:sp>
      <p:pic>
        <p:nvPicPr>
          <p:cNvPr id="4" name="그림 3">
            <a:extLst>
              <a:ext uri="{FF2B5EF4-FFF2-40B4-BE49-F238E27FC236}">
                <a16:creationId xmlns:a16="http://schemas.microsoft.com/office/drawing/2014/main" id="{DE31F209-1B60-EB03-F044-A37F7E37730B}"/>
              </a:ext>
            </a:extLst>
          </p:cNvPr>
          <p:cNvPicPr>
            <a:picLocks noChangeAspect="1"/>
          </p:cNvPicPr>
          <p:nvPr/>
        </p:nvPicPr>
        <p:blipFill>
          <a:blip r:embed="rId2"/>
          <a:stretch>
            <a:fillRect/>
          </a:stretch>
        </p:blipFill>
        <p:spPr>
          <a:xfrm>
            <a:off x="504001" y="2379116"/>
            <a:ext cx="6073969" cy="2512370"/>
          </a:xfrm>
          <a:prstGeom prst="rect">
            <a:avLst/>
          </a:prstGeom>
        </p:spPr>
      </p:pic>
      <p:pic>
        <p:nvPicPr>
          <p:cNvPr id="5" name="그림 4">
            <a:extLst>
              <a:ext uri="{FF2B5EF4-FFF2-40B4-BE49-F238E27FC236}">
                <a16:creationId xmlns:a16="http://schemas.microsoft.com/office/drawing/2014/main" id="{31044F92-39BA-D293-6C1B-D1EC863A6BCA}"/>
              </a:ext>
            </a:extLst>
          </p:cNvPr>
          <p:cNvPicPr>
            <a:picLocks noChangeAspect="1"/>
          </p:cNvPicPr>
          <p:nvPr/>
        </p:nvPicPr>
        <p:blipFill>
          <a:blip r:embed="rId3"/>
          <a:stretch>
            <a:fillRect/>
          </a:stretch>
        </p:blipFill>
        <p:spPr>
          <a:xfrm>
            <a:off x="504001" y="4891486"/>
            <a:ext cx="7747000" cy="1841500"/>
          </a:xfrm>
          <a:prstGeom prst="rect">
            <a:avLst/>
          </a:prstGeom>
        </p:spPr>
      </p:pic>
    </p:spTree>
    <p:extLst>
      <p:ext uri="{BB962C8B-B14F-4D97-AF65-F5344CB8AC3E}">
        <p14:creationId xmlns:p14="http://schemas.microsoft.com/office/powerpoint/2010/main" val="1138467042"/>
      </p:ext>
    </p:extLst>
  </p:cSld>
  <p:clrMapOvr>
    <a:masterClrMapping/>
  </p:clrMapOvr>
</p:sld>
</file>

<file path=ppt/theme/theme1.xml><?xml version="1.0" encoding="utf-8"?>
<a:theme xmlns:a="http://schemas.openxmlformats.org/drawingml/2006/main" name="SAP 2019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CFBF233B-4965-47F7-9E55-FF6B22350CE1}"/>
    </a:ext>
  </a:extLst>
</a:theme>
</file>

<file path=ppt/theme/theme2.xml><?xml version="1.0" encoding="utf-8"?>
<a:theme xmlns:a="http://schemas.openxmlformats.org/drawingml/2006/main" name="SAP 2019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6003A77E-DEA4-4308-9E42-7BC45C17D64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A2FD6F1506F564BB79A97F9C245AD34" ma:contentTypeVersion="13" ma:contentTypeDescription="Create a new document." ma:contentTypeScope="" ma:versionID="cb34fe04620412692758718e721b9362">
  <xsd:schema xmlns:xsd="http://www.w3.org/2001/XMLSchema" xmlns:xs="http://www.w3.org/2001/XMLSchema" xmlns:p="http://schemas.microsoft.com/office/2006/metadata/properties" xmlns:ns3="386f4720-9db4-4950-8ffd-cd1ef4b846d5" xmlns:ns4="025efd7d-4e1d-49ec-b269-b81537660960" targetNamespace="http://schemas.microsoft.com/office/2006/metadata/properties" ma:root="true" ma:fieldsID="1fec72e8a40bc6b4c1f7c21834302be1" ns3:_="" ns4:_="">
    <xsd:import namespace="386f4720-9db4-4950-8ffd-cd1ef4b846d5"/>
    <xsd:import namespace="025efd7d-4e1d-49ec-b269-b81537660960"/>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OCR" minOccurs="0"/>
                <xsd:element ref="ns3:MediaServiceEventHashCode" minOccurs="0"/>
                <xsd:element ref="ns3:MediaServiceGenerationTime"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6f4720-9db4-4950-8ffd-cd1ef4b846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25efd7d-4e1d-49ec-b269-b8153766096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9A9436-A5C5-44E7-9980-67B0004B462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48791E2-E0F4-4F84-9225-C8D2250CBC2B}">
  <ds:schemaRefs>
    <ds:schemaRef ds:uri="http://schemas.microsoft.com/sharepoint/v3/contenttype/forms"/>
  </ds:schemaRefs>
</ds:datastoreItem>
</file>

<file path=customXml/itemProps3.xml><?xml version="1.0" encoding="utf-8"?>
<ds:datastoreItem xmlns:ds="http://schemas.openxmlformats.org/officeDocument/2006/customXml" ds:itemID="{61DC6441-C09C-4AC0-A6F1-CE8420C0ED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86f4720-9db4-4950-8ffd-cd1ef4b846d5"/>
    <ds:schemaRef ds:uri="025efd7d-4e1d-49ec-b269-b815376609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SAP_2019_16x9_white</Template>
  <TotalTime>58583</TotalTime>
  <Words>650</Words>
  <Application>Microsoft Macintosh PowerPoint</Application>
  <PresentationFormat>사용자 지정</PresentationFormat>
  <Paragraphs>120</Paragraphs>
  <Slides>9</Slides>
  <Notes>4</Notes>
  <HiddenSlides>0</HiddenSlides>
  <MMClips>0</MMClips>
  <ScaleCrop>false</ScaleCrop>
  <HeadingPairs>
    <vt:vector size="6" baseType="variant">
      <vt:variant>
        <vt:lpstr>사용한 글꼴</vt:lpstr>
      </vt:variant>
      <vt:variant>
        <vt:i4>8</vt:i4>
      </vt:variant>
      <vt:variant>
        <vt:lpstr>테마</vt:lpstr>
      </vt:variant>
      <vt:variant>
        <vt:i4>2</vt:i4>
      </vt:variant>
      <vt:variant>
        <vt:lpstr>슬라이드 제목</vt:lpstr>
      </vt:variant>
      <vt:variant>
        <vt:i4>9</vt:i4>
      </vt:variant>
    </vt:vector>
  </HeadingPairs>
  <TitlesOfParts>
    <vt:vector size="19" baseType="lpstr">
      <vt:lpstr>Arial Unicode MS</vt:lpstr>
      <vt:lpstr>Microsoft GothicNeo</vt:lpstr>
      <vt:lpstr>Arial</vt:lpstr>
      <vt:lpstr>Courier New</vt:lpstr>
      <vt:lpstr>Menlo</vt:lpstr>
      <vt:lpstr>Symbol</vt:lpstr>
      <vt:lpstr>wingdings</vt:lpstr>
      <vt:lpstr>wingdings</vt:lpstr>
      <vt:lpstr>SAP 2019 16x9 white</vt:lpstr>
      <vt:lpstr>SAP 2019 16x9 blue</vt:lpstr>
      <vt:lpstr>CAP Project 구성</vt:lpstr>
      <vt:lpstr>CAP Project 구성</vt:lpstr>
      <vt:lpstr>Fiori App구성</vt:lpstr>
      <vt:lpstr>Fiori App구성</vt:lpstr>
      <vt:lpstr>Approuter 구성</vt:lpstr>
      <vt:lpstr>AppRouter 구성</vt:lpstr>
      <vt:lpstr>NPM install</vt:lpstr>
      <vt:lpstr>Local Testing</vt:lpstr>
      <vt:lpstr>Build &amp; Deploy &amp; Testing</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S/4HANA PCE What is it and How to position P&amp;T Solutions</dc:title>
  <dc:creator>Nallamotu, Anil</dc:creator>
  <cp:keywords>2019/16:9/white</cp:keywords>
  <cp:lastModifiedBy>Han, Jungwoo</cp:lastModifiedBy>
  <cp:revision>345</cp:revision>
  <dcterms:created xsi:type="dcterms:W3CDTF">2020-11-25T07:45:32Z</dcterms:created>
  <dcterms:modified xsi:type="dcterms:W3CDTF">2024-01-20T05:27:27Z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y fmtid="{D5CDD505-2E9C-101B-9397-08002B2CF9AE}" pid="8" name="ContentTypeId">
    <vt:lpwstr>0x010100CA2FD6F1506F564BB79A97F9C245AD34</vt:lpwstr>
  </property>
</Properties>
</file>