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4"/>
    <p:sldMasterId id="2147483782" r:id="rId5"/>
  </p:sldMasterIdLst>
  <p:notesMasterIdLst>
    <p:notesMasterId r:id="rId25"/>
  </p:notesMasterIdLst>
  <p:handoutMasterIdLst>
    <p:handoutMasterId r:id="rId26"/>
  </p:handoutMasterIdLst>
  <p:sldIdLst>
    <p:sldId id="2147479195" r:id="rId6"/>
    <p:sldId id="2147479196" r:id="rId7"/>
    <p:sldId id="2147479201" r:id="rId8"/>
    <p:sldId id="2147479197" r:id="rId9"/>
    <p:sldId id="2147479198" r:id="rId10"/>
    <p:sldId id="2147479199" r:id="rId11"/>
    <p:sldId id="2147479194" r:id="rId12"/>
    <p:sldId id="2147479158" r:id="rId13"/>
    <p:sldId id="2147479184" r:id="rId14"/>
    <p:sldId id="2147479200" r:id="rId15"/>
    <p:sldId id="2147479185" r:id="rId16"/>
    <p:sldId id="2147479186" r:id="rId17"/>
    <p:sldId id="2147479190" r:id="rId18"/>
    <p:sldId id="2147479188" r:id="rId19"/>
    <p:sldId id="2147479189" r:id="rId20"/>
    <p:sldId id="2147479191" r:id="rId21"/>
    <p:sldId id="2147479192" r:id="rId22"/>
    <p:sldId id="2147479193" r:id="rId23"/>
    <p:sldId id="2147479187" r:id="rId24"/>
  </p:sldIdLst>
  <p:sldSz cx="12195175" cy="6858000"/>
  <p:notesSz cx="6858000" cy="9144000"/>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1" userDrawn="1">
          <p15:clr>
            <a:srgbClr val="A4A3A4"/>
          </p15:clr>
        </p15:guide>
        <p15:guide id="2" orient="horz" pos="1548"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ahse, Gabriela" initials="GG [2]" lastIdx="3" clrIdx="0">
    <p:extLst>
      <p:ext uri="{19B8F6BF-5375-455C-9EA6-DF929625EA0E}">
        <p15:presenceInfo xmlns:p15="http://schemas.microsoft.com/office/powerpoint/2012/main" userId="S::gabriela.gahse@sap.com::2f75d39d-efdd-45a2-aec5-f0801cd103ce" providerId="AD"/>
      </p:ext>
    </p:extLst>
  </p:cmAuthor>
  <p:cmAuthor id="2" name="Choi, Daehoon" initials="CD" lastIdx="1" clrIdx="1">
    <p:extLst>
      <p:ext uri="{19B8F6BF-5375-455C-9EA6-DF929625EA0E}">
        <p15:presenceInfo xmlns:p15="http://schemas.microsoft.com/office/powerpoint/2012/main" userId="S::daehoon.choi@sap.com::844af395-411a-4a5f-b670-63da8942844f"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006B9E"/>
    <a:srgbClr val="5B8DAD"/>
    <a:srgbClr val="0070C0"/>
    <a:srgbClr val="00195A"/>
    <a:srgbClr val="0F46A7"/>
    <a:srgbClr val="970A82"/>
    <a:srgbClr val="FF3399"/>
    <a:srgbClr val="FFFFFF"/>
    <a:srgbClr val="FEE3A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296"/>
    <p:restoredTop sz="94558" autoAdjust="0"/>
  </p:normalViewPr>
  <p:slideViewPr>
    <p:cSldViewPr snapToGrid="0">
      <p:cViewPr varScale="1">
        <p:scale>
          <a:sx n="106" d="100"/>
          <a:sy n="106" d="100"/>
        </p:scale>
        <p:origin x="208" y="496"/>
      </p:cViewPr>
      <p:guideLst>
        <p:guide pos="3841"/>
        <p:guide orient="horz" pos="1548"/>
      </p:guideLst>
    </p:cSldViewPr>
  </p:slideViewPr>
  <p:notesTextViewPr>
    <p:cViewPr>
      <p:scale>
        <a:sx n="1" d="1"/>
        <a:sy n="1" d="1"/>
      </p:scale>
      <p:origin x="0" y="0"/>
    </p:cViewPr>
  </p:notesTextViewPr>
  <p:sorterViewPr>
    <p:cViewPr>
      <p:scale>
        <a:sx n="1" d="1"/>
        <a:sy n="1" d="1"/>
      </p:scale>
      <p:origin x="0" y="0"/>
    </p:cViewPr>
  </p:sorter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commentAuthors" Target="commentAuthors.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47688" y="612775"/>
            <a:ext cx="5762625" cy="3241675"/>
          </a:xfrm>
          <a:prstGeom prst="rect">
            <a:avLst/>
          </a:prstGeom>
          <a:noFill/>
          <a:ln w="12700">
            <a:solidFill>
              <a:prstClr val="black"/>
            </a:solidFill>
          </a:ln>
        </p:spPr>
        <p:txBody>
          <a:bodyPr vert="horz" lIns="91440" tIns="45720" rIns="91440" bIns="45720" rtlCol="0" anchor="ctr"/>
          <a:lstStyle/>
          <a:p>
            <a:endParaRPr lang="de-DE"/>
          </a:p>
        </p:txBody>
      </p:sp>
      <p:sp>
        <p:nvSpPr>
          <p:cNvPr id="5" name="Notes Placeholder 4"/>
          <p:cNvSpPr>
            <a:spLocks noGrp="1"/>
          </p:cNvSpPr>
          <p:nvPr>
            <p:ph type="body" sz="quarter" idx="3"/>
          </p:nvPr>
        </p:nvSpPr>
        <p:spPr>
          <a:xfrm>
            <a:off x="549000" y="4120162"/>
            <a:ext cx="5760000" cy="4563560"/>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p:txBody>
      </p:sp>
      <p:sp>
        <p:nvSpPr>
          <p:cNvPr id="7" name="Slide Number Placeholder 6"/>
          <p:cNvSpPr>
            <a:spLocks noGrp="1"/>
          </p:cNvSpPr>
          <p:nvPr>
            <p:ph type="sldNum" sz="quarter" idx="5"/>
          </p:nvPr>
        </p:nvSpPr>
        <p:spPr>
          <a:xfrm>
            <a:off x="2957512" y="8935722"/>
            <a:ext cx="942976" cy="205358"/>
          </a:xfrm>
          <a:prstGeom prst="rect">
            <a:avLst/>
          </a:prstGeom>
        </p:spPr>
        <p:txBody>
          <a:bodyPr vert="horz" lIns="91440" tIns="45720" rIns="91440" bIns="45720" rtlCol="0" anchor="b"/>
          <a:lstStyle>
            <a:lvl1pPr algn="ctr">
              <a:defRPr sz="800"/>
            </a:lvl1pPr>
          </a:lstStyle>
          <a:p>
            <a:fld id="{7D8C2C35-2B8A-446E-BEC0-FD36716C29AC}" type="slidenum">
              <a:rPr lang="de-DE" smtClean="0"/>
              <a:pPr/>
              <a:t>‹#›</a:t>
            </a:fld>
            <a:endParaRPr lang="de-DE"/>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000" indent="-180000"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360000" indent="-180000"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kumimoji="1" lang="ko-KR" altLang="en-US" dirty="0"/>
          </a:p>
        </p:txBody>
      </p:sp>
      <p:sp>
        <p:nvSpPr>
          <p:cNvPr id="4" name="슬라이드 번호 개체 틀 3"/>
          <p:cNvSpPr>
            <a:spLocks noGrp="1"/>
          </p:cNvSpPr>
          <p:nvPr>
            <p:ph type="sldNum" sz="quarter" idx="5"/>
          </p:nvPr>
        </p:nvSpPr>
        <p:spPr/>
        <p:txBody>
          <a:bodyPr/>
          <a:lstStyle/>
          <a:p>
            <a:fld id="{7D8C2C35-2B8A-446E-BEC0-FD36716C29AC}" type="slidenum">
              <a:rPr lang="de-DE" smtClean="0"/>
              <a:pPr/>
              <a:t>5</a:t>
            </a:fld>
            <a:endParaRPr lang="de-DE"/>
          </a:p>
        </p:txBody>
      </p:sp>
    </p:spTree>
    <p:extLst>
      <p:ext uri="{BB962C8B-B14F-4D97-AF65-F5344CB8AC3E}">
        <p14:creationId xmlns:p14="http://schemas.microsoft.com/office/powerpoint/2010/main" val="18855141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kumimoji="1" lang="ko-Kore-KR" altLang="en-US" dirty="0"/>
          </a:p>
        </p:txBody>
      </p:sp>
      <p:sp>
        <p:nvSpPr>
          <p:cNvPr id="4" name="슬라이드 번호 개체 틀 3"/>
          <p:cNvSpPr>
            <a:spLocks noGrp="1"/>
          </p:cNvSpPr>
          <p:nvPr>
            <p:ph type="sldNum" sz="quarter" idx="5"/>
          </p:nvPr>
        </p:nvSpPr>
        <p:spPr/>
        <p:txBody>
          <a:bodyPr/>
          <a:lstStyle/>
          <a:p>
            <a:fld id="{7D8C2C35-2B8A-446E-BEC0-FD36716C29AC}" type="slidenum">
              <a:rPr lang="de-DE" smtClean="0"/>
              <a:pPr/>
              <a:t>9</a:t>
            </a:fld>
            <a:endParaRPr lang="de-DE"/>
          </a:p>
        </p:txBody>
      </p:sp>
    </p:spTree>
    <p:extLst>
      <p:ext uri="{BB962C8B-B14F-4D97-AF65-F5344CB8AC3E}">
        <p14:creationId xmlns:p14="http://schemas.microsoft.com/office/powerpoint/2010/main" val="32972577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kumimoji="1" lang="ko-Kore-KR" altLang="en-US" dirty="0"/>
          </a:p>
        </p:txBody>
      </p:sp>
      <p:sp>
        <p:nvSpPr>
          <p:cNvPr id="4" name="슬라이드 번호 개체 틀 3"/>
          <p:cNvSpPr>
            <a:spLocks noGrp="1"/>
          </p:cNvSpPr>
          <p:nvPr>
            <p:ph type="sldNum" sz="quarter" idx="5"/>
          </p:nvPr>
        </p:nvSpPr>
        <p:spPr/>
        <p:txBody>
          <a:bodyPr/>
          <a:lstStyle/>
          <a:p>
            <a:fld id="{7D8C2C35-2B8A-446E-BEC0-FD36716C29AC}" type="slidenum">
              <a:rPr lang="de-DE" smtClean="0"/>
              <a:pPr/>
              <a:t>13</a:t>
            </a:fld>
            <a:endParaRPr lang="de-DE"/>
          </a:p>
        </p:txBody>
      </p:sp>
    </p:spTree>
    <p:extLst>
      <p:ext uri="{BB962C8B-B14F-4D97-AF65-F5344CB8AC3E}">
        <p14:creationId xmlns:p14="http://schemas.microsoft.com/office/powerpoint/2010/main" val="6773840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kumimoji="1" lang="ko-Kore-KR" altLang="en-US" dirty="0"/>
          </a:p>
        </p:txBody>
      </p:sp>
      <p:sp>
        <p:nvSpPr>
          <p:cNvPr id="4" name="슬라이드 번호 개체 틀 3"/>
          <p:cNvSpPr>
            <a:spLocks noGrp="1"/>
          </p:cNvSpPr>
          <p:nvPr>
            <p:ph type="sldNum" sz="quarter" idx="5"/>
          </p:nvPr>
        </p:nvSpPr>
        <p:spPr/>
        <p:txBody>
          <a:bodyPr/>
          <a:lstStyle/>
          <a:p>
            <a:fld id="{7D8C2C35-2B8A-446E-BEC0-FD36716C29AC}" type="slidenum">
              <a:rPr lang="de-DE" smtClean="0"/>
              <a:pPr/>
              <a:t>15</a:t>
            </a:fld>
            <a:endParaRPr lang="de-DE"/>
          </a:p>
        </p:txBody>
      </p:sp>
    </p:spTree>
    <p:extLst>
      <p:ext uri="{BB962C8B-B14F-4D97-AF65-F5344CB8AC3E}">
        <p14:creationId xmlns:p14="http://schemas.microsoft.com/office/powerpoint/2010/main" val="31868597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hyperlink" Target="https://www.sap.com/copyright" TargetMode="External"/><Relationship Id="rId7" Type="http://schemas.openxmlformats.org/officeDocument/2006/relationships/hyperlink" Target="https://www.youtube.com/user/SAP" TargetMode="External"/><Relationship Id="rId12"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2.png"/><Relationship Id="rId11" Type="http://schemas.openxmlformats.org/officeDocument/2006/relationships/hyperlink" Target="https://www.facebook.com/SAP" TargetMode="External"/><Relationship Id="rId5" Type="http://schemas.openxmlformats.org/officeDocument/2006/relationships/hyperlink" Target="https://www.linkedin.com/company/sap" TargetMode="External"/><Relationship Id="rId10" Type="http://schemas.openxmlformats.org/officeDocument/2006/relationships/image" Target="../media/image4.png"/><Relationship Id="rId4" Type="http://schemas.openxmlformats.org/officeDocument/2006/relationships/hyperlink" Target="https://www.sap.com/registration/contact.html" TargetMode="External"/><Relationship Id="rId9" Type="http://schemas.openxmlformats.org/officeDocument/2006/relationships/hyperlink" Target="https://twitter.com/sap" TargetMode="External"/></Relationships>
</file>

<file path=ppt/slideLayouts/_rels/slideLayout23.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1.png"/><Relationship Id="rId7" Type="http://schemas.openxmlformats.org/officeDocument/2006/relationships/hyperlink" Target="https://www.youtube.com/user/SAP" TargetMode="External"/><Relationship Id="rId12" Type="http://schemas.openxmlformats.org/officeDocument/2006/relationships/image" Target="../media/image5.png"/><Relationship Id="rId2" Type="http://schemas.openxmlformats.org/officeDocument/2006/relationships/hyperlink" Target="https://www.sap.com/germany/registration/contact.html" TargetMode="External"/><Relationship Id="rId1" Type="http://schemas.openxmlformats.org/officeDocument/2006/relationships/slideMaster" Target="../slideMasters/slideMaster1.xml"/><Relationship Id="rId6" Type="http://schemas.openxmlformats.org/officeDocument/2006/relationships/image" Target="../media/image2.png"/><Relationship Id="rId11" Type="http://schemas.openxmlformats.org/officeDocument/2006/relationships/hyperlink" Target="https://www.facebook.com/SAP" TargetMode="External"/><Relationship Id="rId5" Type="http://schemas.openxmlformats.org/officeDocument/2006/relationships/hyperlink" Target="https://www.linkedin.com/company/sap" TargetMode="External"/><Relationship Id="rId10" Type="http://schemas.openxmlformats.org/officeDocument/2006/relationships/image" Target="../media/image4.png"/><Relationship Id="rId4" Type="http://schemas.openxmlformats.org/officeDocument/2006/relationships/hyperlink" Target="https://www.sap.com/corporate/de/legal/copyright.html" TargetMode="External"/><Relationship Id="rId9" Type="http://schemas.openxmlformats.org/officeDocument/2006/relationships/hyperlink" Target="https://twitter.com/sap" TargetMode="Externa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Image or Illustration">
    <p:bg>
      <p:bgRef idx="1001">
        <a:schemeClr val="bg1"/>
      </p:bgRef>
    </p:bg>
    <p:spTree>
      <p:nvGrpSpPr>
        <p:cNvPr id="1" name=""/>
        <p:cNvGrpSpPr/>
        <p:nvPr/>
      </p:nvGrpSpPr>
      <p:grpSpPr>
        <a:xfrm>
          <a:off x="0" y="0"/>
          <a:ext cx="0" cy="0"/>
          <a:chOff x="0" y="0"/>
          <a:chExt cx="0" cy="0"/>
        </a:xfrm>
      </p:grpSpPr>
      <p:pic>
        <p:nvPicPr>
          <p:cNvPr id="6" name="SAP Logo" descr="SAP Logo" title="SAP Logo"/>
          <p:cNvPicPr>
            <a:picLocks noChangeAspect="1"/>
          </p:cNvPicPr>
          <p:nvPr userDrawn="1"/>
        </p:nvPicPr>
        <p:blipFill>
          <a:blip r:embed="rId2"/>
          <a:stretch>
            <a:fillRect/>
          </a:stretch>
        </p:blipFill>
        <p:spPr>
          <a:xfrm>
            <a:off x="9949255" y="6217668"/>
            <a:ext cx="1963635" cy="360000"/>
          </a:xfrm>
          <a:prstGeom prst="rect">
            <a:avLst/>
          </a:prstGeom>
        </p:spPr>
      </p:pic>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dirty="0"/>
              <a:t>Public</a:t>
            </a:r>
          </a:p>
          <a:p>
            <a:pPr lvl="0" algn="l"/>
            <a:endParaRPr lang="en-US" sz="900" dirty="0"/>
          </a:p>
        </p:txBody>
      </p:sp>
      <p:sp>
        <p:nvSpPr>
          <p:cNvPr id="19" name="Speaker"/>
          <p:cNvSpPr>
            <a:spLocks noGrp="1"/>
          </p:cNvSpPr>
          <p:nvPr userDrawn="1">
            <p:ph type="subTitle" idx="1" hasCustomPrompt="1"/>
          </p:nvPr>
        </p:nvSpPr>
        <p:spPr bwMode="black">
          <a:xfrm>
            <a:off x="288000" y="5130489"/>
            <a:ext cx="10899174"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a:t>Month 00, 2019</a:t>
            </a:r>
          </a:p>
        </p:txBody>
      </p:sp>
      <p:sp>
        <p:nvSpPr>
          <p:cNvPr id="3" name="Title"/>
          <p:cNvSpPr>
            <a:spLocks noGrp="1"/>
          </p:cNvSpPr>
          <p:nvPr>
            <p:ph type="title" hasCustomPrompt="1"/>
          </p:nvPr>
        </p:nvSpPr>
        <p:spPr>
          <a:xfrm>
            <a:off x="288000" y="4024430"/>
            <a:ext cx="10899174" cy="997196"/>
          </a:xfrm>
        </p:spPr>
        <p:txBody>
          <a:bodyPr vert="horz" wrap="square" lIns="0" tIns="0" rIns="0" bIns="0" rtlCol="0">
            <a:noAutofit/>
          </a:bodyPr>
          <a:lstStyle>
            <a:lvl1pPr>
              <a:lnSpc>
                <a:spcPct val="90000"/>
              </a:lnSpc>
              <a:defRPr lang="de-DE" sz="3600" dirty="0">
                <a:latin typeface="+mn-lt"/>
                <a:ea typeface="+mn-ea"/>
                <a:cs typeface="+mn-cs"/>
              </a:defRPr>
            </a:lvl1pPr>
          </a:lstStyle>
          <a:p>
            <a:pPr lvl="0"/>
            <a:r>
              <a:rPr lang="en-US"/>
              <a:t>Presentation Title </a:t>
            </a:r>
            <a:br>
              <a:rPr lang="en-US"/>
            </a:br>
            <a:r>
              <a:rPr lang="en-US"/>
              <a:t>Goes Here and Here.</a:t>
            </a:r>
          </a:p>
        </p:txBody>
      </p:sp>
      <p:sp>
        <p:nvSpPr>
          <p:cNvPr id="5" name="Title Image Placeholder" descr="Placeholder title image" title="Title image"/>
          <p:cNvSpPr>
            <a:spLocks noGrp="1"/>
          </p:cNvSpPr>
          <p:nvPr>
            <p:ph type="pic" sz="quarter" idx="12" hasCustomPrompt="1"/>
          </p:nvPr>
        </p:nvSpPr>
        <p:spPr bwMode="gray">
          <a:xfrm>
            <a:off x="1" y="0"/>
            <a:ext cx="12195174" cy="3430006"/>
          </a:xfrm>
          <a:noFill/>
        </p:spPr>
        <p:txBody>
          <a:bodyPr tIns="504000"/>
          <a:lstStyle>
            <a:lvl1pPr algn="ctr">
              <a:defRPr sz="1600">
                <a:solidFill>
                  <a:schemeClr val="tx1"/>
                </a:solidFill>
              </a:defRPr>
            </a:lvl1pPr>
          </a:lstStyle>
          <a:p>
            <a:r>
              <a:rPr lang="en-US"/>
              <a:t>Click to insert title image or illustration</a:t>
            </a:r>
          </a:p>
        </p:txBody>
      </p:sp>
    </p:spTree>
    <p:extLst>
      <p:ext uri="{BB962C8B-B14F-4D97-AF65-F5344CB8AC3E}">
        <p14:creationId xmlns:p14="http://schemas.microsoft.com/office/powerpoint/2010/main" val="2452717617"/>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7505" userDrawn="1">
          <p15:clr>
            <a:srgbClr val="FBAE40"/>
          </p15:clr>
        </p15:guide>
        <p15:guide id="2" orient="horz" pos="4144" userDrawn="1">
          <p15:clr>
            <a:srgbClr val="FBAE40"/>
          </p15:clr>
        </p15:guide>
        <p15:guide id="3" orient="horz" pos="2162" userDrawn="1">
          <p15:clr>
            <a:srgbClr val="FBAE40"/>
          </p15:clr>
        </p15:guide>
        <p15:guide id="4" pos="181" userDrawn="1">
          <p15:clr>
            <a:srgbClr val="FBAE40"/>
          </p15:clr>
        </p15:guide>
        <p15:guide id="5" orient="horz" pos="2534" userDrawn="1">
          <p15:clr>
            <a:srgbClr val="FBAE40"/>
          </p15:clr>
        </p15:guide>
        <p15:guide id="6" orient="horz" pos="3164" userDrawn="1">
          <p15:clr>
            <a:srgbClr val="FBAE40"/>
          </p15:clr>
        </p15:guide>
        <p15:guide id="7" orient="horz" pos="3232" userDrawn="1">
          <p15:clr>
            <a:srgbClr val="FBAE40"/>
          </p15:clr>
        </p15:guide>
        <p15:guide id="8" orient="horz" pos="3504"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716000"/>
          </a:xfrm>
        </p:spPr>
        <p:txBody>
          <a:bodyPr/>
          <a:lstStyle>
            <a:lvl1pPr>
              <a:defRPr/>
            </a:lvl1pPr>
          </a:lstStyle>
          <a:p>
            <a:pPr lvl="0"/>
            <a:r>
              <a:rPr lang="en-US" noProof="0"/>
              <a:t>First level</a:t>
            </a:r>
          </a:p>
          <a:p>
            <a:pPr lvl="1"/>
            <a:r>
              <a:rPr lang="en-US"/>
              <a:t>Second level</a:t>
            </a:r>
          </a:p>
          <a:p>
            <a:pPr lvl="2"/>
            <a:r>
              <a:rPr lang="en-US"/>
              <a:t>Third level</a:t>
            </a:r>
          </a:p>
          <a:p>
            <a:pPr lvl="3"/>
            <a:r>
              <a:rPr lang="en-US"/>
              <a:t>Fourth level</a:t>
            </a:r>
          </a:p>
          <a:p>
            <a:pPr lvl="4"/>
            <a:r>
              <a:rPr lang="en-US"/>
              <a:t>Fifth level</a:t>
            </a:r>
          </a:p>
        </p:txBody>
      </p:sp>
      <p:sp>
        <p:nvSpPr>
          <p:cNvPr id="6" name="Text Placeholder - column 2"/>
          <p:cNvSpPr>
            <a:spLocks noGrp="1"/>
          </p:cNvSpPr>
          <p:nvPr>
            <p:ph type="body" sz="quarter" idx="12" hasCustomPrompt="1"/>
          </p:nvPr>
        </p:nvSpPr>
        <p:spPr>
          <a:xfrm>
            <a:off x="4315238" y="1620000"/>
            <a:ext cx="3564000" cy="4716000"/>
          </a:xfrm>
        </p:spPr>
        <p:txBody>
          <a:bodyPr/>
          <a:lstStyle>
            <a:lvl1pPr>
              <a:defRPr/>
            </a:lvl1pPr>
          </a:lstStyle>
          <a:p>
            <a:pPr lvl="0"/>
            <a:r>
              <a:rPr lang="en-US" noProof="0"/>
              <a:t>First level</a:t>
            </a:r>
          </a:p>
          <a:p>
            <a:pPr lvl="1"/>
            <a:r>
              <a:rPr lang="en-US"/>
              <a:t>Second level</a:t>
            </a:r>
          </a:p>
          <a:p>
            <a:pPr lvl="2"/>
            <a:r>
              <a:rPr lang="en-US"/>
              <a:t>Third level</a:t>
            </a:r>
          </a:p>
          <a:p>
            <a:pPr lvl="3"/>
            <a:r>
              <a:rPr lang="en-US"/>
              <a:t>Fourth level</a:t>
            </a:r>
          </a:p>
          <a:p>
            <a:pPr lvl="4"/>
            <a:r>
              <a:rPr lang="en-US"/>
              <a:t>Fifth level</a:t>
            </a:r>
          </a:p>
        </p:txBody>
      </p:sp>
      <p:sp>
        <p:nvSpPr>
          <p:cNvPr id="4" name="Text Placeholder - column 1"/>
          <p:cNvSpPr>
            <a:spLocks noGrp="1"/>
          </p:cNvSpPr>
          <p:nvPr>
            <p:ph type="body" sz="quarter" idx="10" hasCustomPrompt="1"/>
          </p:nvPr>
        </p:nvSpPr>
        <p:spPr>
          <a:xfrm>
            <a:off x="504000" y="1620000"/>
            <a:ext cx="3564000" cy="4716000"/>
          </a:xfrm>
        </p:spPr>
        <p:txBody>
          <a:bodyPr/>
          <a:lstStyle>
            <a:lvl1pPr>
              <a:defRPr/>
            </a:lvl1pPr>
          </a:lstStyle>
          <a:p>
            <a:pPr lvl="0"/>
            <a:r>
              <a:rPr lang="en-US" noProof="0"/>
              <a:t>First level</a:t>
            </a:r>
          </a:p>
          <a:p>
            <a:pPr lvl="1"/>
            <a:r>
              <a:rPr lang="en-US"/>
              <a:t>Second level</a:t>
            </a:r>
          </a:p>
          <a:p>
            <a:pPr lvl="2"/>
            <a:r>
              <a:rPr lang="en-US"/>
              <a:t>Third level</a:t>
            </a:r>
          </a:p>
          <a:p>
            <a:pPr lvl="3"/>
            <a:r>
              <a:rPr lang="en-US"/>
              <a:t>Fourth level</a:t>
            </a:r>
          </a:p>
          <a:p>
            <a:pPr lvl="4"/>
            <a:r>
              <a:rPr lang="en-US"/>
              <a:t>Fifth level</a:t>
            </a:r>
          </a:p>
        </p:txBody>
      </p:sp>
      <p:sp>
        <p:nvSpPr>
          <p:cNvPr id="2" name="Title"/>
          <p:cNvSpPr>
            <a:spLocks noGrp="1"/>
          </p:cNvSpPr>
          <p:nvPr>
            <p:ph type="title" hasCustomPrompt="1"/>
          </p:nvPr>
        </p:nvSpPr>
        <p:spPr>
          <a:xfrm>
            <a:off x="504001" y="504000"/>
            <a:ext cx="11186476" cy="369332"/>
          </a:xfrm>
        </p:spPr>
        <p:txBody>
          <a:bodyPr/>
          <a:lstStyle/>
          <a:p>
            <a:r>
              <a:rPr lang="en-US" noProof="0"/>
              <a:t>Insert page title (sentence case)</a:t>
            </a:r>
            <a:endParaRPr lang="en-US"/>
          </a:p>
        </p:txBody>
      </p:sp>
    </p:spTree>
    <p:extLst>
      <p:ext uri="{BB962C8B-B14F-4D97-AF65-F5344CB8AC3E}">
        <p14:creationId xmlns:p14="http://schemas.microsoft.com/office/powerpoint/2010/main" val="866416376"/>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pos="2563" userDrawn="1">
          <p15:clr>
            <a:srgbClr val="FBAE40"/>
          </p15:clr>
        </p15:guide>
        <p15:guide id="4" pos="2717" userDrawn="1">
          <p15:clr>
            <a:srgbClr val="FBAE40"/>
          </p15:clr>
        </p15:guide>
        <p15:guide id="5" pos="4964" userDrawn="1">
          <p15:clr>
            <a:srgbClr val="FBAE40"/>
          </p15:clr>
        </p15:guide>
        <p15:guide id="6" pos="5119" userDrawn="1">
          <p15:clr>
            <a:srgbClr val="FBAE40"/>
          </p15:clr>
        </p15:guide>
        <p15:guide id="7" pos="7364" userDrawn="1">
          <p15:clr>
            <a:srgbClr val="FBAE40"/>
          </p15:clr>
        </p15:guide>
        <p15:guide id="8" orient="horz" pos="551" userDrawn="1">
          <p15:clr>
            <a:srgbClr val="FBAE40"/>
          </p15:clr>
        </p15:guide>
        <p15:guide id="9" orient="horz" pos="1020" userDrawn="1">
          <p15:clr>
            <a:srgbClr val="FBAE40"/>
          </p15:clr>
        </p15:guide>
        <p15:guide id="10" orient="horz" pos="399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17" name="Text placeholder 2"/>
          <p:cNvSpPr>
            <a:spLocks noGrp="1"/>
          </p:cNvSpPr>
          <p:nvPr>
            <p:ph type="body" sz="quarter" idx="13" hasCustomPrompt="1"/>
          </p:nvPr>
        </p:nvSpPr>
        <p:spPr>
          <a:xfrm>
            <a:off x="6362477" y="4770000"/>
            <a:ext cx="5328000" cy="1566000"/>
          </a:xfrm>
        </p:spPr>
        <p:txBody>
          <a:bodyPr/>
          <a:lstStyle>
            <a:lvl1pPr>
              <a:spcBef>
                <a:spcPts val="600"/>
              </a:spcBef>
              <a:defRPr sz="1800"/>
            </a:lvl1pPr>
            <a:lvl2pPr>
              <a:defRPr sz="1600"/>
            </a:lvl2pPr>
            <a:lvl3pPr>
              <a:defRPr sz="1400"/>
            </a:lvl3pPr>
          </a:lstStyle>
          <a:p>
            <a:pPr lvl="0"/>
            <a:r>
              <a:rPr lang="en-US" noProof="0"/>
              <a:t>First level</a:t>
            </a:r>
          </a:p>
          <a:p>
            <a:pPr lvl="1"/>
            <a:r>
              <a:rPr lang="en-US"/>
              <a:t>Second level</a:t>
            </a:r>
          </a:p>
          <a:p>
            <a:pPr lvl="2"/>
            <a:r>
              <a:rPr lang="en-US"/>
              <a:t>Third level</a:t>
            </a:r>
          </a:p>
        </p:txBody>
      </p:sp>
      <p:sp>
        <p:nvSpPr>
          <p:cNvPr id="18" name="Picture Placeholder 2"/>
          <p:cNvSpPr>
            <a:spLocks noGrp="1"/>
          </p:cNvSpPr>
          <p:nvPr>
            <p:ph type="pic" sz="quarter" idx="14" hasCustomPrompt="1"/>
          </p:nvPr>
        </p:nvSpPr>
        <p:spPr bwMode="gray">
          <a:xfrm>
            <a:off x="6362477" y="1620000"/>
            <a:ext cx="5328000" cy="2631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 or pictogram</a:t>
            </a:r>
            <a:endParaRPr lang="de-DE"/>
          </a:p>
        </p:txBody>
      </p:sp>
      <p:sp>
        <p:nvSpPr>
          <p:cNvPr id="3" name="Text placeholder 1"/>
          <p:cNvSpPr>
            <a:spLocks noGrp="1"/>
          </p:cNvSpPr>
          <p:nvPr>
            <p:ph type="body" sz="quarter" idx="10" hasCustomPrompt="1"/>
          </p:nvPr>
        </p:nvSpPr>
        <p:spPr>
          <a:xfrm>
            <a:off x="504000" y="4770000"/>
            <a:ext cx="5328000" cy="1566000"/>
          </a:xfrm>
        </p:spPr>
        <p:txBody>
          <a:bodyPr/>
          <a:lstStyle>
            <a:lvl1pPr>
              <a:spcBef>
                <a:spcPts val="600"/>
              </a:spcBef>
              <a:defRPr sz="1800"/>
            </a:lvl1pPr>
            <a:lvl2pPr>
              <a:defRPr sz="1600"/>
            </a:lvl2pPr>
            <a:lvl3pPr>
              <a:defRPr sz="1400"/>
            </a:lvl3pPr>
          </a:lstStyle>
          <a:p>
            <a:pPr lvl="0"/>
            <a:r>
              <a:rPr lang="en-US" noProof="0"/>
              <a:t>First level</a:t>
            </a:r>
          </a:p>
          <a:p>
            <a:pPr lvl="1"/>
            <a:r>
              <a:rPr lang="en-US"/>
              <a:t>Second level</a:t>
            </a:r>
          </a:p>
          <a:p>
            <a:pPr lvl="2"/>
            <a:r>
              <a:rPr lang="en-US"/>
              <a:t>Third level</a:t>
            </a:r>
          </a:p>
        </p:txBody>
      </p:sp>
      <p:sp>
        <p:nvSpPr>
          <p:cNvPr id="5" name="Picture Placeholder 1"/>
          <p:cNvSpPr>
            <a:spLocks noGrp="1"/>
          </p:cNvSpPr>
          <p:nvPr>
            <p:ph type="pic" sz="quarter" idx="12" hasCustomPrompt="1"/>
          </p:nvPr>
        </p:nvSpPr>
        <p:spPr bwMode="gray">
          <a:xfrm>
            <a:off x="504000" y="1620000"/>
            <a:ext cx="5328000" cy="2631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 or pictogram</a:t>
            </a:r>
            <a:endParaRPr lang="de-DE"/>
          </a:p>
        </p:txBody>
      </p:sp>
      <p:sp>
        <p:nvSpPr>
          <p:cNvPr id="2" name="Title"/>
          <p:cNvSpPr>
            <a:spLocks noGrp="1"/>
          </p:cNvSpPr>
          <p:nvPr>
            <p:ph type="title" hasCustomPrompt="1"/>
          </p:nvPr>
        </p:nvSpPr>
        <p:spPr>
          <a:xfrm>
            <a:off x="504001" y="504000"/>
            <a:ext cx="11186476" cy="369332"/>
          </a:xfrm>
        </p:spPr>
        <p:txBody>
          <a:bodyPr/>
          <a:lstStyle/>
          <a:p>
            <a:r>
              <a:rPr lang="en-US" noProof="0"/>
              <a:t>Insert page title (sentence case)</a:t>
            </a:r>
            <a:endParaRPr lang="en-US"/>
          </a:p>
        </p:txBody>
      </p:sp>
    </p:spTree>
    <p:extLst>
      <p:ext uri="{BB962C8B-B14F-4D97-AF65-F5344CB8AC3E}">
        <p14:creationId xmlns:p14="http://schemas.microsoft.com/office/powerpoint/2010/main" val="2504941297"/>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020" userDrawn="1">
          <p15:clr>
            <a:srgbClr val="FBAE40"/>
          </p15:clr>
        </p15:guide>
        <p15:guide id="5" orient="horz" pos="2678" userDrawn="1">
          <p15:clr>
            <a:srgbClr val="FBAE40"/>
          </p15:clr>
        </p15:guide>
        <p15:guide id="6" orient="horz" pos="3004" userDrawn="1">
          <p15:clr>
            <a:srgbClr val="FBAE40"/>
          </p15:clr>
        </p15:guide>
        <p15:guide id="7" orient="horz" pos="3991" userDrawn="1">
          <p15:clr>
            <a:srgbClr val="FBAE40"/>
          </p15:clr>
        </p15:guide>
        <p15:guide id="8" pos="3682" userDrawn="1">
          <p15:clr>
            <a:srgbClr val="FBAE40"/>
          </p15:clr>
        </p15:guide>
        <p15:guide id="9" pos="4000" userDrawn="1">
          <p15:clr>
            <a:srgbClr val="FBAE40"/>
          </p15:clr>
        </p15:guide>
        <p15:guide id="10" pos="7364"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17" name="Text placeholder 3"/>
          <p:cNvSpPr>
            <a:spLocks noGrp="1"/>
          </p:cNvSpPr>
          <p:nvPr>
            <p:ph type="body" sz="quarter" idx="13" hasCustomPrompt="1"/>
          </p:nvPr>
        </p:nvSpPr>
        <p:spPr>
          <a:xfrm>
            <a:off x="8299277" y="4354921"/>
            <a:ext cx="3391200" cy="1981079"/>
          </a:xfrm>
        </p:spPr>
        <p:txBody>
          <a:bodyPr/>
          <a:lstStyle>
            <a:lvl1pPr>
              <a:spcBef>
                <a:spcPts val="600"/>
              </a:spcBef>
              <a:defRPr sz="1800"/>
            </a:lvl1pPr>
            <a:lvl2pPr>
              <a:defRPr sz="1600"/>
            </a:lvl2pPr>
            <a:lvl3pPr>
              <a:defRPr sz="1400"/>
            </a:lvl3pPr>
          </a:lstStyle>
          <a:p>
            <a:pPr lvl="0"/>
            <a:r>
              <a:rPr lang="en-US" noProof="0"/>
              <a:t>First level</a:t>
            </a:r>
          </a:p>
          <a:p>
            <a:pPr lvl="1"/>
            <a:r>
              <a:rPr lang="en-US"/>
              <a:t>Second level</a:t>
            </a:r>
          </a:p>
          <a:p>
            <a:pPr lvl="2"/>
            <a:r>
              <a:rPr lang="en-US"/>
              <a:t>Third level</a:t>
            </a:r>
          </a:p>
        </p:txBody>
      </p:sp>
      <p:sp>
        <p:nvSpPr>
          <p:cNvPr id="18" name="Picture placeholder 3"/>
          <p:cNvSpPr>
            <a:spLocks noGrp="1"/>
          </p:cNvSpPr>
          <p:nvPr>
            <p:ph type="pic" sz="quarter" idx="14" hasCustomPrompt="1"/>
          </p:nvPr>
        </p:nvSpPr>
        <p:spPr bwMode="gray">
          <a:xfrm>
            <a:off x="8299277"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 or pictogram</a:t>
            </a:r>
            <a:endParaRPr lang="de-DE"/>
          </a:p>
        </p:txBody>
      </p:sp>
      <p:sp>
        <p:nvSpPr>
          <p:cNvPr id="9" name="Text placeholder 2"/>
          <p:cNvSpPr>
            <a:spLocks noGrp="1"/>
          </p:cNvSpPr>
          <p:nvPr>
            <p:ph type="body" sz="quarter" idx="15" hasCustomPrompt="1"/>
          </p:nvPr>
        </p:nvSpPr>
        <p:spPr>
          <a:xfrm>
            <a:off x="4401639" y="4354921"/>
            <a:ext cx="3391200" cy="1981079"/>
          </a:xfrm>
        </p:spPr>
        <p:txBody>
          <a:bodyPr/>
          <a:lstStyle>
            <a:lvl1pPr>
              <a:spcBef>
                <a:spcPts val="600"/>
              </a:spcBef>
              <a:defRPr sz="1800"/>
            </a:lvl1pPr>
            <a:lvl2pPr>
              <a:defRPr sz="1600"/>
            </a:lvl2pPr>
            <a:lvl3pPr>
              <a:defRPr sz="1400"/>
            </a:lvl3pPr>
          </a:lstStyle>
          <a:p>
            <a:pPr lvl="0"/>
            <a:r>
              <a:rPr lang="en-US" noProof="0"/>
              <a:t>First level</a:t>
            </a:r>
          </a:p>
          <a:p>
            <a:pPr lvl="1"/>
            <a:r>
              <a:rPr lang="en-US"/>
              <a:t>Second level</a:t>
            </a:r>
          </a:p>
          <a:p>
            <a:pPr lvl="2"/>
            <a:r>
              <a:rPr lang="en-US"/>
              <a:t>Third level</a:t>
            </a:r>
          </a:p>
        </p:txBody>
      </p:sp>
      <p:sp>
        <p:nvSpPr>
          <p:cNvPr id="10" name="Picture placeholder 2"/>
          <p:cNvSpPr>
            <a:spLocks noGrp="1"/>
          </p:cNvSpPr>
          <p:nvPr>
            <p:ph type="pic" sz="quarter" idx="16" hasCustomPrompt="1"/>
          </p:nvPr>
        </p:nvSpPr>
        <p:spPr bwMode="gray">
          <a:xfrm>
            <a:off x="4401639"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 or pictogram</a:t>
            </a:r>
            <a:endParaRPr lang="de-DE"/>
          </a:p>
        </p:txBody>
      </p:sp>
      <p:sp>
        <p:nvSpPr>
          <p:cNvPr id="3" name="Text placeholder 1"/>
          <p:cNvSpPr>
            <a:spLocks noGrp="1"/>
          </p:cNvSpPr>
          <p:nvPr>
            <p:ph type="body" sz="quarter" idx="10" hasCustomPrompt="1"/>
          </p:nvPr>
        </p:nvSpPr>
        <p:spPr>
          <a:xfrm>
            <a:off x="504000" y="4354921"/>
            <a:ext cx="3391200" cy="1981079"/>
          </a:xfrm>
        </p:spPr>
        <p:txBody>
          <a:bodyPr/>
          <a:lstStyle>
            <a:lvl1pPr>
              <a:spcBef>
                <a:spcPts val="600"/>
              </a:spcBef>
              <a:defRPr sz="1800"/>
            </a:lvl1pPr>
            <a:lvl2pPr>
              <a:defRPr sz="1600"/>
            </a:lvl2pPr>
            <a:lvl3pPr>
              <a:defRPr sz="1400"/>
            </a:lvl3pPr>
          </a:lstStyle>
          <a:p>
            <a:pPr lvl="0"/>
            <a:r>
              <a:rPr lang="en-US" noProof="0"/>
              <a:t>First level</a:t>
            </a:r>
          </a:p>
          <a:p>
            <a:pPr lvl="1"/>
            <a:r>
              <a:rPr lang="en-US"/>
              <a:t>Second level</a:t>
            </a:r>
          </a:p>
          <a:p>
            <a:pPr lvl="2"/>
            <a:r>
              <a:rPr lang="en-US"/>
              <a:t>Third level</a:t>
            </a:r>
          </a:p>
        </p:txBody>
      </p:sp>
      <p:sp>
        <p:nvSpPr>
          <p:cNvPr id="5" name="Picture placeholder 1"/>
          <p:cNvSpPr>
            <a:spLocks noGrp="1"/>
          </p:cNvSpPr>
          <p:nvPr>
            <p:ph type="pic" sz="quarter" idx="12" hasCustomPrompt="1"/>
          </p:nvPr>
        </p:nvSpPr>
        <p:spPr bwMode="gray">
          <a:xfrm>
            <a:off x="504000"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 or pictogram</a:t>
            </a:r>
            <a:endParaRPr lang="de-DE"/>
          </a:p>
        </p:txBody>
      </p:sp>
      <p:sp>
        <p:nvSpPr>
          <p:cNvPr id="2" name="Title"/>
          <p:cNvSpPr>
            <a:spLocks noGrp="1"/>
          </p:cNvSpPr>
          <p:nvPr>
            <p:ph type="title" hasCustomPrompt="1"/>
          </p:nvPr>
        </p:nvSpPr>
        <p:spPr>
          <a:xfrm>
            <a:off x="504001" y="504000"/>
            <a:ext cx="11186476" cy="369332"/>
          </a:xfrm>
        </p:spPr>
        <p:txBody>
          <a:bodyPr/>
          <a:lstStyle/>
          <a:p>
            <a:r>
              <a:rPr lang="en-US" noProof="0"/>
              <a:t>Insert page title (sentence case)</a:t>
            </a:r>
            <a:endParaRPr lang="en-US"/>
          </a:p>
        </p:txBody>
      </p:sp>
    </p:spTree>
    <p:extLst>
      <p:ext uri="{BB962C8B-B14F-4D97-AF65-F5344CB8AC3E}">
        <p14:creationId xmlns:p14="http://schemas.microsoft.com/office/powerpoint/2010/main" val="727667599"/>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pos="2455" userDrawn="1">
          <p15:clr>
            <a:srgbClr val="FBAE40"/>
          </p15:clr>
        </p15:guide>
        <p15:guide id="4" pos="2773" userDrawn="1">
          <p15:clr>
            <a:srgbClr val="FBAE40"/>
          </p15:clr>
        </p15:guide>
        <p15:guide id="5" pos="4910" userDrawn="1">
          <p15:clr>
            <a:srgbClr val="FBAE40"/>
          </p15:clr>
        </p15:guide>
        <p15:guide id="6" pos="5227" userDrawn="1">
          <p15:clr>
            <a:srgbClr val="FBAE40"/>
          </p15:clr>
        </p15:guide>
        <p15:guide id="7" pos="7364" userDrawn="1">
          <p15:clr>
            <a:srgbClr val="FBAE40"/>
          </p15:clr>
        </p15:guide>
        <p15:guide id="8" orient="horz" pos="551" userDrawn="1">
          <p15:clr>
            <a:srgbClr val="FBAE40"/>
          </p15:clr>
        </p15:guide>
        <p15:guide id="9" orient="horz" pos="1020" userDrawn="1">
          <p15:clr>
            <a:srgbClr val="FBAE40"/>
          </p15:clr>
        </p15:guide>
        <p15:guide id="10" orient="horz" pos="2428" userDrawn="1">
          <p15:clr>
            <a:srgbClr val="FBAE40"/>
          </p15:clr>
        </p15:guide>
        <p15:guide id="11" orient="horz" pos="2743" userDrawn="1">
          <p15:clr>
            <a:srgbClr val="FBAE40"/>
          </p15:clr>
        </p15:guide>
        <p15:guide id="12" orient="horz" pos="3991"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3" name="Text placeholder - column 2"/>
          <p:cNvSpPr>
            <a:spLocks noGrp="1"/>
          </p:cNvSpPr>
          <p:nvPr>
            <p:ph type="body" sz="quarter" idx="10" hasCustomPrompt="1"/>
          </p:nvPr>
        </p:nvSpPr>
        <p:spPr>
          <a:xfrm>
            <a:off x="504000" y="3878220"/>
            <a:ext cx="2415600" cy="2457780"/>
          </a:xfrm>
        </p:spPr>
        <p:txBody>
          <a:bodyPr/>
          <a:lstStyle>
            <a:lvl1pPr>
              <a:spcBef>
                <a:spcPts val="600"/>
              </a:spcBef>
              <a:defRPr sz="1800"/>
            </a:lvl1pPr>
            <a:lvl2pPr>
              <a:defRPr sz="1600"/>
            </a:lvl2pPr>
            <a:lvl3pPr>
              <a:defRPr sz="1400"/>
            </a:lvl3pPr>
          </a:lstStyle>
          <a:p>
            <a:pPr lvl="0"/>
            <a:r>
              <a:rPr lang="en-US" noProof="0"/>
              <a:t>First level</a:t>
            </a:r>
          </a:p>
          <a:p>
            <a:pPr lvl="1"/>
            <a:r>
              <a:rPr lang="en-US"/>
              <a:t>Second level</a:t>
            </a:r>
          </a:p>
          <a:p>
            <a:pPr lvl="2"/>
            <a:r>
              <a:rPr lang="en-US"/>
              <a:t>Third level</a:t>
            </a:r>
          </a:p>
        </p:txBody>
      </p:sp>
      <p:sp>
        <p:nvSpPr>
          <p:cNvPr id="5" name="Picture Placeholder 4"/>
          <p:cNvSpPr>
            <a:spLocks noGrp="1"/>
          </p:cNvSpPr>
          <p:nvPr>
            <p:ph type="pic" sz="quarter" idx="12" hasCustomPrompt="1"/>
          </p:nvPr>
        </p:nvSpPr>
        <p:spPr bwMode="gray">
          <a:xfrm>
            <a:off x="504000"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 or pictogram</a:t>
            </a:r>
            <a:endParaRPr lang="de-DE"/>
          </a:p>
        </p:txBody>
      </p:sp>
      <p:sp>
        <p:nvSpPr>
          <p:cNvPr id="17" name="Text placeholder - column 2"/>
          <p:cNvSpPr>
            <a:spLocks noGrp="1"/>
          </p:cNvSpPr>
          <p:nvPr>
            <p:ph type="body" sz="quarter" idx="13" hasCustomPrompt="1"/>
          </p:nvPr>
        </p:nvSpPr>
        <p:spPr>
          <a:xfrm>
            <a:off x="9274877" y="3878221"/>
            <a:ext cx="2415600" cy="2457780"/>
          </a:xfrm>
        </p:spPr>
        <p:txBody>
          <a:bodyPr/>
          <a:lstStyle>
            <a:lvl1pPr>
              <a:spcBef>
                <a:spcPts val="600"/>
              </a:spcBef>
              <a:defRPr sz="1800"/>
            </a:lvl1pPr>
            <a:lvl2pPr>
              <a:defRPr sz="1600"/>
            </a:lvl2pPr>
            <a:lvl3pPr>
              <a:defRPr sz="1400"/>
            </a:lvl3pPr>
          </a:lstStyle>
          <a:p>
            <a:pPr lvl="0"/>
            <a:r>
              <a:rPr lang="en-US" noProof="0"/>
              <a:t>First level</a:t>
            </a:r>
          </a:p>
          <a:p>
            <a:pPr lvl="1"/>
            <a:r>
              <a:rPr lang="en-US"/>
              <a:t>Second level</a:t>
            </a:r>
          </a:p>
          <a:p>
            <a:pPr lvl="2"/>
            <a:r>
              <a:rPr lang="en-US"/>
              <a:t>Third level</a:t>
            </a:r>
          </a:p>
        </p:txBody>
      </p:sp>
      <p:sp>
        <p:nvSpPr>
          <p:cNvPr id="18" name="Picture Placeholder 4"/>
          <p:cNvSpPr>
            <a:spLocks noGrp="1"/>
          </p:cNvSpPr>
          <p:nvPr>
            <p:ph type="pic" sz="quarter" idx="14" hasCustomPrompt="1"/>
          </p:nvPr>
        </p:nvSpPr>
        <p:spPr bwMode="gray">
          <a:xfrm>
            <a:off x="9274877"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 or pictogram</a:t>
            </a:r>
            <a:endParaRPr lang="de-DE"/>
          </a:p>
        </p:txBody>
      </p:sp>
      <p:sp>
        <p:nvSpPr>
          <p:cNvPr id="9" name="Text placeholder - column 2"/>
          <p:cNvSpPr>
            <a:spLocks noGrp="1"/>
          </p:cNvSpPr>
          <p:nvPr>
            <p:ph type="body" sz="quarter" idx="15" hasCustomPrompt="1"/>
          </p:nvPr>
        </p:nvSpPr>
        <p:spPr>
          <a:xfrm>
            <a:off x="3427626" y="3878221"/>
            <a:ext cx="2415600" cy="2457780"/>
          </a:xfrm>
        </p:spPr>
        <p:txBody>
          <a:bodyPr/>
          <a:lstStyle>
            <a:lvl1pPr>
              <a:spcBef>
                <a:spcPts val="600"/>
              </a:spcBef>
              <a:defRPr sz="1800"/>
            </a:lvl1pPr>
            <a:lvl2pPr>
              <a:defRPr sz="1600"/>
            </a:lvl2pPr>
            <a:lvl3pPr>
              <a:defRPr sz="1400"/>
            </a:lvl3pPr>
          </a:lstStyle>
          <a:p>
            <a:pPr lvl="0"/>
            <a:r>
              <a:rPr lang="en-US" noProof="0"/>
              <a:t>First level</a:t>
            </a:r>
          </a:p>
          <a:p>
            <a:pPr lvl="1"/>
            <a:r>
              <a:rPr lang="en-US"/>
              <a:t>Second level</a:t>
            </a:r>
          </a:p>
          <a:p>
            <a:pPr lvl="2"/>
            <a:r>
              <a:rPr lang="en-US"/>
              <a:t>Third level</a:t>
            </a:r>
          </a:p>
        </p:txBody>
      </p:sp>
      <p:sp>
        <p:nvSpPr>
          <p:cNvPr id="10" name="Picture Placeholder 4"/>
          <p:cNvSpPr>
            <a:spLocks noGrp="1"/>
          </p:cNvSpPr>
          <p:nvPr>
            <p:ph type="pic" sz="quarter" idx="16" hasCustomPrompt="1"/>
          </p:nvPr>
        </p:nvSpPr>
        <p:spPr bwMode="gray">
          <a:xfrm>
            <a:off x="3427626"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 or pictogram</a:t>
            </a:r>
            <a:endParaRPr lang="de-DE"/>
          </a:p>
        </p:txBody>
      </p:sp>
      <p:sp>
        <p:nvSpPr>
          <p:cNvPr id="13" name="Text placeholder - column 2"/>
          <p:cNvSpPr>
            <a:spLocks noGrp="1"/>
          </p:cNvSpPr>
          <p:nvPr>
            <p:ph type="body" sz="quarter" idx="17" hasCustomPrompt="1"/>
          </p:nvPr>
        </p:nvSpPr>
        <p:spPr>
          <a:xfrm>
            <a:off x="6351252" y="3878221"/>
            <a:ext cx="2415600" cy="2457780"/>
          </a:xfrm>
        </p:spPr>
        <p:txBody>
          <a:bodyPr/>
          <a:lstStyle>
            <a:lvl1pPr>
              <a:spcBef>
                <a:spcPts val="600"/>
              </a:spcBef>
              <a:defRPr sz="1800"/>
            </a:lvl1pPr>
            <a:lvl2pPr>
              <a:defRPr sz="1600"/>
            </a:lvl2pPr>
            <a:lvl3pPr>
              <a:defRPr sz="1400"/>
            </a:lvl3pPr>
          </a:lstStyle>
          <a:p>
            <a:pPr lvl="0"/>
            <a:r>
              <a:rPr lang="en-US" noProof="0"/>
              <a:t>First level</a:t>
            </a:r>
          </a:p>
          <a:p>
            <a:pPr lvl="1"/>
            <a:r>
              <a:rPr lang="en-US"/>
              <a:t>Second level</a:t>
            </a:r>
          </a:p>
          <a:p>
            <a:pPr lvl="2"/>
            <a:r>
              <a:rPr lang="en-US"/>
              <a:t>Third level</a:t>
            </a:r>
          </a:p>
        </p:txBody>
      </p:sp>
      <p:sp>
        <p:nvSpPr>
          <p:cNvPr id="14" name="Picture Placeholder 4"/>
          <p:cNvSpPr>
            <a:spLocks noGrp="1"/>
          </p:cNvSpPr>
          <p:nvPr>
            <p:ph type="pic" sz="quarter" idx="18" hasCustomPrompt="1"/>
          </p:nvPr>
        </p:nvSpPr>
        <p:spPr bwMode="gray">
          <a:xfrm>
            <a:off x="6351252"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 or pictogram</a:t>
            </a:r>
            <a:endParaRPr lang="de-DE"/>
          </a:p>
        </p:txBody>
      </p:sp>
      <p:sp>
        <p:nvSpPr>
          <p:cNvPr id="2" name="Title"/>
          <p:cNvSpPr>
            <a:spLocks noGrp="1"/>
          </p:cNvSpPr>
          <p:nvPr>
            <p:ph type="title" hasCustomPrompt="1"/>
          </p:nvPr>
        </p:nvSpPr>
        <p:spPr>
          <a:xfrm>
            <a:off x="504001" y="504000"/>
            <a:ext cx="11186476" cy="369332"/>
          </a:xfrm>
        </p:spPr>
        <p:txBody>
          <a:bodyPr/>
          <a:lstStyle/>
          <a:p>
            <a:r>
              <a:rPr lang="en-US" noProof="0"/>
              <a:t>Insert page title (sentence case)</a:t>
            </a:r>
            <a:endParaRPr lang="en-US"/>
          </a:p>
        </p:txBody>
      </p:sp>
    </p:spTree>
    <p:extLst>
      <p:ext uri="{BB962C8B-B14F-4D97-AF65-F5344CB8AC3E}">
        <p14:creationId xmlns:p14="http://schemas.microsoft.com/office/powerpoint/2010/main" val="2680594478"/>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021" userDrawn="1">
          <p15:clr>
            <a:srgbClr val="FBAE40"/>
          </p15:clr>
        </p15:guide>
        <p15:guide id="5" orient="horz" pos="2110" userDrawn="1">
          <p15:clr>
            <a:srgbClr val="FBAE40"/>
          </p15:clr>
        </p15:guide>
        <p15:guide id="6" orient="horz" pos="2442" userDrawn="1">
          <p15:clr>
            <a:srgbClr val="FBAE40"/>
          </p15:clr>
        </p15:guide>
        <p15:guide id="7" orient="horz" pos="3990" userDrawn="1">
          <p15:clr>
            <a:srgbClr val="FBAE40"/>
          </p15:clr>
        </p15:guide>
        <p15:guide id="8" pos="1840" userDrawn="1">
          <p15:clr>
            <a:srgbClr val="FBAE40"/>
          </p15:clr>
        </p15:guide>
        <p15:guide id="9" pos="2159" userDrawn="1">
          <p15:clr>
            <a:srgbClr val="FBAE40"/>
          </p15:clr>
        </p15:guide>
        <p15:guide id="10" pos="3683" userDrawn="1">
          <p15:clr>
            <a:srgbClr val="FBAE40"/>
          </p15:clr>
        </p15:guide>
        <p15:guide id="11" pos="4000" userDrawn="1">
          <p15:clr>
            <a:srgbClr val="FBAE40"/>
          </p15:clr>
        </p15:guide>
        <p15:guide id="12" pos="5525" userDrawn="1">
          <p15:clr>
            <a:srgbClr val="FBAE40"/>
          </p15:clr>
        </p15:guide>
        <p15:guide id="13" pos="5842" userDrawn="1">
          <p15:clr>
            <a:srgbClr val="FBAE40"/>
          </p15:clr>
        </p15:guide>
        <p15:guide id="14" pos="7364"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600"/>
            </a:lvl2pPr>
          </a:lstStyle>
          <a:p>
            <a:pPr lvl="0"/>
            <a:r>
              <a:rPr lang="en-US" noProof="0"/>
              <a:t>“Quote goes here </a:t>
            </a:r>
            <a:br>
              <a:rPr lang="en-US" noProof="0"/>
            </a:br>
            <a:r>
              <a:rPr lang="en-US" noProof="0"/>
              <a:t>and here.”</a:t>
            </a:r>
          </a:p>
          <a:p>
            <a:pPr lvl="1"/>
            <a:r>
              <a:rPr lang="en-US" noProof="0"/>
              <a:t>Source</a:t>
            </a:r>
          </a:p>
        </p:txBody>
      </p:sp>
    </p:spTree>
    <p:extLst>
      <p:ext uri="{BB962C8B-B14F-4D97-AF65-F5344CB8AC3E}">
        <p14:creationId xmlns:p14="http://schemas.microsoft.com/office/powerpoint/2010/main" val="932785900"/>
      </p:ext>
    </p:extLst>
  </p:cSld>
  <p:clrMapOvr>
    <a:masterClrMapping/>
  </p:clrMapOvr>
  <p:extLst>
    <p:ext uri="{DCECCB84-F9BA-43D5-87BE-67443E8EF086}">
      <p15:sldGuideLst xmlns:p15="http://schemas.microsoft.com/office/powerpoint/2012/main">
        <p15:guide id="1" pos="317" userDrawn="1">
          <p15:clr>
            <a:srgbClr val="FBAE40"/>
          </p15:clr>
        </p15:guide>
        <p15:guide id="4" orient="horz" pos="1133" userDrawn="1">
          <p15:clr>
            <a:srgbClr val="FBAE40"/>
          </p15:clr>
        </p15:guide>
        <p15:guide id="5" orient="horz" pos="3204" userDrawn="1">
          <p15:clr>
            <a:srgbClr val="FBAE40"/>
          </p15:clr>
        </p15:guide>
        <p15:guide id="6" pos="7363"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Text with Image 1/3">
    <p:spTree>
      <p:nvGrpSpPr>
        <p:cNvPr id="1" name=""/>
        <p:cNvGrpSpPr/>
        <p:nvPr/>
      </p:nvGrpSpPr>
      <p:grpSpPr>
        <a:xfrm>
          <a:off x="0" y="0"/>
          <a:ext cx="0" cy="0"/>
          <a:chOff x="0" y="0"/>
          <a:chExt cx="0" cy="0"/>
        </a:xfrm>
      </p:grpSpPr>
      <p:sp>
        <p:nvSpPr>
          <p:cNvPr id="5" name="Picture Placeholder 1/3 right"/>
          <p:cNvSpPr>
            <a:spLocks noGrp="1"/>
          </p:cNvSpPr>
          <p:nvPr>
            <p:ph type="pic" sz="quarter" idx="10" hasCustomPrompt="1"/>
          </p:nvPr>
        </p:nvSpPr>
        <p:spPr bwMode="gray">
          <a:xfrm>
            <a:off x="8127175" y="0"/>
            <a:ext cx="4068000" cy="6858000"/>
          </a:xfrm>
          <a:no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a:t>
            </a:r>
            <a:endParaRPr lang="de-DE"/>
          </a:p>
        </p:txBody>
      </p:sp>
      <p:sp>
        <p:nvSpPr>
          <p:cNvPr id="7" name="Text Placeholder"/>
          <p:cNvSpPr>
            <a:spLocks noGrp="1"/>
          </p:cNvSpPr>
          <p:nvPr>
            <p:ph type="body" sz="quarter" idx="11" hasCustomPrompt="1"/>
          </p:nvPr>
        </p:nvSpPr>
        <p:spPr bwMode="black">
          <a:xfrm>
            <a:off x="503999" y="1620000"/>
            <a:ext cx="7092000" cy="4716000"/>
          </a:xfrm>
        </p:spPr>
        <p:txBody>
          <a:bodyPr/>
          <a:lstStyle>
            <a:lvl1pPr>
              <a:defRPr/>
            </a:lvl1pPr>
          </a:lstStyle>
          <a:p>
            <a:pPr lvl="0"/>
            <a:r>
              <a:rPr lang="en-US" noProof="0"/>
              <a:t>First level</a:t>
            </a:r>
          </a:p>
          <a:p>
            <a:pPr lvl="1"/>
            <a:r>
              <a:rPr lang="en-US"/>
              <a:t>Second level</a:t>
            </a:r>
          </a:p>
          <a:p>
            <a:pPr lvl="2"/>
            <a:r>
              <a:rPr lang="en-US"/>
              <a:t>Third level</a:t>
            </a:r>
          </a:p>
          <a:p>
            <a:pPr lvl="3"/>
            <a:r>
              <a:rPr lang="en-US"/>
              <a:t>Fourth level</a:t>
            </a:r>
          </a:p>
          <a:p>
            <a:pPr lvl="4"/>
            <a:r>
              <a:rPr lang="en-US"/>
              <a:t>Fifth level</a:t>
            </a:r>
            <a:endParaRPr lang="de-DE"/>
          </a:p>
        </p:txBody>
      </p:sp>
      <p:sp>
        <p:nvSpPr>
          <p:cNvPr id="3" name="Title"/>
          <p:cNvSpPr>
            <a:spLocks noGrp="1"/>
          </p:cNvSpPr>
          <p:nvPr>
            <p:ph type="title" hasCustomPrompt="1"/>
          </p:nvPr>
        </p:nvSpPr>
        <p:spPr>
          <a:xfrm>
            <a:off x="504001" y="504000"/>
            <a:ext cx="7092000" cy="369332"/>
          </a:xfrm>
        </p:spPr>
        <p:txBody>
          <a:bodyPr/>
          <a:lstStyle/>
          <a:p>
            <a:r>
              <a:rPr lang="en-US" noProof="0"/>
              <a:t>Insert page title (sentence case)</a:t>
            </a:r>
            <a:endParaRPr lang="en-US"/>
          </a:p>
        </p:txBody>
      </p:sp>
    </p:spTree>
    <p:extLst>
      <p:ext uri="{BB962C8B-B14F-4D97-AF65-F5344CB8AC3E}">
        <p14:creationId xmlns:p14="http://schemas.microsoft.com/office/powerpoint/2010/main" val="3425020262"/>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991" userDrawn="1">
          <p15:clr>
            <a:srgbClr val="FBAE40"/>
          </p15:clr>
        </p15:guide>
        <p15:guide id="3" pos="4786" userDrawn="1">
          <p15:clr>
            <a:srgbClr val="FBAE40"/>
          </p15:clr>
        </p15:guide>
        <p15:guide id="4" pos="5119" userDrawn="1">
          <p15:clr>
            <a:srgbClr val="FBAE40"/>
          </p15:clr>
        </p15:guide>
        <p15:guide id="5" orient="horz" pos="317" userDrawn="1">
          <p15:clr>
            <a:srgbClr val="FBAE40"/>
          </p15:clr>
        </p15:guide>
        <p15:guide id="6" orient="horz" pos="551" userDrawn="1">
          <p15:clr>
            <a:srgbClr val="FBAE40"/>
          </p15:clr>
        </p15:guide>
        <p15:guide id="7" orient="horz" pos="1020"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Image 1/2">
    <p:spTree>
      <p:nvGrpSpPr>
        <p:cNvPr id="1" name=""/>
        <p:cNvGrpSpPr/>
        <p:nvPr/>
      </p:nvGrpSpPr>
      <p:grpSpPr>
        <a:xfrm>
          <a:off x="0" y="0"/>
          <a:ext cx="0" cy="0"/>
          <a:chOff x="0" y="0"/>
          <a:chExt cx="0" cy="0"/>
        </a:xfrm>
      </p:grpSpPr>
      <p:sp>
        <p:nvSpPr>
          <p:cNvPr id="5" name="Picture Placeholder 1/2 right"/>
          <p:cNvSpPr>
            <a:spLocks noGrp="1"/>
          </p:cNvSpPr>
          <p:nvPr>
            <p:ph type="pic" sz="quarter" idx="10" hasCustomPrompt="1"/>
          </p:nvPr>
        </p:nvSpPr>
        <p:spPr bwMode="gray">
          <a:xfrm>
            <a:off x="6097588" y="0"/>
            <a:ext cx="6097587" cy="6858000"/>
          </a:xfrm>
          <a:no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a:t>
            </a:r>
            <a:endParaRPr lang="de-DE"/>
          </a:p>
        </p:txBody>
      </p:sp>
      <p:sp>
        <p:nvSpPr>
          <p:cNvPr id="7" name="Text Placeholder 1/2"/>
          <p:cNvSpPr>
            <a:spLocks noGrp="1"/>
          </p:cNvSpPr>
          <p:nvPr>
            <p:ph type="body" sz="quarter" idx="11" hasCustomPrompt="1"/>
          </p:nvPr>
        </p:nvSpPr>
        <p:spPr bwMode="black">
          <a:xfrm>
            <a:off x="503999" y="1620000"/>
            <a:ext cx="5112000" cy="4716000"/>
          </a:xfrm>
        </p:spPr>
        <p:txBody>
          <a:bodyPr/>
          <a:lstStyle>
            <a:lvl1pPr>
              <a:defRPr/>
            </a:lvl1pPr>
          </a:lstStyle>
          <a:p>
            <a:pPr lvl="0"/>
            <a:r>
              <a:rPr lang="en-US" noProof="0"/>
              <a:t>First level</a:t>
            </a:r>
          </a:p>
          <a:p>
            <a:pPr lvl="1"/>
            <a:r>
              <a:rPr lang="en-US"/>
              <a:t>Second level</a:t>
            </a:r>
          </a:p>
          <a:p>
            <a:pPr lvl="2"/>
            <a:r>
              <a:rPr lang="en-US"/>
              <a:t>Third level</a:t>
            </a:r>
          </a:p>
          <a:p>
            <a:pPr lvl="3"/>
            <a:r>
              <a:rPr lang="en-US"/>
              <a:t>Fourth level</a:t>
            </a:r>
          </a:p>
          <a:p>
            <a:pPr lvl="4"/>
            <a:r>
              <a:rPr lang="en-US"/>
              <a:t>Fifth level</a:t>
            </a:r>
            <a:endParaRPr lang="de-DE"/>
          </a:p>
        </p:txBody>
      </p:sp>
      <p:sp>
        <p:nvSpPr>
          <p:cNvPr id="2" name="Title"/>
          <p:cNvSpPr>
            <a:spLocks noGrp="1"/>
          </p:cNvSpPr>
          <p:nvPr>
            <p:ph type="title" hasCustomPrompt="1"/>
          </p:nvPr>
        </p:nvSpPr>
        <p:spPr>
          <a:xfrm>
            <a:off x="504001" y="504000"/>
            <a:ext cx="5112000" cy="369332"/>
          </a:xfrm>
        </p:spPr>
        <p:txBody>
          <a:bodyPr/>
          <a:lstStyle/>
          <a:p>
            <a:r>
              <a:rPr lang="en-US" noProof="0"/>
              <a:t>Insert page title (sentence case)</a:t>
            </a:r>
            <a:endParaRPr lang="en-US"/>
          </a:p>
        </p:txBody>
      </p:sp>
    </p:spTree>
    <p:extLst>
      <p:ext uri="{BB962C8B-B14F-4D97-AF65-F5344CB8AC3E}">
        <p14:creationId xmlns:p14="http://schemas.microsoft.com/office/powerpoint/2010/main" val="552787710"/>
      </p:ext>
    </p:extLst>
  </p:cSld>
  <p:clrMapOvr>
    <a:masterClrMapping/>
  </p:clrMapOvr>
  <p:extLst>
    <p:ext uri="{DCECCB84-F9BA-43D5-87BE-67443E8EF086}">
      <p15:sldGuideLst xmlns:p15="http://schemas.microsoft.com/office/powerpoint/2012/main">
        <p15:guide id="1" pos="3841" userDrawn="1">
          <p15:clr>
            <a:srgbClr val="FBAE40"/>
          </p15:clr>
        </p15:guide>
        <p15:guide id="2" orient="horz" pos="317" userDrawn="1">
          <p15:clr>
            <a:srgbClr val="FBAE40"/>
          </p15:clr>
        </p15:guide>
        <p15:guide id="3" orient="horz" pos="551" userDrawn="1">
          <p15:clr>
            <a:srgbClr val="FBAE40"/>
          </p15:clr>
        </p15:guide>
        <p15:guide id="4" orient="horz" pos="1020" userDrawn="1">
          <p15:clr>
            <a:srgbClr val="FBAE40"/>
          </p15:clr>
        </p15:guide>
        <p15:guide id="5" orient="horz" pos="3991" userDrawn="1">
          <p15:clr>
            <a:srgbClr val="FBAE40"/>
          </p15:clr>
        </p15:guide>
        <p15:guide id="6" pos="3538" userDrawn="1">
          <p15:clr>
            <a:srgbClr val="FBAE40"/>
          </p15:clr>
        </p15:guide>
        <p15:guide id="7" pos="317"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5" name="Picture Placeholder"/>
          <p:cNvSpPr>
            <a:spLocks noGrp="1"/>
          </p:cNvSpPr>
          <p:nvPr>
            <p:ph type="pic" sz="quarter" idx="10" hasCustomPrompt="1"/>
          </p:nvPr>
        </p:nvSpPr>
        <p:spPr bwMode="gray">
          <a:xfrm>
            <a:off x="1" y="0"/>
            <a:ext cx="12195175" cy="6858000"/>
          </a:xfrm>
          <a:no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a:t>
            </a:r>
            <a:endParaRPr lang="de-DE"/>
          </a:p>
        </p:txBody>
      </p:sp>
    </p:spTree>
    <p:extLst>
      <p:ext uri="{BB962C8B-B14F-4D97-AF65-F5344CB8AC3E}">
        <p14:creationId xmlns:p14="http://schemas.microsoft.com/office/powerpoint/2010/main" val="413979114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p:cNvSpPr>
            <a:spLocks noGrp="1"/>
          </p:cNvSpPr>
          <p:nvPr>
            <p:ph type="pic" sz="quarter" idx="13" hasCustomPrompt="1"/>
          </p:nvPr>
        </p:nvSpPr>
        <p:spPr bwMode="gray">
          <a:xfrm>
            <a:off x="6362477" y="1620000"/>
            <a:ext cx="5328000" cy="4716000"/>
          </a:xfrm>
          <a:no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screenshot</a:t>
            </a:r>
            <a:endParaRPr lang="de-DE"/>
          </a:p>
        </p:txBody>
      </p:sp>
      <p:sp>
        <p:nvSpPr>
          <p:cNvPr id="4" name="Text Placeholder"/>
          <p:cNvSpPr>
            <a:spLocks noGrp="1"/>
          </p:cNvSpPr>
          <p:nvPr>
            <p:ph type="body" sz="quarter" idx="10" hasCustomPrompt="1"/>
          </p:nvPr>
        </p:nvSpPr>
        <p:spPr>
          <a:xfrm>
            <a:off x="504000" y="1620000"/>
            <a:ext cx="5328000" cy="4716000"/>
          </a:xfrm>
        </p:spPr>
        <p:txBody>
          <a:bodyPr/>
          <a:lstStyle>
            <a:lvl1pPr>
              <a:defRPr/>
            </a:lvl1pPr>
          </a:lstStyle>
          <a:p>
            <a:pPr lvl="0"/>
            <a:r>
              <a:rPr lang="en-US" noProof="0"/>
              <a:t>First level</a:t>
            </a:r>
          </a:p>
          <a:p>
            <a:pPr lvl="1"/>
            <a:r>
              <a:rPr lang="en-US"/>
              <a:t>Second level</a:t>
            </a:r>
          </a:p>
          <a:p>
            <a:pPr lvl="2"/>
            <a:r>
              <a:rPr lang="en-US"/>
              <a:t>Third level</a:t>
            </a:r>
          </a:p>
          <a:p>
            <a:pPr lvl="3"/>
            <a:r>
              <a:rPr lang="en-US"/>
              <a:t>Fourth level</a:t>
            </a:r>
          </a:p>
          <a:p>
            <a:pPr lvl="4"/>
            <a:r>
              <a:rPr lang="en-US"/>
              <a:t>Fifth level</a:t>
            </a:r>
          </a:p>
        </p:txBody>
      </p:sp>
      <p:sp>
        <p:nvSpPr>
          <p:cNvPr id="3" name="Title"/>
          <p:cNvSpPr>
            <a:spLocks noGrp="1"/>
          </p:cNvSpPr>
          <p:nvPr>
            <p:ph type="title" hasCustomPrompt="1"/>
          </p:nvPr>
        </p:nvSpPr>
        <p:spPr>
          <a:xfrm>
            <a:off x="504001" y="504000"/>
            <a:ext cx="11186476" cy="369332"/>
          </a:xfrm>
        </p:spPr>
        <p:txBody>
          <a:bodyPr/>
          <a:lstStyle/>
          <a:p>
            <a:r>
              <a:rPr lang="en-US" noProof="0"/>
              <a:t>Insert page title (sentence case)</a:t>
            </a:r>
            <a:endParaRPr lang="en-US"/>
          </a:p>
        </p:txBody>
      </p:sp>
    </p:spTree>
    <p:extLst>
      <p:ext uri="{BB962C8B-B14F-4D97-AF65-F5344CB8AC3E}">
        <p14:creationId xmlns:p14="http://schemas.microsoft.com/office/powerpoint/2010/main" val="1287227243"/>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1020" userDrawn="1">
          <p15:clr>
            <a:srgbClr val="FBAE40"/>
          </p15:clr>
        </p15:guide>
        <p15:guide id="3" pos="3674" userDrawn="1">
          <p15:clr>
            <a:srgbClr val="FBAE40"/>
          </p15:clr>
        </p15:guide>
        <p15:guide id="4" pos="4008" userDrawn="1">
          <p15:clr>
            <a:srgbClr val="FBAE40"/>
          </p15:clr>
        </p15:guide>
        <p15:guide id="5" pos="7364" userDrawn="1">
          <p15:clr>
            <a:srgbClr val="FBAE40"/>
          </p15:clr>
        </p15:guide>
        <p15:guide id="6" orient="horz" pos="317" userDrawn="1">
          <p15:clr>
            <a:srgbClr val="FBAE40"/>
          </p15:clr>
        </p15:guide>
        <p15:guide id="7" orient="horz" pos="551" userDrawn="1">
          <p15:clr>
            <a:srgbClr val="FBAE40"/>
          </p15:clr>
        </p15:guide>
        <p15:guide id="8" orient="horz" pos="3991"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p:cNvSpPr>
            <a:spLocks noGrp="1"/>
          </p:cNvSpPr>
          <p:nvPr>
            <p:ph idx="1" hasCustomPrompt="1"/>
          </p:nvPr>
        </p:nvSpPr>
        <p:spPr bwMode="gray">
          <a:xfrm>
            <a:off x="504000" y="1620000"/>
            <a:ext cx="11185200" cy="4716000"/>
          </a:xfrm>
          <a:noFill/>
        </p:spPr>
        <p:txBody>
          <a:bodyPr tIns="1368000"/>
          <a:lstStyle>
            <a:lvl1pPr algn="ctr">
              <a:defRPr sz="1400" b="0"/>
            </a:lvl1pPr>
          </a:lstStyle>
          <a:p>
            <a:pPr lvl="0"/>
            <a:r>
              <a:rPr lang="en-US"/>
              <a:t>Click to add content</a:t>
            </a:r>
          </a:p>
        </p:txBody>
      </p:sp>
      <p:sp>
        <p:nvSpPr>
          <p:cNvPr id="2" name="Title"/>
          <p:cNvSpPr>
            <a:spLocks noGrp="1"/>
          </p:cNvSpPr>
          <p:nvPr>
            <p:ph type="title" hasCustomPrompt="1"/>
          </p:nvPr>
        </p:nvSpPr>
        <p:spPr/>
        <p:txBody>
          <a:bodyPr/>
          <a:lstStyle/>
          <a:p>
            <a:r>
              <a:rPr lang="en-US" noProof="0"/>
              <a:t>Insert page title (sentence case)</a:t>
            </a:r>
            <a:endParaRPr lang="en-US"/>
          </a:p>
        </p:txBody>
      </p:sp>
    </p:spTree>
    <p:extLst>
      <p:ext uri="{BB962C8B-B14F-4D97-AF65-F5344CB8AC3E}">
        <p14:creationId xmlns:p14="http://schemas.microsoft.com/office/powerpoint/2010/main" val="4186098743"/>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020" userDrawn="1">
          <p15:clr>
            <a:srgbClr val="FBAE40"/>
          </p15:clr>
        </p15:guide>
        <p15:guide id="5" orient="horz" pos="3991" userDrawn="1">
          <p15:clr>
            <a:srgbClr val="FBAE40"/>
          </p15:clr>
        </p15:guide>
        <p15:guide id="6" pos="7364"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ithout Image">
    <p:bg>
      <p:bgRef idx="1001">
        <a:schemeClr val="bg1"/>
      </p:bgRef>
    </p:bg>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a:t>INTERNAL</a:t>
            </a:r>
          </a:p>
        </p:txBody>
      </p:sp>
      <p:sp>
        <p:nvSpPr>
          <p:cNvPr id="6" name="Speaker"/>
          <p:cNvSpPr>
            <a:spLocks noGrp="1"/>
          </p:cNvSpPr>
          <p:nvPr userDrawn="1">
            <p:ph type="subTitle" idx="1" hasCustomPrompt="1"/>
          </p:nvPr>
        </p:nvSpPr>
        <p:spPr bwMode="black">
          <a:xfrm>
            <a:off x="287999" y="4268503"/>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a:t>Month 00, 2019</a:t>
            </a:r>
          </a:p>
        </p:txBody>
      </p:sp>
      <p:sp>
        <p:nvSpPr>
          <p:cNvPr id="4" name="Title 3"/>
          <p:cNvSpPr>
            <a:spLocks noGrp="1"/>
          </p:cNvSpPr>
          <p:nvPr>
            <p:ph type="title" hasCustomPrompt="1"/>
          </p:nvPr>
        </p:nvSpPr>
        <p:spPr>
          <a:xfrm>
            <a:off x="288000" y="2706317"/>
            <a:ext cx="10900800" cy="997196"/>
          </a:xfrm>
        </p:spPr>
        <p:txBody>
          <a:bodyPr>
            <a:noAutofit/>
          </a:bodyPr>
          <a:lstStyle>
            <a:lvl1pPr>
              <a:lnSpc>
                <a:spcPct val="90000"/>
              </a:lnSpc>
              <a:defRPr sz="3600"/>
            </a:lvl1pPr>
          </a:lstStyle>
          <a:p>
            <a:pPr fontAlgn="base">
              <a:spcBef>
                <a:spcPct val="50000"/>
              </a:spcBef>
              <a:spcAft>
                <a:spcPct val="0"/>
              </a:spcAft>
              <a:buClr>
                <a:srgbClr val="F0AB00"/>
              </a:buClr>
              <a:buSzPct val="80000"/>
            </a:pPr>
            <a:r>
              <a:rPr lang="en-US" sz="3600"/>
              <a:t>Presentation Title </a:t>
            </a:r>
            <a:br>
              <a:rPr lang="en-US" sz="3600"/>
            </a:br>
            <a:r>
              <a:rPr lang="en-US" sz="3600"/>
              <a:t>Goes Here and Here.</a:t>
            </a:r>
            <a:endParaRPr lang="de-DE" sz="3600" kern="0" err="1">
              <a:ea typeface="Arial Unicode MS" pitchFamily="34" charset="-128"/>
              <a:cs typeface="Arial Unicode MS" pitchFamily="34" charset="-128"/>
            </a:endParaRPr>
          </a:p>
        </p:txBody>
      </p:sp>
      <p:pic>
        <p:nvPicPr>
          <p:cNvPr id="10" name="SAP Logo" descr="SAP Logo" title="SAP Logo">
            <a:extLst>
              <a:ext uri="{FF2B5EF4-FFF2-40B4-BE49-F238E27FC236}">
                <a16:creationId xmlns:a16="http://schemas.microsoft.com/office/drawing/2014/main" id="{251CD224-43D4-4D54-87EA-DD5933D21141}"/>
              </a:ext>
            </a:extLst>
          </p:cNvPr>
          <p:cNvPicPr>
            <a:picLocks noChangeAspect="1"/>
          </p:cNvPicPr>
          <p:nvPr userDrawn="1"/>
        </p:nvPicPr>
        <p:blipFill>
          <a:blip r:embed="rId2"/>
          <a:stretch>
            <a:fillRect/>
          </a:stretch>
        </p:blipFill>
        <p:spPr>
          <a:xfrm>
            <a:off x="9949255" y="6217668"/>
            <a:ext cx="1963635" cy="360000"/>
          </a:xfrm>
          <a:prstGeom prst="rect">
            <a:avLst/>
          </a:prstGeom>
        </p:spPr>
      </p:pic>
    </p:spTree>
    <p:extLst>
      <p:ext uri="{BB962C8B-B14F-4D97-AF65-F5344CB8AC3E}">
        <p14:creationId xmlns:p14="http://schemas.microsoft.com/office/powerpoint/2010/main" val="1982410628"/>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181" userDrawn="1">
          <p15:clr>
            <a:srgbClr val="FBAE40"/>
          </p15:clr>
        </p15:guide>
        <p15:guide id="2" orient="horz" pos="1704" userDrawn="1">
          <p15:clr>
            <a:srgbClr val="FBAE40"/>
          </p15:clr>
        </p15:guide>
        <p15:guide id="3" orient="horz" pos="2688" userDrawn="1">
          <p15:clr>
            <a:srgbClr val="FBAE40"/>
          </p15:clr>
        </p15:guide>
        <p15:guide id="4" orient="horz" pos="2334" userDrawn="1">
          <p15:clr>
            <a:srgbClr val="FBAE40"/>
          </p15:clr>
        </p15:guide>
        <p15:guide id="5" orient="horz" pos="2960" userDrawn="1">
          <p15:clr>
            <a:srgbClr val="FBAE40"/>
          </p15:clr>
        </p15:guide>
        <p15:guide id="7" orient="horz" pos="4144"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21819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bg>
      <p:bgRef idx="1001">
        <a:schemeClr val="bg1"/>
      </p:bgRef>
    </p:bg>
    <p:spTree>
      <p:nvGrpSpPr>
        <p:cNvPr id="1" name=""/>
        <p:cNvGrpSpPr/>
        <p:nvPr/>
      </p:nvGrpSpPr>
      <p:grpSpPr>
        <a:xfrm>
          <a:off x="0" y="0"/>
          <a:ext cx="0" cy="0"/>
          <a:chOff x="0" y="0"/>
          <a:chExt cx="0" cy="0"/>
        </a:xfrm>
      </p:grpSpPr>
      <p:pic>
        <p:nvPicPr>
          <p:cNvPr id="7" name="SAP Logo" descr="SAP Logo" title="SAP Logo"/>
          <p:cNvPicPr>
            <a:picLocks noChangeAspect="1"/>
          </p:cNvPicPr>
          <p:nvPr userDrawn="1"/>
        </p:nvPicPr>
        <p:blipFill>
          <a:blip r:embed="rId2"/>
          <a:stretch>
            <a:fillRect/>
          </a:stretch>
        </p:blipFill>
        <p:spPr>
          <a:xfrm>
            <a:off x="9725565" y="5994000"/>
            <a:ext cx="1963635" cy="360000"/>
          </a:xfrm>
          <a:prstGeom prst="rect">
            <a:avLst/>
          </a:prstGeom>
        </p:spPr>
      </p:pic>
      <p:sp>
        <p:nvSpPr>
          <p:cNvPr id="93" name="Contact information"/>
          <p:cNvSpPr>
            <a:spLocks noGrp="1"/>
          </p:cNvSpPr>
          <p:nvPr>
            <p:ph type="body" sz="quarter" idx="10" hasCustomPrompt="1"/>
          </p:nvPr>
        </p:nvSpPr>
        <p:spPr>
          <a:xfrm>
            <a:off x="504000" y="2905487"/>
            <a:ext cx="5593588"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a:t>Contact information:</a:t>
            </a:r>
          </a:p>
          <a:p>
            <a:pPr lvl="1"/>
            <a:r>
              <a:rPr lang="en-US"/>
              <a:t>F name L name</a:t>
            </a:r>
          </a:p>
          <a:p>
            <a:pPr lvl="1"/>
            <a:r>
              <a:rPr lang="en-US"/>
              <a:t>Title</a:t>
            </a:r>
          </a:p>
          <a:p>
            <a:pPr lvl="1"/>
            <a:r>
              <a:rPr lang="en-US"/>
              <a:t>Address</a:t>
            </a:r>
          </a:p>
          <a:p>
            <a:pPr lvl="1"/>
            <a:r>
              <a:rPr lang="en-US"/>
              <a:t>Phone number</a:t>
            </a:r>
          </a:p>
        </p:txBody>
      </p:sp>
      <p:sp>
        <p:nvSpPr>
          <p:cNvPr id="2" name="Thank you"/>
          <p:cNvSpPr>
            <a:spLocks noGrp="1"/>
          </p:cNvSpPr>
          <p:nvPr>
            <p:ph type="ctrTitle" hasCustomPrompt="1"/>
          </p:nvPr>
        </p:nvSpPr>
        <p:spPr bwMode="gray">
          <a:xfrm>
            <a:off x="504000" y="1467009"/>
            <a:ext cx="5593588" cy="923116"/>
          </a:xfrm>
        </p:spPr>
        <p:txBody>
          <a:bodyPr anchor="t" anchorCtr="0">
            <a:noAutofit/>
          </a:bodyPr>
          <a:lstStyle>
            <a:lvl1pPr>
              <a:defRPr sz="5500">
                <a:solidFill>
                  <a:schemeClr val="accent1"/>
                </a:solidFill>
                <a:latin typeface="+mj-lt"/>
              </a:defRPr>
            </a:lvl1pPr>
          </a:lstStyle>
          <a:p>
            <a:r>
              <a:rPr lang="en-US"/>
              <a:t>Thank you.</a:t>
            </a:r>
            <a:endParaRPr lang="de-DE"/>
          </a:p>
        </p:txBody>
      </p:sp>
    </p:spTree>
    <p:extLst>
      <p:ext uri="{BB962C8B-B14F-4D97-AF65-F5344CB8AC3E}">
        <p14:creationId xmlns:p14="http://schemas.microsoft.com/office/powerpoint/2010/main" val="781090314"/>
      </p:ext>
    </p:extLst>
  </p:cSld>
  <p:clrMapOvr>
    <a:overrideClrMapping bg1="lt1" tx1="dk1" bg2="lt2" tx2="dk2" accent1="accent1" accent2="accent2" accent3="accent3" accent4="accent4" accent5="accent5" accent6="accent6" hlink="hlink" folHlink="folHlink"/>
  </p:clrMapOvr>
  <p:hf sldNum="0" hdr="0" ftr="0" dt="0"/>
  <p:extLst>
    <p:ext uri="{DCECCB84-F9BA-43D5-87BE-67443E8EF086}">
      <p15:sldGuideLst xmlns:p15="http://schemas.microsoft.com/office/powerpoint/2012/main">
        <p15:guide id="1" pos="7364" userDrawn="1">
          <p15:clr>
            <a:srgbClr val="FBAE40"/>
          </p15:clr>
        </p15:guide>
        <p15:guide id="2" orient="horz" pos="924" userDrawn="1">
          <p15:clr>
            <a:srgbClr val="FBAE40"/>
          </p15:clr>
        </p15:guide>
        <p15:guide id="4" orient="horz" pos="1830" userDrawn="1">
          <p15:clr>
            <a:srgbClr val="FBAE40"/>
          </p15:clr>
        </p15:guide>
        <p15:guide id="5" orient="horz" pos="4000" userDrawn="1">
          <p15:clr>
            <a:srgbClr val="FBAE40"/>
          </p15:clr>
        </p15:guide>
        <p15:guide id="6" pos="317" userDrawn="1">
          <p15:clr>
            <a:srgbClr val="FBAE40"/>
          </p15:clr>
        </p15:guide>
        <p15:guide id="8" pos="3841" userDrawn="1">
          <p15:clr>
            <a:srgbClr val="FBAE40"/>
          </p15:clr>
        </p15:guide>
        <p15:guide id="9" orient="horz" pos="318" userDrawn="1">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pic>
        <p:nvPicPr>
          <p:cNvPr id="16" name="SAP Logo" descr="SAP Logo" title="SAP Logo"/>
          <p:cNvPicPr>
            <a:picLocks noChangeAspect="1"/>
          </p:cNvPicPr>
          <p:nvPr userDrawn="1"/>
        </p:nvPicPr>
        <p:blipFill>
          <a:blip r:embed="rId2"/>
          <a:stretch>
            <a:fillRect/>
          </a:stretch>
        </p:blipFill>
        <p:spPr>
          <a:xfrm>
            <a:off x="9725565" y="5994000"/>
            <a:ext cx="1963635" cy="360000"/>
          </a:xfrm>
          <a:prstGeom prst="rect">
            <a:avLst/>
          </a:prstGeom>
        </p:spPr>
      </p:pic>
      <p:sp>
        <p:nvSpPr>
          <p:cNvPr id="19" name="Copyright information English"/>
          <p:cNvSpPr txBox="1"/>
          <p:nvPr userDrawn="1"/>
        </p:nvSpPr>
        <p:spPr bwMode="black">
          <a:xfrm>
            <a:off x="503238" y="2645292"/>
            <a:ext cx="5872310" cy="3708708"/>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800" b="0" noProof="0"/>
              <a:t>© 2019 SAP SE or an SAP affiliate company. All rights reserved.</a:t>
            </a:r>
            <a:endParaRPr lang="de-DE" sz="800" kern="0">
              <a:ea typeface="Arial Unicode MS" pitchFamily="34" charset="-128"/>
              <a:cs typeface="Arial Unicode MS" pitchFamily="34" charset="-128"/>
            </a:endParaRPr>
          </a:p>
          <a:p>
            <a:pPr>
              <a:spcBef>
                <a:spcPts val="600"/>
              </a:spcBef>
            </a:pPr>
            <a:r>
              <a:rPr lang="en-US" sz="800" kern="120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600"/>
              </a:spcBef>
            </a:pPr>
            <a:r>
              <a:rPr lang="en-US" sz="800" kern="120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of other software vendors. National product specifications may vary.</a:t>
            </a:r>
          </a:p>
          <a:p>
            <a:pPr>
              <a:spcBef>
                <a:spcPts val="600"/>
              </a:spcBef>
            </a:pPr>
            <a:r>
              <a:rPr lang="en-US" sz="800" kern="120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set forth in the express warranty statements accompanying such products and services, if any. Nothing herein should be construed as constituting an additional warranty. </a:t>
            </a:r>
          </a:p>
          <a:p>
            <a:pPr>
              <a:spcBef>
                <a:spcPts val="600"/>
              </a:spcBef>
            </a:pPr>
            <a:r>
              <a:rPr lang="en-US" sz="800" kern="120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platforms,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a:t>
            </a:r>
            <a:r>
              <a:rPr lang="en-US" sz="800" kern="1200" baseline="0">
                <a:solidFill>
                  <a:schemeClr val="tx1"/>
                </a:solidFill>
                <a:latin typeface="Arial"/>
                <a:ea typeface="Arial Unicode MS" panose="020B0604020202020204" pitchFamily="34" charset="-128"/>
                <a:cs typeface="+mn-cs"/>
              </a:rPr>
              <a:t> </a:t>
            </a:r>
            <a:r>
              <a:rPr lang="en-US" sz="800" kern="120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600"/>
              </a:spcBef>
            </a:pPr>
            <a:r>
              <a:rPr lang="en-US" sz="800" kern="120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in Germany and other countries. All other product and service names mentioned are the trademarks of their respective companies. </a:t>
            </a:r>
          </a:p>
          <a:p>
            <a:pPr>
              <a:spcBef>
                <a:spcPts val="600"/>
              </a:spcBef>
            </a:pPr>
            <a:r>
              <a:rPr lang="en-US" sz="800" kern="1200">
                <a:solidFill>
                  <a:schemeClr val="tx1"/>
                </a:solidFill>
                <a:latin typeface="Arial"/>
                <a:ea typeface="Arial Unicode MS" panose="020B0604020202020204" pitchFamily="34" charset="-128"/>
                <a:cs typeface="+mn-cs"/>
              </a:rPr>
              <a:t>See </a:t>
            </a:r>
            <a:r>
              <a:rPr lang="en-US" sz="800" kern="1200">
                <a:solidFill>
                  <a:schemeClr val="tx1"/>
                </a:solidFill>
                <a:latin typeface="Arial"/>
                <a:ea typeface="Arial Unicode MS" panose="020B0604020202020204" pitchFamily="34" charset="-128"/>
                <a:cs typeface="+mn-cs"/>
                <a:hlinkClick r:id="rId3"/>
              </a:rPr>
              <a:t>www.sap.com/copyright</a:t>
            </a:r>
            <a:r>
              <a:rPr lang="en-US" sz="800" kern="1200">
                <a:solidFill>
                  <a:schemeClr val="tx1"/>
                </a:solidFill>
                <a:latin typeface="Arial"/>
                <a:ea typeface="Arial Unicode MS" panose="020B0604020202020204" pitchFamily="34" charset="-128"/>
                <a:cs typeface="+mn-cs"/>
              </a:rPr>
              <a:t> for additional trademark information and notices.</a:t>
            </a:r>
          </a:p>
        </p:txBody>
      </p:sp>
      <p:sp>
        <p:nvSpPr>
          <p:cNvPr id="44" name="www.sap.com - contact SAP link">
            <a:hlinkClick r:id="rId4" tooltip="www.sap.com/contactsap"/>
          </p:cNvPr>
          <p:cNvSpPr txBox="1"/>
          <p:nvPr userDrawn="1"/>
        </p:nvSpPr>
        <p:spPr bwMode="black">
          <a:xfrm>
            <a:off x="503238" y="2461398"/>
            <a:ext cx="2215390"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1" kern="1200">
                <a:solidFill>
                  <a:schemeClr val="accent1"/>
                </a:solidFill>
                <a:latin typeface="Arial"/>
                <a:ea typeface="Arial Unicode MS" panose="020B0604020202020204" pitchFamily="34" charset="-128"/>
                <a:cs typeface="+mn-cs"/>
              </a:rPr>
              <a:t>www.sap.com</a:t>
            </a:r>
            <a:r>
              <a:rPr lang="en-US" sz="1100" b="1" kern="1200">
                <a:solidFill>
                  <a:schemeClr val="tx1"/>
                </a:solidFill>
                <a:latin typeface="Arial"/>
                <a:ea typeface="Arial Unicode MS" panose="020B0604020202020204" pitchFamily="34" charset="-128"/>
                <a:cs typeface="+mn-cs"/>
              </a:rPr>
              <a:t>/contactsap</a:t>
            </a:r>
          </a:p>
        </p:txBody>
      </p:sp>
      <p:pic>
        <p:nvPicPr>
          <p:cNvPr id="18" name="Linkedin icon with link">
            <a:hlinkClick r:id="rId5"/>
          </p:cNvPr>
          <p:cNvPicPr>
            <a:picLocks noChangeAspect="1"/>
          </p:cNvPicPr>
          <p:nvPr userDrawn="1"/>
        </p:nvPicPr>
        <p:blipFill>
          <a:blip r:embed="rId6"/>
          <a:stretch>
            <a:fillRect/>
          </a:stretch>
        </p:blipFill>
        <p:spPr>
          <a:xfrm>
            <a:off x="2273814" y="1749959"/>
            <a:ext cx="361809" cy="361809"/>
          </a:xfrm>
          <a:prstGeom prst="rect">
            <a:avLst/>
          </a:prstGeom>
        </p:spPr>
      </p:pic>
      <p:pic>
        <p:nvPicPr>
          <p:cNvPr id="20" name="YouTube icon with link">
            <a:hlinkClick r:id="rId7"/>
          </p:cNvPr>
          <p:cNvPicPr>
            <a:picLocks noChangeAspect="1"/>
          </p:cNvPicPr>
          <p:nvPr userDrawn="1"/>
        </p:nvPicPr>
        <p:blipFill>
          <a:blip r:embed="rId8"/>
          <a:stretch>
            <a:fillRect/>
          </a:stretch>
        </p:blipFill>
        <p:spPr>
          <a:xfrm>
            <a:off x="1683278" y="1749063"/>
            <a:ext cx="363600" cy="363600"/>
          </a:xfrm>
          <a:prstGeom prst="rect">
            <a:avLst/>
          </a:prstGeom>
        </p:spPr>
      </p:pic>
      <p:pic>
        <p:nvPicPr>
          <p:cNvPr id="21" name="Twitter icon with link">
            <a:hlinkClick r:id="rId9" tooltip="https://twitter.com/sap"/>
          </p:cNvPr>
          <p:cNvPicPr>
            <a:picLocks noChangeAspect="1"/>
          </p:cNvPicPr>
          <p:nvPr userDrawn="1"/>
        </p:nvPicPr>
        <p:blipFill>
          <a:blip r:embed="rId10"/>
          <a:stretch>
            <a:fillRect/>
          </a:stretch>
        </p:blipFill>
        <p:spPr>
          <a:xfrm>
            <a:off x="1094533" y="1749959"/>
            <a:ext cx="361809" cy="361809"/>
          </a:xfrm>
          <a:prstGeom prst="rect">
            <a:avLst/>
          </a:prstGeom>
        </p:spPr>
      </p:pic>
      <p:pic>
        <p:nvPicPr>
          <p:cNvPr id="22" name="Facebook icon with link">
            <a:hlinkClick r:id="rId11"/>
          </p:cNvPr>
          <p:cNvPicPr>
            <a:picLocks noChangeAspect="1"/>
          </p:cNvPicPr>
          <p:nvPr userDrawn="1"/>
        </p:nvPicPr>
        <p:blipFill>
          <a:blip r:embed="rId12"/>
          <a:stretch>
            <a:fillRect/>
          </a:stretch>
        </p:blipFill>
        <p:spPr>
          <a:xfrm>
            <a:off x="503997" y="1749063"/>
            <a:ext cx="363600" cy="363600"/>
          </a:xfrm>
          <a:prstGeom prst="rect">
            <a:avLst/>
          </a:prstGeom>
        </p:spPr>
      </p:pic>
      <p:sp>
        <p:nvSpPr>
          <p:cNvPr id="43" name="Follow all of SAP"/>
          <p:cNvSpPr txBox="1"/>
          <p:nvPr userDrawn="1"/>
        </p:nvSpPr>
        <p:spPr bwMode="black">
          <a:xfrm>
            <a:off x="503238" y="1461001"/>
            <a:ext cx="1228549"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0" kern="1200">
                <a:solidFill>
                  <a:schemeClr val="tx1"/>
                </a:solidFill>
                <a:latin typeface="Arial"/>
                <a:ea typeface="Arial Unicode MS" panose="020B0604020202020204" pitchFamily="34" charset="-128"/>
                <a:cs typeface="+mn-cs"/>
              </a:rPr>
              <a:t>Follow us</a:t>
            </a:r>
          </a:p>
        </p:txBody>
      </p:sp>
    </p:spTree>
    <p:extLst>
      <p:ext uri="{BB962C8B-B14F-4D97-AF65-F5344CB8AC3E}">
        <p14:creationId xmlns:p14="http://schemas.microsoft.com/office/powerpoint/2010/main" val="451925193"/>
      </p:ext>
    </p:extLst>
  </p:cSld>
  <p:clrMapOvr>
    <a:masterClrMapping/>
  </p:clrMapOvr>
  <p:extLst>
    <p:ext uri="{DCECCB84-F9BA-43D5-87BE-67443E8EF086}">
      <p15:sldGuideLst xmlns:p15="http://schemas.microsoft.com/office/powerpoint/2012/main"/>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Copyright German">
    <p:spTree>
      <p:nvGrpSpPr>
        <p:cNvPr id="1" name=""/>
        <p:cNvGrpSpPr/>
        <p:nvPr/>
      </p:nvGrpSpPr>
      <p:grpSpPr>
        <a:xfrm>
          <a:off x="0" y="0"/>
          <a:ext cx="0" cy="0"/>
          <a:chOff x="0" y="0"/>
          <a:chExt cx="0" cy="0"/>
        </a:xfrm>
      </p:grpSpPr>
      <p:sp>
        <p:nvSpPr>
          <p:cNvPr id="11" name="Copyright information">
            <a:hlinkClick r:id="rId2" tooltip="www.sap.com/contactsap"/>
          </p:cNvPr>
          <p:cNvSpPr txBox="1"/>
          <p:nvPr userDrawn="1"/>
        </p:nvSpPr>
        <p:spPr bwMode="black">
          <a:xfrm>
            <a:off x="503238" y="2461398"/>
            <a:ext cx="2580640"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1" kern="1200">
                <a:solidFill>
                  <a:schemeClr val="accent1"/>
                </a:solidFill>
                <a:latin typeface="Arial"/>
                <a:ea typeface="Arial Unicode MS" panose="020B0604020202020204" pitchFamily="34" charset="-128"/>
                <a:cs typeface="+mn-cs"/>
              </a:rPr>
              <a:t>www.sap.com/germany</a:t>
            </a:r>
            <a:r>
              <a:rPr lang="en-US" sz="1100" b="1" kern="1200">
                <a:solidFill>
                  <a:schemeClr val="tx1"/>
                </a:solidFill>
                <a:latin typeface="Arial"/>
                <a:ea typeface="Arial Unicode MS" panose="020B0604020202020204" pitchFamily="34" charset="-128"/>
                <a:cs typeface="+mn-cs"/>
              </a:rPr>
              <a:t>/contactsap</a:t>
            </a:r>
          </a:p>
        </p:txBody>
      </p:sp>
      <p:pic>
        <p:nvPicPr>
          <p:cNvPr id="17" name="SAP Logo" descr="SAP Logo" title="SAP Logo"/>
          <p:cNvPicPr>
            <a:picLocks noChangeAspect="1"/>
          </p:cNvPicPr>
          <p:nvPr userDrawn="1"/>
        </p:nvPicPr>
        <p:blipFill>
          <a:blip r:embed="rId3"/>
          <a:stretch>
            <a:fillRect/>
          </a:stretch>
        </p:blipFill>
        <p:spPr>
          <a:xfrm>
            <a:off x="9725565" y="5994000"/>
            <a:ext cx="1963635" cy="360000"/>
          </a:xfrm>
          <a:prstGeom prst="rect">
            <a:avLst/>
          </a:prstGeom>
        </p:spPr>
      </p:pic>
      <p:sp>
        <p:nvSpPr>
          <p:cNvPr id="32" name="Copyright information-German"/>
          <p:cNvSpPr txBox="1"/>
          <p:nvPr userDrawn="1"/>
        </p:nvSpPr>
        <p:spPr bwMode="black">
          <a:xfrm>
            <a:off x="503998" y="2645292"/>
            <a:ext cx="6076808" cy="3708708"/>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800" b="0" noProof="0"/>
              <a:t>© 2019 SAP SE </a:t>
            </a:r>
            <a:r>
              <a:rPr lang="de-DE" sz="800" b="0" noProof="0"/>
              <a:t>oder ein SAP-Konzernunternehmen. Alle Rechte vorbehalten</a:t>
            </a:r>
            <a:r>
              <a:rPr lang="en-US" sz="800" b="0" noProof="0"/>
              <a:t>.</a:t>
            </a:r>
            <a:endParaRPr lang="de-DE" sz="800" kern="0">
              <a:ea typeface="Arial Unicode MS" pitchFamily="34" charset="-128"/>
              <a:cs typeface="Arial Unicode MS" pitchFamily="34" charset="-128"/>
            </a:endParaRPr>
          </a:p>
          <a:p>
            <a:pPr>
              <a:spcBef>
                <a:spcPts val="600"/>
              </a:spcBef>
            </a:pPr>
            <a:r>
              <a:rPr lang="de-DE" sz="800" kern="1200" noProof="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SAP SE oder ein SAP-Konzernunternehmen nicht gestattet.</a:t>
            </a:r>
          </a:p>
          <a:p>
            <a:pPr>
              <a:spcBef>
                <a:spcPts val="600"/>
              </a:spcBef>
            </a:pPr>
            <a:r>
              <a:rPr lang="de-DE" sz="800" kern="1200" noProof="0">
                <a:solidFill>
                  <a:schemeClr val="tx1"/>
                </a:solidFill>
                <a:effectLst/>
                <a:latin typeface="Arial"/>
                <a:ea typeface="+mn-ea"/>
                <a:cs typeface="+mn-cs"/>
              </a:rPr>
              <a:t>In dieser Publikation enthaltene Informationen können ohne vorherige Ankündigung geändert werden. Die von SAP SE oder deren Vertriebsfirmen angebotenen Softwareprodukte können Softwarekomponenten auch anderer Softwarehersteller enthalten. Produkte können länderspezifische Unterschiede aufweisen.</a:t>
            </a:r>
          </a:p>
          <a:p>
            <a:pPr>
              <a:spcBef>
                <a:spcPts val="600"/>
              </a:spcBef>
            </a:pPr>
            <a:r>
              <a:rPr lang="de-DE" sz="800" kern="1200" noProof="0">
                <a:solidFill>
                  <a:schemeClr val="tx1"/>
                </a:solidFill>
                <a:effectLst/>
                <a:latin typeface="Arial"/>
                <a:ea typeface="+mn-ea"/>
                <a:cs typeface="+mn-cs"/>
              </a:rPr>
              <a:t>Die vorliegenden Unterlagen werden von der SAP SE oder einem SAP-Konzernunternehmen bereitgestellt und dienen ausschließlich zu Informationszwecken. Die SAP SE oder ihre Konzernunternehmen übernehmen keinerlei Haftung oder Gewährleistung für Fehler oder Unvollständigkeiten in dieser Publikation. Die SAP SE 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600"/>
              </a:spcBef>
            </a:pPr>
            <a:r>
              <a:rPr lang="de-DE" sz="800" kern="1200" noProof="0">
                <a:solidFill>
                  <a:schemeClr val="tx1"/>
                </a:solidFill>
                <a:effectLst/>
                <a:latin typeface="Arial"/>
                <a:ea typeface="+mn-ea"/>
                <a:cs typeface="+mn-cs"/>
              </a:rPr>
              <a:t>Insbesondere sind die SAP SE 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die Strategie und etwaige künftige Entwicklungen, Produkte und/oder Plattformen der SAP SE oder ihrer Konzernunternehmen können von der SAP SE oder ihren Konzernunternehmen jederzeit und ohne Angabe von Gründen unangekündigt geändert werden. 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Dem Leser wird empfohlen, diesen vorausschauenden Aussagen kein übertriebenes Vertrauen zu schenken und sich bei Kaufentscheidungen nicht auf sie zu stützen.</a:t>
            </a:r>
          </a:p>
          <a:p>
            <a:pPr>
              <a:spcBef>
                <a:spcPts val="600"/>
              </a:spcBef>
            </a:pPr>
            <a:r>
              <a:rPr lang="de-DE" sz="800" kern="1200" noProof="0">
                <a:solidFill>
                  <a:schemeClr val="tx1"/>
                </a:solidFill>
                <a:effectLst/>
                <a:latin typeface="Arial"/>
                <a:ea typeface="+mn-ea"/>
                <a:cs typeface="+mn-cs"/>
              </a:rPr>
              <a:t>SAP und andere in diesem Dokument erwähnte Produkte und Dienstleistungen von SAP sowie die dazugehörigen Logos sind Marken oder eingetragene Marken der SAP SE (oder von einem SAP-Konzernunternehmen) in Deutschland und verschiedenen anderen Ländern weltweit.</a:t>
            </a:r>
            <a:r>
              <a:rPr lang="de-DE" sz="800" kern="1200" baseline="0" noProof="0">
                <a:solidFill>
                  <a:schemeClr val="tx1"/>
                </a:solidFill>
                <a:effectLst/>
                <a:latin typeface="Arial"/>
                <a:ea typeface="+mn-ea"/>
                <a:cs typeface="+mn-cs"/>
              </a:rPr>
              <a:t> </a:t>
            </a:r>
            <a:r>
              <a:rPr lang="de-DE" sz="800" kern="1200" noProof="0">
                <a:solidFill>
                  <a:schemeClr val="tx1"/>
                </a:solidFill>
                <a:effectLst/>
                <a:latin typeface="Arial"/>
                <a:ea typeface="+mn-ea"/>
                <a:cs typeface="+mn-cs"/>
              </a:rPr>
              <a:t>Alle anderen Namen von Produkten und Dienstleistungen sind Marken der jeweiligen Firmen. </a:t>
            </a:r>
          </a:p>
          <a:p>
            <a:pPr>
              <a:spcBef>
                <a:spcPts val="600"/>
              </a:spcBef>
            </a:pPr>
            <a:r>
              <a:rPr lang="de-DE" sz="800" kern="1200" noProof="0">
                <a:solidFill>
                  <a:schemeClr val="tx1"/>
                </a:solidFill>
                <a:effectLst/>
                <a:latin typeface="Arial"/>
                <a:ea typeface="+mn-ea"/>
                <a:cs typeface="+mn-cs"/>
              </a:rPr>
              <a:t>Zusätzliche Informationen zur Marke und Vermerke finden Sie auf der Seite </a:t>
            </a:r>
            <a:r>
              <a:rPr lang="de-DE" sz="800" kern="1200" noProof="0">
                <a:solidFill>
                  <a:schemeClr val="tx1"/>
                </a:solidFill>
                <a:effectLst/>
                <a:latin typeface="Arial"/>
                <a:ea typeface="+mn-ea"/>
                <a:cs typeface="+mn-cs"/>
                <a:hlinkClick r:id="rId4"/>
              </a:rPr>
              <a:t>www.sap.com/corporate/de/legal/copyright.html</a:t>
            </a:r>
            <a:r>
              <a:rPr lang="de-DE" sz="800" kern="1200" noProof="0">
                <a:solidFill>
                  <a:schemeClr val="tx1"/>
                </a:solidFill>
                <a:effectLst/>
                <a:latin typeface="Arial"/>
                <a:ea typeface="+mn-ea"/>
                <a:cs typeface="+mn-cs"/>
              </a:rPr>
              <a:t>.</a:t>
            </a:r>
          </a:p>
        </p:txBody>
      </p:sp>
      <p:pic>
        <p:nvPicPr>
          <p:cNvPr id="26" name="Linkedin icon with link">
            <a:hlinkClick r:id="rId5"/>
          </p:cNvPr>
          <p:cNvPicPr>
            <a:picLocks noChangeAspect="1"/>
          </p:cNvPicPr>
          <p:nvPr userDrawn="1"/>
        </p:nvPicPr>
        <p:blipFill>
          <a:blip r:embed="rId6"/>
          <a:stretch>
            <a:fillRect/>
          </a:stretch>
        </p:blipFill>
        <p:spPr>
          <a:xfrm>
            <a:off x="2273814" y="1749959"/>
            <a:ext cx="361809" cy="361809"/>
          </a:xfrm>
          <a:prstGeom prst="rect">
            <a:avLst/>
          </a:prstGeom>
        </p:spPr>
      </p:pic>
      <p:pic>
        <p:nvPicPr>
          <p:cNvPr id="27" name="YouTube icon with link">
            <a:hlinkClick r:id="rId7"/>
          </p:cNvPr>
          <p:cNvPicPr>
            <a:picLocks noChangeAspect="1"/>
          </p:cNvPicPr>
          <p:nvPr userDrawn="1"/>
        </p:nvPicPr>
        <p:blipFill>
          <a:blip r:embed="rId8"/>
          <a:stretch>
            <a:fillRect/>
          </a:stretch>
        </p:blipFill>
        <p:spPr>
          <a:xfrm>
            <a:off x="1683278" y="1749063"/>
            <a:ext cx="363600" cy="363600"/>
          </a:xfrm>
          <a:prstGeom prst="rect">
            <a:avLst/>
          </a:prstGeom>
        </p:spPr>
      </p:pic>
      <p:pic>
        <p:nvPicPr>
          <p:cNvPr id="28" name="Twitter icon with link">
            <a:hlinkClick r:id="rId9" tooltip="https://twitter.com/sap"/>
          </p:cNvPr>
          <p:cNvPicPr>
            <a:picLocks noChangeAspect="1"/>
          </p:cNvPicPr>
          <p:nvPr userDrawn="1"/>
        </p:nvPicPr>
        <p:blipFill>
          <a:blip r:embed="rId10"/>
          <a:stretch>
            <a:fillRect/>
          </a:stretch>
        </p:blipFill>
        <p:spPr>
          <a:xfrm>
            <a:off x="1094533" y="1749959"/>
            <a:ext cx="361809" cy="361809"/>
          </a:xfrm>
          <a:prstGeom prst="rect">
            <a:avLst/>
          </a:prstGeom>
        </p:spPr>
      </p:pic>
      <p:pic>
        <p:nvPicPr>
          <p:cNvPr id="29" name="Facebook icon with link">
            <a:hlinkClick r:id="rId11"/>
          </p:cNvPr>
          <p:cNvPicPr>
            <a:picLocks noChangeAspect="1"/>
          </p:cNvPicPr>
          <p:nvPr userDrawn="1"/>
        </p:nvPicPr>
        <p:blipFill>
          <a:blip r:embed="rId12"/>
          <a:stretch>
            <a:fillRect/>
          </a:stretch>
        </p:blipFill>
        <p:spPr>
          <a:xfrm>
            <a:off x="503997" y="1749063"/>
            <a:ext cx="363600" cy="363600"/>
          </a:xfrm>
          <a:prstGeom prst="rect">
            <a:avLst/>
          </a:prstGeom>
        </p:spPr>
      </p:pic>
      <p:sp>
        <p:nvSpPr>
          <p:cNvPr id="20" name="SAP folgen auf"/>
          <p:cNvSpPr txBox="1"/>
          <p:nvPr userDrawn="1"/>
        </p:nvSpPr>
        <p:spPr bwMode="black">
          <a:xfrm>
            <a:off x="503997" y="1461001"/>
            <a:ext cx="1228549"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de-DE" sz="1100" b="0" kern="1200" noProof="0">
                <a:solidFill>
                  <a:schemeClr val="tx1"/>
                </a:solidFill>
                <a:latin typeface="Arial"/>
                <a:ea typeface="Arial Unicode MS" panose="020B0604020202020204" pitchFamily="34" charset="-128"/>
                <a:cs typeface="+mn-cs"/>
              </a:rPr>
              <a:t>SAP folgen auf</a:t>
            </a:r>
          </a:p>
        </p:txBody>
      </p:sp>
    </p:spTree>
    <p:extLst>
      <p:ext uri="{BB962C8B-B14F-4D97-AF65-F5344CB8AC3E}">
        <p14:creationId xmlns:p14="http://schemas.microsoft.com/office/powerpoint/2010/main" val="1911862759"/>
      </p:ext>
    </p:extLst>
  </p:cSld>
  <p:clrMapOvr>
    <a:masterClrMapping/>
  </p:clrMapOvr>
  <p:extLst>
    <p:ext uri="{DCECCB84-F9BA-43D5-87BE-67443E8EF086}">
      <p15:sldGuideLst xmlns:p15="http://schemas.microsoft.com/office/powerpoint/2012/main"/>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Only - blue">
    <p:spTree>
      <p:nvGrpSpPr>
        <p:cNvPr id="1" name=""/>
        <p:cNvGrpSpPr/>
        <p:nvPr/>
      </p:nvGrpSpPr>
      <p:grpSpPr>
        <a:xfrm>
          <a:off x="0" y="0"/>
          <a:ext cx="0" cy="0"/>
          <a:chOff x="0" y="0"/>
          <a:chExt cx="0" cy="0"/>
        </a:xfrm>
      </p:grpSpPr>
      <p:sp>
        <p:nvSpPr>
          <p:cNvPr id="3" name="Title"/>
          <p:cNvSpPr>
            <a:spLocks noGrp="1"/>
          </p:cNvSpPr>
          <p:nvPr>
            <p:ph type="title" hasCustomPrompt="1"/>
          </p:nvPr>
        </p:nvSpPr>
        <p:spPr/>
        <p:txBody>
          <a:bodyPr/>
          <a:lstStyle/>
          <a:p>
            <a:r>
              <a:rPr lang="en-US" noProof="0"/>
              <a:t>Insert page title (sentence case)</a:t>
            </a:r>
            <a:endParaRPr lang="en-US"/>
          </a:p>
        </p:txBody>
      </p:sp>
    </p:spTree>
    <p:extLst>
      <p:ext uri="{BB962C8B-B14F-4D97-AF65-F5344CB8AC3E}">
        <p14:creationId xmlns:p14="http://schemas.microsoft.com/office/powerpoint/2010/main" val="3113713247"/>
      </p:ext>
    </p:extLst>
  </p:cSld>
  <p:clrMapOvr>
    <a:masterClrMapping/>
  </p:clrMapOvr>
  <p:extLst>
    <p:ext uri="{DCECCB84-F9BA-43D5-87BE-67443E8EF086}">
      <p15:sldGuideLst xmlns:p15="http://schemas.microsoft.com/office/powerpoint/2012/main">
        <p15:guide id="1" pos="317">
          <p15:clr>
            <a:srgbClr val="FBAE40"/>
          </p15:clr>
        </p15:guide>
        <p15:guide id="2" orient="horz" pos="317">
          <p15:clr>
            <a:srgbClr val="FBAE40"/>
          </p15:clr>
        </p15:guide>
        <p15:guide id="3" pos="7364">
          <p15:clr>
            <a:srgbClr val="FBAE40"/>
          </p15:clr>
        </p15:guide>
        <p15:guide id="4" orient="horz" pos="551">
          <p15:clr>
            <a:srgbClr val="FBAE40"/>
          </p15:clr>
        </p15:guide>
        <p15:guide id="5" orient="horz" pos="3992">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and Text - blue">
    <p:spTree>
      <p:nvGrpSpPr>
        <p:cNvPr id="1" name=""/>
        <p:cNvGrpSpPr/>
        <p:nvPr/>
      </p:nvGrpSpPr>
      <p:grpSpPr>
        <a:xfrm>
          <a:off x="0" y="0"/>
          <a:ext cx="0" cy="0"/>
          <a:chOff x="0" y="0"/>
          <a:chExt cx="0" cy="0"/>
        </a:xfrm>
      </p:grpSpPr>
      <p:sp>
        <p:nvSpPr>
          <p:cNvPr id="4" name="Text placeholder"/>
          <p:cNvSpPr>
            <a:spLocks noGrp="1"/>
          </p:cNvSpPr>
          <p:nvPr>
            <p:ph type="body" sz="quarter" idx="10" hasCustomPrompt="1"/>
          </p:nvPr>
        </p:nvSpPr>
        <p:spPr>
          <a:xfrm>
            <a:off x="503999" y="1620000"/>
            <a:ext cx="11186477" cy="4716000"/>
          </a:xfrm>
        </p:spPr>
        <p:txBody>
          <a:bodyPr/>
          <a:lstStyle>
            <a:lvl1pPr>
              <a:defRPr/>
            </a:lvl1pPr>
          </a:lstStyle>
          <a:p>
            <a:pPr lvl="0"/>
            <a:r>
              <a:rPr lang="en-US" noProof="0"/>
              <a:t>First level</a:t>
            </a:r>
          </a:p>
          <a:p>
            <a:pPr lvl="1"/>
            <a:r>
              <a:rPr lang="en-US"/>
              <a:t>Second level</a:t>
            </a:r>
          </a:p>
          <a:p>
            <a:pPr lvl="2"/>
            <a:r>
              <a:rPr lang="en-US"/>
              <a:t>Third level</a:t>
            </a:r>
          </a:p>
          <a:p>
            <a:pPr lvl="3"/>
            <a:r>
              <a:rPr lang="en-US"/>
              <a:t>Fourth level</a:t>
            </a:r>
          </a:p>
          <a:p>
            <a:pPr lvl="4"/>
            <a:r>
              <a:rPr lang="en-US"/>
              <a:t>Fifth level</a:t>
            </a:r>
          </a:p>
        </p:txBody>
      </p:sp>
      <p:sp>
        <p:nvSpPr>
          <p:cNvPr id="3" name="Title"/>
          <p:cNvSpPr>
            <a:spLocks noGrp="1"/>
          </p:cNvSpPr>
          <p:nvPr>
            <p:ph type="title" hasCustomPrompt="1"/>
          </p:nvPr>
        </p:nvSpPr>
        <p:spPr>
          <a:xfrm>
            <a:off x="504001" y="504000"/>
            <a:ext cx="11186476" cy="369332"/>
          </a:xfrm>
        </p:spPr>
        <p:txBody>
          <a:bodyPr/>
          <a:lstStyle/>
          <a:p>
            <a:r>
              <a:rPr lang="en-US" noProof="0"/>
              <a:t>Insert page title (sentence case)</a:t>
            </a:r>
            <a:endParaRPr lang="en-US"/>
          </a:p>
        </p:txBody>
      </p:sp>
    </p:spTree>
    <p:extLst>
      <p:ext uri="{BB962C8B-B14F-4D97-AF65-F5344CB8AC3E}">
        <p14:creationId xmlns:p14="http://schemas.microsoft.com/office/powerpoint/2010/main" val="2636523654"/>
      </p:ext>
    </p:extLst>
  </p:cSld>
  <p:clrMapOvr>
    <a:masterClrMapping/>
  </p:clrMapOvr>
  <p:extLst>
    <p:ext uri="{DCECCB84-F9BA-43D5-87BE-67443E8EF086}">
      <p15:sldGuideLst xmlns:p15="http://schemas.microsoft.com/office/powerpoint/2012/main">
        <p15:guide id="1" pos="316">
          <p15:clr>
            <a:srgbClr val="FBAE40"/>
          </p15:clr>
        </p15:guide>
        <p15:guide id="2" orient="horz" pos="3991">
          <p15:clr>
            <a:srgbClr val="FBAE40"/>
          </p15:clr>
        </p15:guide>
        <p15:guide id="3" pos="7364">
          <p15:clr>
            <a:srgbClr val="FBAE40"/>
          </p15:clr>
        </p15:guide>
        <p15:guide id="4" orient="horz" pos="318">
          <p15:clr>
            <a:srgbClr val="FBAE40"/>
          </p15:clr>
        </p15:guide>
        <p15:guide id="5" orient="horz" pos="552">
          <p15:clr>
            <a:srgbClr val="FBAE40"/>
          </p15:clr>
        </p15:guide>
        <p15:guide id="6" orient="horz" pos="102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Quote - blue">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600"/>
            </a:lvl2pPr>
          </a:lstStyle>
          <a:p>
            <a:pPr lvl="0"/>
            <a:r>
              <a:rPr lang="en-US" noProof="0"/>
              <a:t>“Quote goes here </a:t>
            </a:r>
            <a:br>
              <a:rPr lang="en-US" noProof="0"/>
            </a:br>
            <a:r>
              <a:rPr lang="en-US" noProof="0"/>
              <a:t>and here.”</a:t>
            </a:r>
          </a:p>
          <a:p>
            <a:pPr lvl="1"/>
            <a:r>
              <a:rPr lang="en-US" noProof="0"/>
              <a:t>Source</a:t>
            </a:r>
          </a:p>
        </p:txBody>
      </p:sp>
    </p:spTree>
    <p:extLst>
      <p:ext uri="{BB962C8B-B14F-4D97-AF65-F5344CB8AC3E}">
        <p14:creationId xmlns:p14="http://schemas.microsoft.com/office/powerpoint/2010/main" val="366177160"/>
      </p:ext>
    </p:extLst>
  </p:cSld>
  <p:clrMapOvr>
    <a:masterClrMapping/>
  </p:clrMapOvr>
  <p:extLst>
    <p:ext uri="{DCECCB84-F9BA-43D5-87BE-67443E8EF086}">
      <p15:sldGuideLst xmlns:p15="http://schemas.microsoft.com/office/powerpoint/2012/main">
        <p15:guide id="1" pos="317">
          <p15:clr>
            <a:srgbClr val="FBAE40"/>
          </p15:clr>
        </p15:guide>
        <p15:guide id="4" orient="horz" pos="1133">
          <p15:clr>
            <a:srgbClr val="FBAE40"/>
          </p15:clr>
        </p15:guide>
        <p15:guide id="5" orient="horz" pos="3204">
          <p15:clr>
            <a:srgbClr val="FBAE40"/>
          </p15:clr>
        </p15:guide>
        <p15:guide id="6" pos="7363">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bg>
      <p:bgRef idx="1001">
        <a:schemeClr val="bg1"/>
      </p:bgRef>
    </p:bg>
    <p:spTree>
      <p:nvGrpSpPr>
        <p:cNvPr id="1" name=""/>
        <p:cNvGrpSpPr/>
        <p:nvPr/>
      </p:nvGrpSpPr>
      <p:grpSpPr>
        <a:xfrm>
          <a:off x="0" y="0"/>
          <a:ext cx="0" cy="0"/>
          <a:chOff x="0" y="0"/>
          <a:chExt cx="0" cy="0"/>
        </a:xfrm>
      </p:grpSpPr>
      <p:sp>
        <p:nvSpPr>
          <p:cNvPr id="7" name="Pictogram Placeholder"/>
          <p:cNvSpPr>
            <a:spLocks noGrp="1"/>
          </p:cNvSpPr>
          <p:nvPr>
            <p:ph type="pic" sz="quarter" idx="16"/>
          </p:nvPr>
        </p:nvSpPr>
        <p:spPr>
          <a:xfrm>
            <a:off x="6954855" y="963000"/>
            <a:ext cx="4932000" cy="4932000"/>
          </a:xfrm>
        </p:spPr>
        <p:txBody>
          <a:bodyPr/>
          <a:lstStyle/>
          <a:p>
            <a:r>
              <a:rPr lang="en-US"/>
              <a:t>Click icon to add picture</a:t>
            </a:r>
            <a:endParaRPr lang="de-DE"/>
          </a:p>
        </p:txBody>
      </p:sp>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a:t>INTERNAL</a:t>
            </a:r>
          </a:p>
        </p:txBody>
      </p:sp>
      <p:sp>
        <p:nvSpPr>
          <p:cNvPr id="6" name="Speaker"/>
          <p:cNvSpPr>
            <a:spLocks noGrp="1"/>
          </p:cNvSpPr>
          <p:nvPr userDrawn="1">
            <p:ph type="subTitle" idx="1" hasCustomPrompt="1"/>
          </p:nvPr>
        </p:nvSpPr>
        <p:spPr bwMode="black">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a:t>Month 00, 2019</a:t>
            </a:r>
          </a:p>
        </p:txBody>
      </p:sp>
      <p:sp>
        <p:nvSpPr>
          <p:cNvPr id="8" name="Title 4"/>
          <p:cNvSpPr>
            <a:spLocks noGrp="1"/>
          </p:cNvSpPr>
          <p:nvPr>
            <p:ph type="title" hasCustomPrompt="1"/>
          </p:nvPr>
        </p:nvSpPr>
        <p:spPr>
          <a:xfrm>
            <a:off x="288001" y="2706317"/>
            <a:ext cx="6372000" cy="997196"/>
          </a:xfrm>
        </p:spPr>
        <p:txBody>
          <a:bodyPr>
            <a:noAutofit/>
          </a:bodyPr>
          <a:lstStyle>
            <a:lvl1pPr>
              <a:lnSpc>
                <a:spcPct val="90000"/>
              </a:lnSpc>
              <a:defRPr sz="3600"/>
            </a:lvl1pPr>
          </a:lstStyle>
          <a:p>
            <a:pPr fontAlgn="base">
              <a:spcBef>
                <a:spcPct val="50000"/>
              </a:spcBef>
              <a:spcAft>
                <a:spcPct val="0"/>
              </a:spcAft>
              <a:buClr>
                <a:srgbClr val="F0AB00"/>
              </a:buClr>
              <a:buSzPct val="80000"/>
            </a:pPr>
            <a:r>
              <a:rPr lang="en-US" sz="3600"/>
              <a:t>Presentation Title </a:t>
            </a:r>
            <a:br>
              <a:rPr lang="en-US" sz="3600"/>
            </a:br>
            <a:r>
              <a:rPr lang="en-US" sz="3600"/>
              <a:t>Goes Here and Here.</a:t>
            </a:r>
            <a:endParaRPr lang="de-DE" sz="3600" kern="0" err="1">
              <a:ea typeface="Arial Unicode MS" pitchFamily="34" charset="-128"/>
              <a:cs typeface="Arial Unicode MS" pitchFamily="34" charset="-128"/>
            </a:endParaRPr>
          </a:p>
        </p:txBody>
      </p:sp>
      <p:pic>
        <p:nvPicPr>
          <p:cNvPr id="9" name="SAP Logo" descr="SAP Logo" title="SAP Logo">
            <a:extLst>
              <a:ext uri="{FF2B5EF4-FFF2-40B4-BE49-F238E27FC236}">
                <a16:creationId xmlns:a16="http://schemas.microsoft.com/office/drawing/2014/main" id="{6E13D478-79B9-4DF0-A964-50C2206E25E8}"/>
              </a:ext>
            </a:extLst>
          </p:cNvPr>
          <p:cNvPicPr>
            <a:picLocks noChangeAspect="1"/>
          </p:cNvPicPr>
          <p:nvPr userDrawn="1"/>
        </p:nvPicPr>
        <p:blipFill>
          <a:blip r:embed="rId2"/>
          <a:stretch>
            <a:fillRect/>
          </a:stretch>
        </p:blipFill>
        <p:spPr>
          <a:xfrm>
            <a:off x="9949255" y="6217668"/>
            <a:ext cx="1963635" cy="360000"/>
          </a:xfrm>
          <a:prstGeom prst="rect">
            <a:avLst/>
          </a:prstGeom>
        </p:spPr>
      </p:pic>
    </p:spTree>
    <p:extLst>
      <p:ext uri="{BB962C8B-B14F-4D97-AF65-F5344CB8AC3E}">
        <p14:creationId xmlns:p14="http://schemas.microsoft.com/office/powerpoint/2010/main" val="3048046299"/>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181" userDrawn="1">
          <p15:clr>
            <a:srgbClr val="FBAE40"/>
          </p15:clr>
        </p15:guide>
        <p15:guide id="2" orient="horz" pos="1704" userDrawn="1">
          <p15:clr>
            <a:srgbClr val="FBAE40"/>
          </p15:clr>
        </p15:guide>
        <p15:guide id="3" pos="4196" userDrawn="1">
          <p15:clr>
            <a:srgbClr val="FBAE40"/>
          </p15:clr>
        </p15:guide>
        <p15:guide id="4" orient="horz" pos="2688" userDrawn="1">
          <p15:clr>
            <a:srgbClr val="FBAE40"/>
          </p15:clr>
        </p15:guide>
        <p15:guide id="5" orient="horz" pos="2335" userDrawn="1">
          <p15:clr>
            <a:srgbClr val="FBAE40"/>
          </p15:clr>
        </p15:guide>
        <p15:guide id="6" orient="horz" pos="2960" userDrawn="1">
          <p15:clr>
            <a:srgbClr val="FBAE40"/>
          </p15:clr>
        </p15:guide>
        <p15:guide id="7" orient="horz" pos="4144"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716000"/>
          </a:xfrm>
        </p:spPr>
        <p:txBody>
          <a:bodyPr>
            <a:norm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a:t>Agenda Item/Divider Headline</a:t>
            </a:r>
          </a:p>
          <a:p>
            <a:pPr lvl="1"/>
            <a:r>
              <a:rPr lang="en-US"/>
              <a:t>Details</a:t>
            </a:r>
          </a:p>
        </p:txBody>
      </p:sp>
      <p:sp>
        <p:nvSpPr>
          <p:cNvPr id="3" name="Agenda title"/>
          <p:cNvSpPr>
            <a:spLocks noGrp="1"/>
          </p:cNvSpPr>
          <p:nvPr>
            <p:ph type="title" hasCustomPrompt="1"/>
          </p:nvPr>
        </p:nvSpPr>
        <p:spPr/>
        <p:txBody>
          <a:bodyPr/>
          <a:lstStyle>
            <a:lvl1pPr>
              <a:defRPr/>
            </a:lvl1pPr>
          </a:lstStyle>
          <a:p>
            <a:r>
              <a:rPr lang="en-US"/>
              <a:t>Agenda</a:t>
            </a:r>
          </a:p>
        </p:txBody>
      </p:sp>
    </p:spTree>
    <p:extLst>
      <p:ext uri="{BB962C8B-B14F-4D97-AF65-F5344CB8AC3E}">
        <p14:creationId xmlns:p14="http://schemas.microsoft.com/office/powerpoint/2010/main" val="1859360619"/>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1020" userDrawn="1">
          <p15:clr>
            <a:srgbClr val="FBAE40"/>
          </p15:clr>
        </p15:guide>
        <p15:guide id="3" pos="7364" userDrawn="1">
          <p15:clr>
            <a:srgbClr val="FBAE40"/>
          </p15:clr>
        </p15:guide>
        <p15:guide id="4" orient="horz" pos="316" userDrawn="1">
          <p15:clr>
            <a:srgbClr val="FBAE40"/>
          </p15:clr>
        </p15:guide>
        <p15:guide id="5" orient="horz" pos="551" userDrawn="1">
          <p15:clr>
            <a:srgbClr val="FBAE40"/>
          </p15:clr>
        </p15:guide>
        <p15:guide id="6" orient="horz" pos="3992"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ivider Page">
    <p:bg>
      <p:bgRef idx="1001">
        <a:schemeClr val="bg1"/>
      </p:bgRef>
    </p:bg>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black">
          <a:xfrm>
            <a:off x="504000" y="3090446"/>
            <a:ext cx="11185200" cy="677108"/>
          </a:xfrm>
        </p:spPr>
        <p:txBody>
          <a:bodyPr anchor="ctr" anchorCtr="0">
            <a:noAutofit/>
          </a:bodyPr>
          <a:lstStyle>
            <a:lvl1pPr>
              <a:defRPr sz="4400">
                <a:solidFill>
                  <a:schemeClr val="tx1"/>
                </a:solidFill>
                <a:latin typeface="+mj-lt"/>
              </a:defRPr>
            </a:lvl1pPr>
          </a:lstStyle>
          <a:p>
            <a:r>
              <a:rPr lang="en-US"/>
              <a:t>Divider page</a:t>
            </a:r>
            <a:endParaRPr lang="de-DE"/>
          </a:p>
        </p:txBody>
      </p:sp>
    </p:spTree>
    <p:extLst>
      <p:ext uri="{BB962C8B-B14F-4D97-AF65-F5344CB8AC3E}">
        <p14:creationId xmlns:p14="http://schemas.microsoft.com/office/powerpoint/2010/main" val="4109527874"/>
      </p:ext>
    </p:extLst>
  </p:cSld>
  <p:clrMapOvr>
    <a:overrideClrMapping bg1="lt1" tx1="dk1" bg2="lt2" tx2="dk2" accent1="accent1" accent2="accent2" accent3="accent3" accent4="accent4" accent5="accent5" accent6="accent6" hlink="hlink" folHlink="folHlink"/>
  </p:clrMapOvr>
  <p:hf sldNum="0" hdr="0" ftr="0" dt="0"/>
  <p:extLst>
    <p:ext uri="{DCECCB84-F9BA-43D5-87BE-67443E8EF086}">
      <p15:sldGuideLst xmlns:p15="http://schemas.microsoft.com/office/powerpoint/2012/main">
        <p15:guide id="1" pos="317" userDrawn="1">
          <p15:clr>
            <a:srgbClr val="FBAE40"/>
          </p15:clr>
        </p15:guide>
        <p15:guide id="2" orient="horz" pos="2160" userDrawn="1">
          <p15:clr>
            <a:srgbClr val="FBAE40"/>
          </p15:clr>
        </p15:guide>
        <p15:guide id="3" pos="7364"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bg>
      <p:bgRef idx="1001">
        <a:schemeClr val="bg1"/>
      </p:bgRef>
    </p:bg>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bwMode="gray">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a:t>Placeholder for image and illustration</a:t>
            </a:r>
          </a:p>
        </p:txBody>
      </p:sp>
      <p:sp>
        <p:nvSpPr>
          <p:cNvPr id="2" name="Divider text"/>
          <p:cNvSpPr>
            <a:spLocks noGrp="1"/>
          </p:cNvSpPr>
          <p:nvPr>
            <p:ph type="ctrTitle" hasCustomPrompt="1"/>
          </p:nvPr>
        </p:nvSpPr>
        <p:spPr bwMode="black">
          <a:xfrm>
            <a:off x="504000" y="1375046"/>
            <a:ext cx="11185200" cy="677108"/>
          </a:xfrm>
        </p:spPr>
        <p:txBody>
          <a:bodyPr anchor="t" anchorCtr="0">
            <a:noAutofit/>
          </a:bodyPr>
          <a:lstStyle>
            <a:lvl1pPr>
              <a:defRPr sz="4400">
                <a:solidFill>
                  <a:schemeClr val="tx1"/>
                </a:solidFill>
                <a:latin typeface="+mj-lt"/>
              </a:defRPr>
            </a:lvl1pPr>
          </a:lstStyle>
          <a:p>
            <a:r>
              <a:rPr lang="en-US"/>
              <a:t>Divider page</a:t>
            </a:r>
            <a:endParaRPr lang="de-DE"/>
          </a:p>
        </p:txBody>
      </p:sp>
    </p:spTree>
    <p:extLst>
      <p:ext uri="{BB962C8B-B14F-4D97-AF65-F5344CB8AC3E}">
        <p14:creationId xmlns:p14="http://schemas.microsoft.com/office/powerpoint/2010/main" val="1008985274"/>
      </p:ext>
    </p:extLst>
  </p:cSld>
  <p:clrMapOvr>
    <a:overrideClrMapping bg1="lt1" tx1="dk1" bg2="lt2" tx2="dk2" accent1="accent1" accent2="accent2" accent3="accent3" accent4="accent4" accent5="accent5" accent6="accent6" hlink="hlink" folHlink="folHlink"/>
  </p:clrMapOvr>
  <p:hf sldNum="0" hdr="0" ftr="0" dt="0"/>
  <p:extLst>
    <p:ext uri="{DCECCB84-F9BA-43D5-87BE-67443E8EF086}">
      <p15:sldGuideLst xmlns:p15="http://schemas.microsoft.com/office/powerpoint/2012/main">
        <p15:guide id="1" orient="horz" pos="2160" userDrawn="1">
          <p15:clr>
            <a:srgbClr val="FBAE40"/>
          </p15:clr>
        </p15:guide>
        <p15:guide id="2" pos="7364" userDrawn="1">
          <p15:clr>
            <a:srgbClr val="FBAE40"/>
          </p15:clr>
        </p15:guide>
        <p15:guide id="3" pos="317" userDrawn="1">
          <p15:clr>
            <a:srgbClr val="FBAE40"/>
          </p15:clr>
        </p15:guide>
        <p15:guide id="4" orient="horz" pos="865" userDrawn="1">
          <p15:clr>
            <a:srgbClr val="FBAE40"/>
          </p15:clr>
        </p15:guide>
        <p15:guide id="5" orient="horz" pos="1294"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p:cNvSpPr>
            <a:spLocks noGrp="1"/>
          </p:cNvSpPr>
          <p:nvPr>
            <p:ph type="title" hasCustomPrompt="1"/>
          </p:nvPr>
        </p:nvSpPr>
        <p:spPr/>
        <p:txBody>
          <a:bodyPr/>
          <a:lstStyle/>
          <a:p>
            <a:r>
              <a:rPr lang="en-US" noProof="0"/>
              <a:t>Insert page title (sentence case)</a:t>
            </a:r>
            <a:endParaRPr lang="en-US"/>
          </a:p>
        </p:txBody>
      </p:sp>
    </p:spTree>
    <p:extLst>
      <p:ext uri="{BB962C8B-B14F-4D97-AF65-F5344CB8AC3E}">
        <p14:creationId xmlns:p14="http://schemas.microsoft.com/office/powerpoint/2010/main" val="2466743634"/>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pos="7364" userDrawn="1">
          <p15:clr>
            <a:srgbClr val="FBAE40"/>
          </p15:clr>
        </p15:guide>
        <p15:guide id="4" orient="horz" pos="551" userDrawn="1">
          <p15:clr>
            <a:srgbClr val="FBAE40"/>
          </p15:clr>
        </p15:guide>
        <p15:guide id="5" orient="horz" pos="3992"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Text placeholder"/>
          <p:cNvSpPr>
            <a:spLocks noGrp="1"/>
          </p:cNvSpPr>
          <p:nvPr>
            <p:ph type="body" sz="quarter" idx="10" hasCustomPrompt="1"/>
          </p:nvPr>
        </p:nvSpPr>
        <p:spPr>
          <a:xfrm>
            <a:off x="503999" y="1620000"/>
            <a:ext cx="11186477" cy="4716000"/>
          </a:xfrm>
        </p:spPr>
        <p:txBody>
          <a:bodyPr/>
          <a:lstStyle>
            <a:lvl1pPr>
              <a:defRPr/>
            </a:lvl1pPr>
          </a:lstStyle>
          <a:p>
            <a:pPr lvl="0"/>
            <a:r>
              <a:rPr lang="en-US" noProof="0"/>
              <a:t>First level</a:t>
            </a:r>
          </a:p>
          <a:p>
            <a:pPr lvl="1"/>
            <a:r>
              <a:rPr lang="en-US"/>
              <a:t>Second level</a:t>
            </a:r>
          </a:p>
          <a:p>
            <a:pPr lvl="2"/>
            <a:r>
              <a:rPr lang="en-US"/>
              <a:t>Third level</a:t>
            </a:r>
          </a:p>
          <a:p>
            <a:pPr lvl="3"/>
            <a:r>
              <a:rPr lang="en-US"/>
              <a:t>Fourth level</a:t>
            </a:r>
          </a:p>
          <a:p>
            <a:pPr lvl="4"/>
            <a:r>
              <a:rPr lang="en-US"/>
              <a:t>Fifth level</a:t>
            </a:r>
          </a:p>
        </p:txBody>
      </p:sp>
      <p:sp>
        <p:nvSpPr>
          <p:cNvPr id="3" name="Title"/>
          <p:cNvSpPr>
            <a:spLocks noGrp="1"/>
          </p:cNvSpPr>
          <p:nvPr>
            <p:ph type="title" hasCustomPrompt="1"/>
          </p:nvPr>
        </p:nvSpPr>
        <p:spPr>
          <a:xfrm>
            <a:off x="504001" y="504000"/>
            <a:ext cx="11186476" cy="369332"/>
          </a:xfrm>
        </p:spPr>
        <p:txBody>
          <a:bodyPr/>
          <a:lstStyle/>
          <a:p>
            <a:r>
              <a:rPr lang="en-US" noProof="0"/>
              <a:t>Insert page title (sentence case)</a:t>
            </a:r>
            <a:endParaRPr lang="en-US"/>
          </a:p>
        </p:txBody>
      </p:sp>
    </p:spTree>
    <p:extLst>
      <p:ext uri="{BB962C8B-B14F-4D97-AF65-F5344CB8AC3E}">
        <p14:creationId xmlns:p14="http://schemas.microsoft.com/office/powerpoint/2010/main" val="2129332223"/>
      </p:ext>
    </p:extLst>
  </p:cSld>
  <p:clrMapOvr>
    <a:masterClrMapping/>
  </p:clrMapOvr>
  <p:extLst>
    <p:ext uri="{DCECCB84-F9BA-43D5-87BE-67443E8EF086}">
      <p15:sldGuideLst xmlns:p15="http://schemas.microsoft.com/office/powerpoint/2012/main">
        <p15:guide id="1" pos="316" userDrawn="1">
          <p15:clr>
            <a:srgbClr val="FBAE40"/>
          </p15:clr>
        </p15:guide>
        <p15:guide id="2" orient="horz" pos="3991" userDrawn="1">
          <p15:clr>
            <a:srgbClr val="FBAE40"/>
          </p15:clr>
        </p15:guide>
        <p15:guide id="3" pos="7364" userDrawn="1">
          <p15:clr>
            <a:srgbClr val="FBAE40"/>
          </p15:clr>
        </p15:guide>
        <p15:guide id="4" orient="horz" pos="318" userDrawn="1">
          <p15:clr>
            <a:srgbClr val="FBAE40"/>
          </p15:clr>
        </p15:guide>
        <p15:guide id="5" orient="horz" pos="552" userDrawn="1">
          <p15:clr>
            <a:srgbClr val="FBAE40"/>
          </p15:clr>
        </p15:guide>
        <p15:guide id="6" orient="horz" pos="102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5" name="Text placeholder - column 2"/>
          <p:cNvSpPr>
            <a:spLocks noGrp="1"/>
          </p:cNvSpPr>
          <p:nvPr>
            <p:ph type="body" sz="quarter" idx="11" hasCustomPrompt="1"/>
          </p:nvPr>
        </p:nvSpPr>
        <p:spPr>
          <a:xfrm>
            <a:off x="6362477" y="1620000"/>
            <a:ext cx="5328000" cy="4716000"/>
          </a:xfrm>
        </p:spPr>
        <p:txBody>
          <a:bodyPr/>
          <a:lstStyle>
            <a:lvl1pPr>
              <a:defRPr/>
            </a:lvl1pPr>
          </a:lstStyle>
          <a:p>
            <a:pPr lvl="0"/>
            <a:r>
              <a:rPr lang="en-US" noProof="0"/>
              <a:t>First level</a:t>
            </a:r>
          </a:p>
          <a:p>
            <a:pPr lvl="1"/>
            <a:r>
              <a:rPr lang="en-US"/>
              <a:t>Second level</a:t>
            </a:r>
          </a:p>
          <a:p>
            <a:pPr lvl="2"/>
            <a:r>
              <a:rPr lang="en-US"/>
              <a:t>Third level</a:t>
            </a:r>
          </a:p>
          <a:p>
            <a:pPr lvl="3"/>
            <a:r>
              <a:rPr lang="en-US"/>
              <a:t>Fourth level</a:t>
            </a:r>
          </a:p>
          <a:p>
            <a:pPr lvl="4"/>
            <a:r>
              <a:rPr lang="en-US"/>
              <a:t>Fifth level</a:t>
            </a:r>
          </a:p>
        </p:txBody>
      </p:sp>
      <p:sp>
        <p:nvSpPr>
          <p:cNvPr id="4" name="Text placeholder - column 1"/>
          <p:cNvSpPr>
            <a:spLocks noGrp="1"/>
          </p:cNvSpPr>
          <p:nvPr>
            <p:ph type="body" sz="quarter" idx="10" hasCustomPrompt="1"/>
          </p:nvPr>
        </p:nvSpPr>
        <p:spPr>
          <a:xfrm>
            <a:off x="504000" y="1620000"/>
            <a:ext cx="5328000" cy="4716000"/>
          </a:xfrm>
        </p:spPr>
        <p:txBody>
          <a:bodyPr/>
          <a:lstStyle>
            <a:lvl1pPr>
              <a:defRPr/>
            </a:lvl1pPr>
          </a:lstStyle>
          <a:p>
            <a:pPr lvl="0"/>
            <a:r>
              <a:rPr lang="en-US" noProof="0"/>
              <a:t>First level</a:t>
            </a:r>
          </a:p>
          <a:p>
            <a:pPr lvl="1"/>
            <a:r>
              <a:rPr lang="en-US"/>
              <a:t>Second level</a:t>
            </a:r>
          </a:p>
          <a:p>
            <a:pPr lvl="2"/>
            <a:r>
              <a:rPr lang="en-US"/>
              <a:t>Third level</a:t>
            </a:r>
          </a:p>
          <a:p>
            <a:pPr lvl="3"/>
            <a:r>
              <a:rPr lang="en-US"/>
              <a:t>Fourth level</a:t>
            </a:r>
          </a:p>
          <a:p>
            <a:pPr lvl="4"/>
            <a:r>
              <a:rPr lang="en-US"/>
              <a:t>Fifth level</a:t>
            </a:r>
          </a:p>
        </p:txBody>
      </p:sp>
      <p:sp>
        <p:nvSpPr>
          <p:cNvPr id="3" name="Title"/>
          <p:cNvSpPr>
            <a:spLocks noGrp="1"/>
          </p:cNvSpPr>
          <p:nvPr>
            <p:ph type="title" hasCustomPrompt="1"/>
          </p:nvPr>
        </p:nvSpPr>
        <p:spPr>
          <a:xfrm>
            <a:off x="504001" y="504000"/>
            <a:ext cx="11186476" cy="369332"/>
          </a:xfrm>
        </p:spPr>
        <p:txBody>
          <a:bodyPr/>
          <a:lstStyle/>
          <a:p>
            <a:r>
              <a:rPr lang="en-US" noProof="0"/>
              <a:t>Insert page title (sentence case)</a:t>
            </a:r>
            <a:endParaRPr lang="en-US"/>
          </a:p>
        </p:txBody>
      </p:sp>
    </p:spTree>
    <p:extLst>
      <p:ext uri="{BB962C8B-B14F-4D97-AF65-F5344CB8AC3E}">
        <p14:creationId xmlns:p14="http://schemas.microsoft.com/office/powerpoint/2010/main" val="2630481451"/>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991" userDrawn="1">
          <p15:clr>
            <a:srgbClr val="FBAE40"/>
          </p15:clr>
        </p15:guide>
        <p15:guide id="3" pos="7364" userDrawn="1">
          <p15:clr>
            <a:srgbClr val="FBAE40"/>
          </p15:clr>
        </p15:guide>
        <p15:guide id="4" pos="3674" userDrawn="1">
          <p15:clr>
            <a:srgbClr val="FBAE40"/>
          </p15:clr>
        </p15:guide>
        <p15:guide id="5" pos="4007" userDrawn="1">
          <p15:clr>
            <a:srgbClr val="FBAE40"/>
          </p15:clr>
        </p15:guide>
        <p15:guide id="6" orient="horz" pos="317" userDrawn="1">
          <p15:clr>
            <a:srgbClr val="FBAE40"/>
          </p15:clr>
        </p15:guide>
        <p15:guide id="7" orient="horz" pos="551" userDrawn="1">
          <p15:clr>
            <a:srgbClr val="FBAE40"/>
          </p15:clr>
        </p15:guide>
        <p15:guide id="8" orient="horz" pos="1020"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26.xml"/><Relationship Id="rId2" Type="http://schemas.openxmlformats.org/officeDocument/2006/relationships/slideLayout" Target="../slideLayouts/slideLayout25.xml"/><Relationship Id="rId1" Type="http://schemas.openxmlformats.org/officeDocument/2006/relationships/slideLayout" Target="../slideLayouts/slideLayout24.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a:p>
        </p:txBody>
      </p:sp>
      <p:sp>
        <p:nvSpPr>
          <p:cNvPr id="11" name="Classification"/>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INTERNAL</a:t>
            </a:r>
          </a:p>
        </p:txBody>
      </p:sp>
      <p:sp>
        <p:nvSpPr>
          <p:cNvPr id="10"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a:t>
            </a:r>
            <a:r>
              <a:rPr lang="en-US" altLang="ko-KR" sz="600" noProof="0" dirty="0">
                <a:solidFill>
                  <a:schemeClr val="tx1"/>
                </a:solidFill>
              </a:rPr>
              <a:t>22</a:t>
            </a:r>
            <a:r>
              <a:rPr lang="en-US" sz="600" noProof="0" dirty="0">
                <a:solidFill>
                  <a:schemeClr val="tx1"/>
                </a:solidFill>
              </a:rPr>
              <a:t>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3" name="Text Placeholder"/>
          <p:cNvSpPr>
            <a:spLocks noGrp="1"/>
          </p:cNvSpPr>
          <p:nvPr userDrawn="1">
            <p:ph type="body" idx="1"/>
          </p:nvPr>
        </p:nvSpPr>
        <p:spPr bwMode="black">
          <a:xfrm>
            <a:off x="504001" y="1620000"/>
            <a:ext cx="11186476" cy="4716000"/>
          </a:xfrm>
          <a:prstGeom prst="rect">
            <a:avLst/>
          </a:prstGeom>
        </p:spPr>
        <p:txBody>
          <a:bodyPr vert="horz" lIns="0" tIns="0" rIns="0" bIns="0" rtlCol="0">
            <a:normAutofit/>
          </a:bodyPr>
          <a:lstStyle/>
          <a:p>
            <a:pPr lvl="0"/>
            <a:r>
              <a:rPr lang="en-US" noProof="0"/>
              <a:t>First level</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 name="Title Placeholder"/>
          <p:cNvSpPr>
            <a:spLocks noGrp="1"/>
          </p:cNvSpPr>
          <p:nvPr userDrawn="1">
            <p:ph type="title"/>
          </p:nvPr>
        </p:nvSpPr>
        <p:spPr bwMode="black">
          <a:xfrm>
            <a:off x="504001" y="504000"/>
            <a:ext cx="11186476" cy="369332"/>
          </a:xfrm>
          <a:prstGeom prst="rect">
            <a:avLst/>
          </a:prstGeom>
        </p:spPr>
        <p:txBody>
          <a:bodyPr vert="horz" wrap="square" lIns="0" tIns="0" rIns="0" bIns="0" rtlCol="0" anchor="t" anchorCtr="0">
            <a:spAutoFit/>
          </a:bodyPr>
          <a:lstStyle/>
          <a:p>
            <a:r>
              <a:rPr lang="en-US" noProof="0"/>
              <a:t>Insert page title (sentence case)</a:t>
            </a:r>
          </a:p>
        </p:txBody>
      </p:sp>
    </p:spTree>
    <p:extLst>
      <p:ext uri="{BB962C8B-B14F-4D97-AF65-F5344CB8AC3E}">
        <p14:creationId xmlns:p14="http://schemas.microsoft.com/office/powerpoint/2010/main" val="3408294523"/>
      </p:ext>
    </p:extLst>
  </p:cSld>
  <p:clrMap bg1="lt1" tx1="dk1" bg2="lt2" tx2="dk2" accent1="accent1" accent2="accent2" accent3="accent3" accent4="accent4" accent5="accent5" accent6="accent6" hlink="hlink" folHlink="folHlink"/>
  <p:sldLayoutIdLst>
    <p:sldLayoutId id="2147483772" r:id="rId1"/>
    <p:sldLayoutId id="2147483773" r:id="rId2"/>
    <p:sldLayoutId id="2147483775" r:id="rId3"/>
    <p:sldLayoutId id="2147483741" r:id="rId4"/>
    <p:sldLayoutId id="2147483765" r:id="rId5"/>
    <p:sldLayoutId id="2147483767" r:id="rId6"/>
    <p:sldLayoutId id="2147483743" r:id="rId7"/>
    <p:sldLayoutId id="2147483774" r:id="rId8"/>
    <p:sldLayoutId id="2147483745" r:id="rId9"/>
    <p:sldLayoutId id="2147483760" r:id="rId10"/>
    <p:sldLayoutId id="2147483768" r:id="rId11"/>
    <p:sldLayoutId id="2147483769" r:id="rId12"/>
    <p:sldLayoutId id="2147483770" r:id="rId13"/>
    <p:sldLayoutId id="2147483744" r:id="rId14"/>
    <p:sldLayoutId id="2147483757" r:id="rId15"/>
    <p:sldLayoutId id="2147483748" r:id="rId16"/>
    <p:sldLayoutId id="2147483771" r:id="rId17"/>
    <p:sldLayoutId id="2147483763" r:id="rId18"/>
    <p:sldLayoutId id="2147483751" r:id="rId19"/>
    <p:sldLayoutId id="2147483756" r:id="rId20"/>
    <p:sldLayoutId id="2147483740" r:id="rId21"/>
    <p:sldLayoutId id="2147483754" r:id="rId22"/>
    <p:sldLayoutId id="2147483755" r:id="rId23"/>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0195A"/>
        </a:solidFill>
        <a:effectLst/>
      </p:bgPr>
    </p:bg>
    <p:spTree>
      <p:nvGrpSpPr>
        <p:cNvPr id="1" name=""/>
        <p:cNvGrpSpPr/>
        <p:nvPr/>
      </p:nvGrpSpPr>
      <p:grpSpPr>
        <a:xfrm>
          <a:off x="0" y="0"/>
          <a:ext cx="0" cy="0"/>
          <a:chOff x="0" y="0"/>
          <a:chExt cx="0" cy="0"/>
        </a:xfrm>
      </p:grpSpPr>
      <p:sp>
        <p:nvSpPr>
          <p:cNvPr id="3" name="Text Placeholder"/>
          <p:cNvSpPr>
            <a:spLocks noGrp="1"/>
          </p:cNvSpPr>
          <p:nvPr userDrawn="1">
            <p:ph type="body" idx="1"/>
          </p:nvPr>
        </p:nvSpPr>
        <p:spPr bwMode="black">
          <a:xfrm>
            <a:off x="504001" y="1620000"/>
            <a:ext cx="11186476" cy="4716000"/>
          </a:xfrm>
          <a:prstGeom prst="rect">
            <a:avLst/>
          </a:prstGeom>
        </p:spPr>
        <p:txBody>
          <a:bodyPr vert="horz" lIns="0" tIns="0" rIns="0" bIns="0" rtlCol="0">
            <a:normAutofit/>
          </a:bodyPr>
          <a:lstStyle/>
          <a:p>
            <a:pPr lvl="0"/>
            <a:r>
              <a:rPr lang="en-US" noProof="0"/>
              <a:t>First level</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 name="Title Placeholder"/>
          <p:cNvSpPr>
            <a:spLocks noGrp="1"/>
          </p:cNvSpPr>
          <p:nvPr userDrawn="1">
            <p:ph type="title"/>
          </p:nvPr>
        </p:nvSpPr>
        <p:spPr bwMode="black">
          <a:xfrm>
            <a:off x="504001" y="504000"/>
            <a:ext cx="11186476" cy="369332"/>
          </a:xfrm>
          <a:prstGeom prst="rect">
            <a:avLst/>
          </a:prstGeom>
        </p:spPr>
        <p:txBody>
          <a:bodyPr vert="horz" wrap="square" lIns="0" tIns="0" rIns="0" bIns="0" rtlCol="0" anchor="t" anchorCtr="0">
            <a:spAutoFit/>
          </a:bodyPr>
          <a:lstStyle/>
          <a:p>
            <a:r>
              <a:rPr lang="en-US" noProof="0"/>
              <a:t>Insert page title (sentence case)</a:t>
            </a:r>
          </a:p>
        </p:txBody>
      </p:sp>
      <p:sp>
        <p:nvSpPr>
          <p:cNvPr id="13" name="Slide number">
            <a:extLst>
              <a:ext uri="{FF2B5EF4-FFF2-40B4-BE49-F238E27FC236}">
                <a16:creationId xmlns:a16="http://schemas.microsoft.com/office/drawing/2014/main" id="{6F6D7778-F272-4F12-ADD2-8AE6FF10DDDC}"/>
              </a:ext>
            </a:extLst>
          </p:cNvP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a:p>
        </p:txBody>
      </p:sp>
      <p:sp>
        <p:nvSpPr>
          <p:cNvPr id="14" name="Classification">
            <a:extLst>
              <a:ext uri="{FF2B5EF4-FFF2-40B4-BE49-F238E27FC236}">
                <a16:creationId xmlns:a16="http://schemas.microsoft.com/office/drawing/2014/main" id="{4950D02E-DEA7-4F24-8212-FEEF73ED9421}"/>
              </a:ext>
            </a:extLst>
          </p:cNvPr>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INTERNAL</a:t>
            </a:r>
          </a:p>
        </p:txBody>
      </p:sp>
      <p:sp>
        <p:nvSpPr>
          <p:cNvPr id="15" name="Copyright">
            <a:extLst>
              <a:ext uri="{FF2B5EF4-FFF2-40B4-BE49-F238E27FC236}">
                <a16:creationId xmlns:a16="http://schemas.microsoft.com/office/drawing/2014/main" id="{A507F817-5D47-4500-8930-FF4D058FA111}"/>
              </a:ext>
            </a:extLst>
          </p:cNvPr>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a:solidFill>
                  <a:schemeClr val="tx1"/>
                </a:solidFill>
              </a:rPr>
              <a:t>2019 SAP SE or an SAP affiliate company. All rights reserved.  </a:t>
            </a:r>
            <a:r>
              <a:rPr kumimoji="0" lang="en-US" sz="600" b="0" i="0" u="none" kern="0" baseline="0">
                <a:solidFill>
                  <a:schemeClr val="tx1"/>
                </a:solidFill>
                <a:latin typeface="Arial"/>
                <a:ea typeface="Arial Unicode MS"/>
                <a:cs typeface="Arial Unicode MS" pitchFamily="34" charset="-128"/>
                <a:sym typeface="Arial"/>
              </a:rPr>
              <a:t>ǀ</a:t>
            </a:r>
          </a:p>
        </p:txBody>
      </p:sp>
    </p:spTree>
    <p:extLst>
      <p:ext uri="{BB962C8B-B14F-4D97-AF65-F5344CB8AC3E}">
        <p14:creationId xmlns:p14="http://schemas.microsoft.com/office/powerpoint/2010/main" val="2031361106"/>
      </p:ext>
    </p:extLst>
  </p:cSld>
  <p:clrMap bg1="dk1" tx1="lt1" bg2="dk2" tx2="lt2" accent1="accent1" accent2="accent2" accent3="accent3" accent4="accent4" accent5="accent5" accent6="accent6" hlink="hlink" folHlink="folHlink"/>
  <p:sldLayoutIdLst>
    <p:sldLayoutId id="2147483789" r:id="rId1"/>
    <p:sldLayoutId id="2147483791" r:id="rId2"/>
    <p:sldLayoutId id="2147483798" r:id="rId3"/>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xml"/><Relationship Id="rId1" Type="http://schemas.openxmlformats.org/officeDocument/2006/relationships/slideLayout" Target="../slideLayouts/slideLayout8.xml"/><Relationship Id="rId4" Type="http://schemas.openxmlformats.org/officeDocument/2006/relationships/image" Target="../media/image2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hyperlink" Target="https://blogs.sap.com/2022/12/12/btp-cap-how-to-connect-to-remote-services-locally-in-cap-node-js-application/" TargetMode="External"/><Relationship Id="rId2" Type="http://schemas.openxmlformats.org/officeDocument/2006/relationships/notesSlide" Target="../notesSlides/notesSlide4.xml"/><Relationship Id="rId1" Type="http://schemas.openxmlformats.org/officeDocument/2006/relationships/slideLayout" Target="../slideLayouts/slideLayout8.xml"/><Relationship Id="rId5" Type="http://schemas.openxmlformats.org/officeDocument/2006/relationships/image" Target="../media/image25.png"/><Relationship Id="rId4" Type="http://schemas.openxmlformats.org/officeDocument/2006/relationships/image" Target="../media/image24.png"/></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8.xml"/><Relationship Id="rId4" Type="http://schemas.openxmlformats.org/officeDocument/2006/relationships/image" Target="../media/image28.png"/></Relationships>
</file>

<file path=ppt/slides/_rels/slide1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hyperlink" Target="https://blogs.sap.com/2020/05/26/cap-consume-external-service-part-1/"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8.xml"/><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xml"/><Relationship Id="rId1" Type="http://schemas.openxmlformats.org/officeDocument/2006/relationships/slideLayout" Target="../slideLayouts/slideLayout8.xml"/><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부제목 1">
            <a:extLst>
              <a:ext uri="{FF2B5EF4-FFF2-40B4-BE49-F238E27FC236}">
                <a16:creationId xmlns:a16="http://schemas.microsoft.com/office/drawing/2014/main" id="{54FD04EB-BCF1-8873-CC02-16E60A3CB202}"/>
              </a:ext>
            </a:extLst>
          </p:cNvPr>
          <p:cNvSpPr>
            <a:spLocks noGrp="1"/>
          </p:cNvSpPr>
          <p:nvPr>
            <p:ph type="subTitle" idx="1"/>
          </p:nvPr>
        </p:nvSpPr>
        <p:spPr/>
        <p:txBody>
          <a:bodyPr/>
          <a:lstStyle/>
          <a:p>
            <a:r>
              <a:rPr kumimoji="1" lang="ko-Kore-KR" altLang="en-US" dirty="0"/>
              <a:t>한</a:t>
            </a:r>
            <a:r>
              <a:rPr kumimoji="1" lang="ko-KR" altLang="en-US" dirty="0"/>
              <a:t> </a:t>
            </a:r>
            <a:r>
              <a:rPr kumimoji="1" lang="ko-Kore-KR" altLang="en-US" dirty="0"/>
              <a:t>정우</a:t>
            </a:r>
            <a:r>
              <a:rPr kumimoji="1" lang="en-US" altLang="ko-Kore-KR" dirty="0"/>
              <a:t>,</a:t>
            </a:r>
            <a:r>
              <a:rPr kumimoji="1" lang="ko-KR" altLang="en-US" dirty="0"/>
              <a:t> </a:t>
            </a:r>
            <a:r>
              <a:rPr kumimoji="1" lang="en-US" altLang="ko-KR" dirty="0"/>
              <a:t>SAPK</a:t>
            </a:r>
            <a:endParaRPr kumimoji="1" lang="ko-Kore-KR" altLang="en-US" dirty="0"/>
          </a:p>
        </p:txBody>
      </p:sp>
      <p:sp>
        <p:nvSpPr>
          <p:cNvPr id="3" name="제목 2">
            <a:extLst>
              <a:ext uri="{FF2B5EF4-FFF2-40B4-BE49-F238E27FC236}">
                <a16:creationId xmlns:a16="http://schemas.microsoft.com/office/drawing/2014/main" id="{7A798A9E-2C4F-9436-1B04-359CDFAB3C30}"/>
              </a:ext>
            </a:extLst>
          </p:cNvPr>
          <p:cNvSpPr>
            <a:spLocks noGrp="1"/>
          </p:cNvSpPr>
          <p:nvPr>
            <p:ph type="title"/>
          </p:nvPr>
        </p:nvSpPr>
        <p:spPr/>
        <p:txBody>
          <a:bodyPr/>
          <a:lstStyle/>
          <a:p>
            <a:r>
              <a:rPr kumimoji="1" lang="en-US" altLang="ko-Kore-KR" dirty="0"/>
              <a:t>CAP</a:t>
            </a:r>
            <a:r>
              <a:rPr kumimoji="1" lang="ko-KR" altLang="en-US" dirty="0"/>
              <a:t> </a:t>
            </a:r>
            <a:r>
              <a:rPr kumimoji="1" lang="en-US" altLang="ko-KR" dirty="0"/>
              <a:t>Consume - </a:t>
            </a:r>
            <a:r>
              <a:rPr kumimoji="1" lang="en-US" altLang="ko-Kore-KR" sz="3200" dirty="0"/>
              <a:t>Remote</a:t>
            </a:r>
            <a:r>
              <a:rPr kumimoji="1" lang="ko-KR" altLang="en-US" sz="3200" dirty="0"/>
              <a:t> </a:t>
            </a:r>
            <a:r>
              <a:rPr kumimoji="1" lang="en-US" altLang="ko-Kore-KR" sz="3200" dirty="0"/>
              <a:t>Service for Public Northwind</a:t>
            </a:r>
            <a:endParaRPr kumimoji="1" lang="ko-Kore-KR" altLang="en-US" dirty="0"/>
          </a:p>
        </p:txBody>
      </p:sp>
    </p:spTree>
    <p:extLst>
      <p:ext uri="{BB962C8B-B14F-4D97-AF65-F5344CB8AC3E}">
        <p14:creationId xmlns:p14="http://schemas.microsoft.com/office/powerpoint/2010/main" val="10083218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a:extLst>
              <a:ext uri="{FF2B5EF4-FFF2-40B4-BE49-F238E27FC236}">
                <a16:creationId xmlns:a16="http://schemas.microsoft.com/office/drawing/2014/main" id="{212773E3-9CA9-1FD7-9ECD-EE5BC76257FD}"/>
              </a:ext>
            </a:extLst>
          </p:cNvPr>
          <p:cNvSpPr>
            <a:spLocks noGrp="1"/>
          </p:cNvSpPr>
          <p:nvPr>
            <p:ph type="title"/>
          </p:nvPr>
        </p:nvSpPr>
        <p:spPr/>
        <p:txBody>
          <a:bodyPr/>
          <a:lstStyle/>
          <a:p>
            <a:endParaRPr kumimoji="1" lang="ko-KR" altLang="en-US"/>
          </a:p>
        </p:txBody>
      </p:sp>
      <p:sp>
        <p:nvSpPr>
          <p:cNvPr id="4" name="직사각형 3">
            <a:extLst>
              <a:ext uri="{FF2B5EF4-FFF2-40B4-BE49-F238E27FC236}">
                <a16:creationId xmlns:a16="http://schemas.microsoft.com/office/drawing/2014/main" id="{52B695AB-8B04-5B02-3EDB-6150FC5E9C43}"/>
              </a:ext>
            </a:extLst>
          </p:cNvPr>
          <p:cNvSpPr/>
          <p:nvPr/>
        </p:nvSpPr>
        <p:spPr bwMode="gray">
          <a:xfrm>
            <a:off x="1078992" y="2624328"/>
            <a:ext cx="1920240" cy="1865376"/>
          </a:xfrm>
          <a:prstGeom prst="rect">
            <a:avLst/>
          </a:prstGeom>
          <a:no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altLang="ko-KR" sz="1800" b="0" i="0" u="none" strike="noStrike" kern="0" cap="none" spc="0" normalizeH="0" baseline="0" noProof="0" dirty="0">
                <a:ln>
                  <a:noFill/>
                </a:ln>
                <a:effectLst/>
                <a:uLnTx/>
                <a:uFillTx/>
                <a:ea typeface="Arial Unicode MS" pitchFamily="34" charset="-128"/>
                <a:cs typeface="Arial Unicode MS" pitchFamily="34" charset="-128"/>
              </a:rPr>
              <a:t>S/4</a:t>
            </a:r>
          </a:p>
          <a:p>
            <a:pPr marR="0" algn="ctr" defTabSz="914400" eaLnBrk="1" fontAlgn="base" latinLnBrk="0" hangingPunct="1">
              <a:lnSpc>
                <a:spcPct val="100000"/>
              </a:lnSpc>
              <a:spcBef>
                <a:spcPct val="50000"/>
              </a:spcBef>
              <a:spcAft>
                <a:spcPct val="0"/>
              </a:spcAft>
              <a:buClr>
                <a:srgbClr val="F0AB00"/>
              </a:buClr>
              <a:buSzPct val="80000"/>
              <a:tabLst/>
            </a:pPr>
            <a:r>
              <a:rPr lang="en-US" altLang="ko-KR" sz="1800" kern="0" dirty="0">
                <a:ea typeface="Arial Unicode MS" pitchFamily="34" charset="-128"/>
                <a:cs typeface="Arial Unicode MS" pitchFamily="34" charset="-128"/>
              </a:rPr>
              <a:t>On-premise</a:t>
            </a:r>
            <a:endParaRPr kumimoji="0" lang="ko-KR" alt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5" name="직사각형 4">
            <a:extLst>
              <a:ext uri="{FF2B5EF4-FFF2-40B4-BE49-F238E27FC236}">
                <a16:creationId xmlns:a16="http://schemas.microsoft.com/office/drawing/2014/main" id="{D10723ED-FA16-7850-E99C-DDCAB966275D}"/>
              </a:ext>
            </a:extLst>
          </p:cNvPr>
          <p:cNvSpPr/>
          <p:nvPr/>
        </p:nvSpPr>
        <p:spPr bwMode="gray">
          <a:xfrm>
            <a:off x="3700272" y="2624328"/>
            <a:ext cx="1920240" cy="1865376"/>
          </a:xfrm>
          <a:prstGeom prst="rect">
            <a:avLst/>
          </a:prstGeom>
          <a:no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altLang="ko-KR" sz="1800" b="0" i="0" u="none" strike="noStrike" kern="0" cap="none" spc="0" normalizeH="0" baseline="0" noProof="0" dirty="0">
                <a:ln>
                  <a:noFill/>
                </a:ln>
                <a:effectLst/>
                <a:uLnTx/>
                <a:uFillTx/>
                <a:ea typeface="Arial Unicode MS" pitchFamily="34" charset="-128"/>
                <a:cs typeface="Arial Unicode MS" pitchFamily="34" charset="-128"/>
              </a:rPr>
              <a:t>Cloud Connector </a:t>
            </a:r>
            <a:endParaRPr kumimoji="0" lang="ko-KR" alt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cxnSp>
        <p:nvCxnSpPr>
          <p:cNvPr id="7" name="직선 연결선[R] 6">
            <a:extLst>
              <a:ext uri="{FF2B5EF4-FFF2-40B4-BE49-F238E27FC236}">
                <a16:creationId xmlns:a16="http://schemas.microsoft.com/office/drawing/2014/main" id="{6FB2A648-0B7F-B010-CF57-1D59225CD377}"/>
              </a:ext>
            </a:extLst>
          </p:cNvPr>
          <p:cNvCxnSpPr/>
          <p:nvPr/>
        </p:nvCxnSpPr>
        <p:spPr>
          <a:xfrm>
            <a:off x="6711696" y="1655064"/>
            <a:ext cx="0" cy="4489704"/>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E7967C15-9378-6ADA-6FC1-2A731D5D495A}"/>
              </a:ext>
            </a:extLst>
          </p:cNvPr>
          <p:cNvSpPr txBox="1"/>
          <p:nvPr/>
        </p:nvSpPr>
        <p:spPr>
          <a:xfrm>
            <a:off x="6318504" y="1161288"/>
            <a:ext cx="795089" cy="27699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kumimoji="1" lang="en-US" altLang="ko-KR" sz="1800" kern="0" dirty="0">
                <a:ea typeface="Arial Unicode MS" pitchFamily="34" charset="-128"/>
                <a:cs typeface="Arial Unicode MS" pitchFamily="34" charset="-128"/>
              </a:rPr>
              <a:t>Firewall</a:t>
            </a:r>
            <a:endParaRPr kumimoji="1" lang="ko-KR" altLang="en-US" sz="1800" kern="0" dirty="0" err="1">
              <a:ea typeface="Arial Unicode MS" pitchFamily="34" charset="-128"/>
              <a:cs typeface="Arial Unicode MS" pitchFamily="34" charset="-128"/>
            </a:endParaRPr>
          </a:p>
        </p:txBody>
      </p:sp>
      <p:cxnSp>
        <p:nvCxnSpPr>
          <p:cNvPr id="10" name="직선 화살표 연결선 9">
            <a:extLst>
              <a:ext uri="{FF2B5EF4-FFF2-40B4-BE49-F238E27FC236}">
                <a16:creationId xmlns:a16="http://schemas.microsoft.com/office/drawing/2014/main" id="{5436A1E8-C839-BEA5-CC2A-04AA11CFD549}"/>
              </a:ext>
            </a:extLst>
          </p:cNvPr>
          <p:cNvCxnSpPr/>
          <p:nvPr/>
        </p:nvCxnSpPr>
        <p:spPr>
          <a:xfrm flipV="1">
            <a:off x="5620512" y="2999232"/>
            <a:ext cx="2590800" cy="64008"/>
          </a:xfrm>
          <a:prstGeom prst="straightConnector1">
            <a:avLst/>
          </a:prstGeom>
          <a:ln w="254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1" name="직선 화살표 연결선 10">
            <a:extLst>
              <a:ext uri="{FF2B5EF4-FFF2-40B4-BE49-F238E27FC236}">
                <a16:creationId xmlns:a16="http://schemas.microsoft.com/office/drawing/2014/main" id="{1FDA2DB8-15C0-CF5F-6C88-54178E9F46D5}"/>
              </a:ext>
            </a:extLst>
          </p:cNvPr>
          <p:cNvCxnSpPr>
            <a:cxnSpLocks/>
          </p:cNvCxnSpPr>
          <p:nvPr/>
        </p:nvCxnSpPr>
        <p:spPr>
          <a:xfrm>
            <a:off x="3029712" y="3031236"/>
            <a:ext cx="670560" cy="32004"/>
          </a:xfrm>
          <a:prstGeom prst="straightConnector1">
            <a:avLst/>
          </a:prstGeom>
          <a:ln w="254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3" name="직사각형 12">
            <a:extLst>
              <a:ext uri="{FF2B5EF4-FFF2-40B4-BE49-F238E27FC236}">
                <a16:creationId xmlns:a16="http://schemas.microsoft.com/office/drawing/2014/main" id="{DDFF8245-EA57-2AB2-B958-83D7075C343C}"/>
              </a:ext>
            </a:extLst>
          </p:cNvPr>
          <p:cNvSpPr/>
          <p:nvPr/>
        </p:nvSpPr>
        <p:spPr bwMode="gray">
          <a:xfrm>
            <a:off x="8342376" y="2624328"/>
            <a:ext cx="1920240" cy="1865376"/>
          </a:xfrm>
          <a:prstGeom prst="rect">
            <a:avLst/>
          </a:prstGeom>
          <a:no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altLang="ko-KR" sz="1800" b="0" i="0" u="none" strike="noStrike" kern="0" cap="none" spc="0" normalizeH="0" baseline="0" noProof="0" dirty="0">
                <a:ln>
                  <a:noFill/>
                </a:ln>
                <a:effectLst/>
                <a:uLnTx/>
                <a:uFillTx/>
                <a:ea typeface="Arial Unicode MS" pitchFamily="34" charset="-128"/>
                <a:cs typeface="Arial Unicode MS" pitchFamily="34" charset="-128"/>
              </a:rPr>
              <a:t>Destination</a:t>
            </a:r>
            <a:endParaRPr kumimoji="0" lang="ko-KR" alt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4" name="직사각형 13">
            <a:extLst>
              <a:ext uri="{FF2B5EF4-FFF2-40B4-BE49-F238E27FC236}">
                <a16:creationId xmlns:a16="http://schemas.microsoft.com/office/drawing/2014/main" id="{959E4544-FF01-DF2A-E7DE-E143854D3115}"/>
              </a:ext>
            </a:extLst>
          </p:cNvPr>
          <p:cNvSpPr/>
          <p:nvPr/>
        </p:nvSpPr>
        <p:spPr bwMode="gray">
          <a:xfrm>
            <a:off x="8342376" y="4992624"/>
            <a:ext cx="1920240" cy="1865376"/>
          </a:xfrm>
          <a:prstGeom prst="rect">
            <a:avLst/>
          </a:prstGeom>
          <a:no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altLang="ko-KR" sz="1800" b="0" i="0" u="none" strike="noStrike" kern="0" cap="none" spc="0" normalizeH="0" baseline="0" noProof="0" dirty="0">
                <a:ln>
                  <a:noFill/>
                </a:ln>
                <a:effectLst/>
                <a:uLnTx/>
                <a:uFillTx/>
                <a:ea typeface="Arial Unicode MS" pitchFamily="34" charset="-128"/>
                <a:cs typeface="Arial Unicode MS" pitchFamily="34" charset="-128"/>
              </a:rPr>
              <a:t>S/4</a:t>
            </a:r>
          </a:p>
          <a:p>
            <a:pPr marR="0" algn="ctr" defTabSz="914400" eaLnBrk="1" fontAlgn="base" latinLnBrk="0" hangingPunct="1">
              <a:lnSpc>
                <a:spcPct val="100000"/>
              </a:lnSpc>
              <a:spcBef>
                <a:spcPct val="50000"/>
              </a:spcBef>
              <a:spcAft>
                <a:spcPct val="0"/>
              </a:spcAft>
              <a:buClr>
                <a:srgbClr val="F0AB00"/>
              </a:buClr>
              <a:buSzPct val="80000"/>
              <a:tabLst/>
            </a:pPr>
            <a:r>
              <a:rPr lang="en-US" altLang="ko-KR" sz="1800" kern="0" dirty="0" err="1">
                <a:ea typeface="Arial Unicode MS" pitchFamily="34" charset="-128"/>
                <a:cs typeface="Arial Unicode MS" pitchFamily="34" charset="-128"/>
              </a:rPr>
              <a:t>Pulic</a:t>
            </a:r>
            <a:r>
              <a:rPr lang="en-US" altLang="ko-KR" sz="1800" kern="0" dirty="0">
                <a:ea typeface="Arial Unicode MS" pitchFamily="34" charset="-128"/>
                <a:cs typeface="Arial Unicode MS" pitchFamily="34" charset="-128"/>
              </a:rPr>
              <a:t> Cloud</a:t>
            </a:r>
            <a:endParaRPr kumimoji="0" lang="ko-KR" alt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cxnSp>
        <p:nvCxnSpPr>
          <p:cNvPr id="15" name="직선 화살표 연결선 14">
            <a:extLst>
              <a:ext uri="{FF2B5EF4-FFF2-40B4-BE49-F238E27FC236}">
                <a16:creationId xmlns:a16="http://schemas.microsoft.com/office/drawing/2014/main" id="{D59F6BE9-0466-0DC7-92CB-98F2487770C0}"/>
              </a:ext>
            </a:extLst>
          </p:cNvPr>
          <p:cNvCxnSpPr>
            <a:cxnSpLocks/>
            <a:stCxn id="14" idx="0"/>
            <a:endCxn id="13" idx="2"/>
          </p:cNvCxnSpPr>
          <p:nvPr/>
        </p:nvCxnSpPr>
        <p:spPr>
          <a:xfrm flipV="1">
            <a:off x="9302496" y="4489704"/>
            <a:ext cx="0" cy="502920"/>
          </a:xfrm>
          <a:prstGeom prst="straightConnector1">
            <a:avLst/>
          </a:prstGeom>
          <a:ln w="254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608096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a:extLst>
              <a:ext uri="{FF2B5EF4-FFF2-40B4-BE49-F238E27FC236}">
                <a16:creationId xmlns:a16="http://schemas.microsoft.com/office/drawing/2014/main" id="{5AFE4661-7628-D29D-66C7-1CB7B6B78D60}"/>
              </a:ext>
            </a:extLst>
          </p:cNvPr>
          <p:cNvSpPr>
            <a:spLocks noGrp="1"/>
          </p:cNvSpPr>
          <p:nvPr>
            <p:ph type="title"/>
          </p:nvPr>
        </p:nvSpPr>
        <p:spPr/>
        <p:txBody>
          <a:bodyPr/>
          <a:lstStyle/>
          <a:p>
            <a:r>
              <a:rPr kumimoji="1" lang="en-US" altLang="ko-Kore-KR" dirty="0"/>
              <a:t>Data &amp; Service modeling </a:t>
            </a:r>
            <a:r>
              <a:rPr kumimoji="1" lang="ko-KR" altLang="en-US" dirty="0"/>
              <a:t>내용 확인</a:t>
            </a:r>
            <a:endParaRPr kumimoji="1" lang="ko-Kore-KR" altLang="en-US" dirty="0"/>
          </a:p>
        </p:txBody>
      </p:sp>
      <p:pic>
        <p:nvPicPr>
          <p:cNvPr id="4" name="그림 3">
            <a:extLst>
              <a:ext uri="{FF2B5EF4-FFF2-40B4-BE49-F238E27FC236}">
                <a16:creationId xmlns:a16="http://schemas.microsoft.com/office/drawing/2014/main" id="{9EFA26D0-4E1C-F495-AFC3-1D633BB59341}"/>
              </a:ext>
            </a:extLst>
          </p:cNvPr>
          <p:cNvPicPr>
            <a:picLocks noChangeAspect="1"/>
          </p:cNvPicPr>
          <p:nvPr/>
        </p:nvPicPr>
        <p:blipFill>
          <a:blip r:embed="rId2"/>
          <a:stretch>
            <a:fillRect/>
          </a:stretch>
        </p:blipFill>
        <p:spPr>
          <a:xfrm>
            <a:off x="504001" y="2056154"/>
            <a:ext cx="2019300" cy="3175000"/>
          </a:xfrm>
          <a:prstGeom prst="rect">
            <a:avLst/>
          </a:prstGeom>
        </p:spPr>
      </p:pic>
      <p:sp>
        <p:nvSpPr>
          <p:cNvPr id="5" name="TextBox 4">
            <a:extLst>
              <a:ext uri="{FF2B5EF4-FFF2-40B4-BE49-F238E27FC236}">
                <a16:creationId xmlns:a16="http://schemas.microsoft.com/office/drawing/2014/main" id="{363ED2A3-5F31-1E18-D5E3-DFC12AC7EA5B}"/>
              </a:ext>
            </a:extLst>
          </p:cNvPr>
          <p:cNvSpPr txBox="1"/>
          <p:nvPr/>
        </p:nvSpPr>
        <p:spPr>
          <a:xfrm>
            <a:off x="3115729" y="2598668"/>
            <a:ext cx="2997615" cy="2585323"/>
          </a:xfrm>
          <a:prstGeom prst="rect">
            <a:avLst/>
          </a:prstGeom>
          <a:solidFill>
            <a:schemeClr val="bg1">
              <a:lumMod val="95000"/>
            </a:schemeClr>
          </a:solidFill>
        </p:spPr>
        <p:txBody>
          <a:bodyPr wrap="none" lIns="0" tIns="0" rIns="0" bIns="0" rtlCol="0">
            <a:spAutoFit/>
          </a:bodyPr>
          <a:lstStyle/>
          <a:p>
            <a:r>
              <a:rPr lang="en" altLang="ko-Kore-KR" sz="700" b="0" dirty="0">
                <a:solidFill>
                  <a:srgbClr val="0000FF"/>
                </a:solidFill>
                <a:effectLst/>
                <a:latin typeface="Menlo" panose="020B0609030804020204" pitchFamily="49" charset="0"/>
              </a:rPr>
              <a:t>namespace</a:t>
            </a:r>
            <a:r>
              <a:rPr lang="en" altLang="ko-Kore-KR" sz="700" b="0" dirty="0">
                <a:solidFill>
                  <a:srgbClr val="3B3B3B"/>
                </a:solidFill>
                <a:effectLst/>
                <a:latin typeface="Menlo" panose="020B0609030804020204" pitchFamily="49" charset="0"/>
              </a:rPr>
              <a:t> </a:t>
            </a:r>
            <a:r>
              <a:rPr lang="en" altLang="ko-Kore-KR" sz="700" b="0" dirty="0" err="1">
                <a:solidFill>
                  <a:srgbClr val="3B3B3B"/>
                </a:solidFill>
                <a:effectLst/>
                <a:latin typeface="Menlo" panose="020B0609030804020204" pitchFamily="49" charset="0"/>
              </a:rPr>
              <a:t>sap.ui.riskmanagement</a:t>
            </a:r>
            <a:r>
              <a:rPr lang="en" altLang="ko-Kore-KR" sz="700" b="0" dirty="0">
                <a:solidFill>
                  <a:srgbClr val="3B3B3B"/>
                </a:solidFill>
                <a:effectLst/>
                <a:latin typeface="Menlo" panose="020B0609030804020204" pitchFamily="49" charset="0"/>
              </a:rPr>
              <a:t>;</a:t>
            </a:r>
          </a:p>
          <a:p>
            <a:r>
              <a:rPr lang="en" altLang="ko-Kore-KR" sz="700" b="0" dirty="0">
                <a:solidFill>
                  <a:srgbClr val="0000FF"/>
                </a:solidFill>
                <a:effectLst/>
                <a:latin typeface="Menlo" panose="020B0609030804020204" pitchFamily="49" charset="0"/>
              </a:rPr>
              <a:t>using</a:t>
            </a:r>
            <a:r>
              <a:rPr lang="en" altLang="ko-Kore-KR" sz="700" b="0" dirty="0">
                <a:solidFill>
                  <a:srgbClr val="3B3B3B"/>
                </a:solidFill>
                <a:effectLst/>
                <a:latin typeface="Menlo" panose="020B0609030804020204" pitchFamily="49" charset="0"/>
              </a:rPr>
              <a:t> { </a:t>
            </a:r>
            <a:r>
              <a:rPr lang="en" altLang="ko-Kore-KR" sz="700" b="0" dirty="0">
                <a:solidFill>
                  <a:srgbClr val="001080"/>
                </a:solidFill>
                <a:effectLst/>
                <a:latin typeface="Menlo" panose="020B0609030804020204" pitchFamily="49" charset="0"/>
              </a:rPr>
              <a:t>managed</a:t>
            </a:r>
            <a:r>
              <a:rPr lang="en" altLang="ko-Kore-KR" sz="700" b="0" dirty="0">
                <a:solidFill>
                  <a:srgbClr val="3B3B3B"/>
                </a:solidFill>
                <a:effectLst/>
                <a:latin typeface="Menlo" panose="020B0609030804020204" pitchFamily="49" charset="0"/>
              </a:rPr>
              <a:t> } </a:t>
            </a:r>
            <a:r>
              <a:rPr lang="en" altLang="ko-Kore-KR" sz="700" b="0" dirty="0">
                <a:solidFill>
                  <a:srgbClr val="0000FF"/>
                </a:solidFill>
                <a:effectLst/>
                <a:latin typeface="Menlo" panose="020B0609030804020204" pitchFamily="49" charset="0"/>
              </a:rPr>
              <a:t>from</a:t>
            </a:r>
            <a:r>
              <a:rPr lang="en" altLang="ko-Kore-KR" sz="700" b="0" dirty="0">
                <a:solidFill>
                  <a:srgbClr val="3B3B3B"/>
                </a:solidFill>
                <a:effectLst/>
                <a:latin typeface="Menlo" panose="020B0609030804020204" pitchFamily="49" charset="0"/>
              </a:rPr>
              <a:t> </a:t>
            </a:r>
            <a:r>
              <a:rPr lang="en" altLang="ko-Kore-KR" sz="700" b="0" dirty="0">
                <a:solidFill>
                  <a:srgbClr val="A31515"/>
                </a:solidFill>
                <a:effectLst/>
                <a:latin typeface="Menlo" panose="020B0609030804020204" pitchFamily="49" charset="0"/>
              </a:rPr>
              <a:t>'@sap/</a:t>
            </a:r>
            <a:r>
              <a:rPr lang="en" altLang="ko-Kore-KR" sz="700" b="0" dirty="0" err="1">
                <a:solidFill>
                  <a:srgbClr val="A31515"/>
                </a:solidFill>
                <a:effectLst/>
                <a:latin typeface="Menlo" panose="020B0609030804020204" pitchFamily="49" charset="0"/>
              </a:rPr>
              <a:t>cds</a:t>
            </a:r>
            <a:r>
              <a:rPr lang="en" altLang="ko-Kore-KR" sz="700" b="0" dirty="0">
                <a:solidFill>
                  <a:srgbClr val="A31515"/>
                </a:solidFill>
                <a:effectLst/>
                <a:latin typeface="Menlo" panose="020B0609030804020204" pitchFamily="49" charset="0"/>
              </a:rPr>
              <a:t>/common'</a:t>
            </a:r>
            <a:r>
              <a:rPr lang="en" altLang="ko-Kore-KR" sz="700" b="0" dirty="0">
                <a:solidFill>
                  <a:srgbClr val="3B3B3B"/>
                </a:solidFill>
                <a:effectLst/>
                <a:latin typeface="Menlo" panose="020B0609030804020204" pitchFamily="49" charset="0"/>
              </a:rPr>
              <a:t>;</a:t>
            </a:r>
          </a:p>
          <a:p>
            <a:br>
              <a:rPr lang="en" altLang="ko-Kore-KR" sz="700" b="0" dirty="0">
                <a:solidFill>
                  <a:srgbClr val="3B3B3B"/>
                </a:solidFill>
                <a:effectLst/>
                <a:latin typeface="Menlo" panose="020B0609030804020204" pitchFamily="49" charset="0"/>
              </a:rPr>
            </a:br>
            <a:r>
              <a:rPr lang="en" altLang="ko-Kore-KR" sz="700" b="0" dirty="0">
                <a:solidFill>
                  <a:srgbClr val="0000FF"/>
                </a:solidFill>
                <a:effectLst/>
                <a:latin typeface="Menlo" panose="020B0609030804020204" pitchFamily="49" charset="0"/>
              </a:rPr>
              <a:t>entity</a:t>
            </a:r>
            <a:r>
              <a:rPr lang="en" altLang="ko-Kore-KR" sz="700" b="0" dirty="0">
                <a:solidFill>
                  <a:srgbClr val="3B3B3B"/>
                </a:solidFill>
                <a:effectLst/>
                <a:latin typeface="Menlo" panose="020B0609030804020204" pitchFamily="49" charset="0"/>
              </a:rPr>
              <a:t> Risks </a:t>
            </a:r>
            <a:r>
              <a:rPr lang="en" altLang="ko-Kore-KR" sz="700" b="0" dirty="0">
                <a:solidFill>
                  <a:srgbClr val="000000"/>
                </a:solidFill>
                <a:effectLst/>
                <a:latin typeface="Menlo" panose="020B0609030804020204" pitchFamily="49" charset="0"/>
              </a:rPr>
              <a:t>:</a:t>
            </a:r>
            <a:r>
              <a:rPr lang="en" altLang="ko-Kore-KR" sz="700" b="0" dirty="0">
                <a:solidFill>
                  <a:srgbClr val="3B3B3B"/>
                </a:solidFill>
                <a:effectLst/>
                <a:latin typeface="Menlo" panose="020B0609030804020204" pitchFamily="49" charset="0"/>
              </a:rPr>
              <a:t> managed {</a:t>
            </a:r>
          </a:p>
          <a:p>
            <a:r>
              <a:rPr lang="en" altLang="ko-Kore-KR" sz="700" b="0" dirty="0">
                <a:solidFill>
                  <a:srgbClr val="0000FF"/>
                </a:solidFill>
                <a:effectLst/>
                <a:latin typeface="Menlo" panose="020B0609030804020204" pitchFamily="49" charset="0"/>
              </a:rPr>
              <a:t>key </a:t>
            </a:r>
            <a:r>
              <a:rPr lang="en" altLang="ko-Kore-KR" sz="700" b="0" dirty="0">
                <a:solidFill>
                  <a:srgbClr val="267F99"/>
                </a:solidFill>
                <a:effectLst/>
                <a:latin typeface="Menlo" panose="020B0609030804020204" pitchFamily="49" charset="0"/>
              </a:rPr>
              <a:t>ID</a:t>
            </a:r>
            <a:r>
              <a:rPr lang="en" altLang="ko-Kore-KR" sz="700" b="0" dirty="0">
                <a:solidFill>
                  <a:srgbClr val="3B3B3B"/>
                </a:solidFill>
                <a:effectLst/>
                <a:latin typeface="Menlo" panose="020B0609030804020204" pitchFamily="49" charset="0"/>
              </a:rPr>
              <a:t> </a:t>
            </a:r>
            <a:r>
              <a:rPr lang="en" altLang="ko-Kore-KR" sz="700" b="0" dirty="0">
                <a:solidFill>
                  <a:srgbClr val="000000"/>
                </a:solidFill>
                <a:effectLst/>
                <a:latin typeface="Menlo" panose="020B0609030804020204" pitchFamily="49" charset="0"/>
              </a:rPr>
              <a:t>:</a:t>
            </a:r>
            <a:r>
              <a:rPr lang="en" altLang="ko-Kore-KR" sz="700" b="0" dirty="0">
                <a:solidFill>
                  <a:srgbClr val="3B3B3B"/>
                </a:solidFill>
                <a:effectLst/>
                <a:latin typeface="Menlo" panose="020B0609030804020204" pitchFamily="49" charset="0"/>
              </a:rPr>
              <a:t> </a:t>
            </a:r>
            <a:r>
              <a:rPr lang="en" altLang="ko-Kore-KR" sz="700" b="0" dirty="0">
                <a:solidFill>
                  <a:srgbClr val="267F99"/>
                </a:solidFill>
                <a:effectLst/>
                <a:latin typeface="Menlo" panose="020B0609030804020204" pitchFamily="49" charset="0"/>
              </a:rPr>
              <a:t>UUID </a:t>
            </a:r>
            <a:r>
              <a:rPr lang="en" altLang="ko-Kore-KR" sz="700" b="0" dirty="0">
                <a:solidFill>
                  <a:srgbClr val="E50000"/>
                </a:solidFill>
                <a:effectLst/>
                <a:latin typeface="Menlo" panose="020B0609030804020204" pitchFamily="49" charset="0"/>
              </a:rPr>
              <a:t>@(</a:t>
            </a:r>
            <a:r>
              <a:rPr lang="en" altLang="ko-Kore-KR" sz="700" b="0" dirty="0" err="1">
                <a:solidFill>
                  <a:srgbClr val="E50000"/>
                </a:solidFill>
                <a:effectLst/>
                <a:latin typeface="Menlo" panose="020B0609030804020204" pitchFamily="49" charset="0"/>
              </a:rPr>
              <a:t>Core.Computed</a:t>
            </a:r>
            <a:r>
              <a:rPr lang="en" altLang="ko-Kore-KR" sz="700" b="0" dirty="0">
                <a:solidFill>
                  <a:srgbClr val="3B3B3B"/>
                </a:solidFill>
                <a:effectLst/>
                <a:latin typeface="Menlo" panose="020B0609030804020204" pitchFamily="49" charset="0"/>
              </a:rPr>
              <a:t> </a:t>
            </a:r>
            <a:r>
              <a:rPr lang="en" altLang="ko-Kore-KR" sz="700" b="0" dirty="0">
                <a:solidFill>
                  <a:srgbClr val="000000"/>
                </a:solidFill>
                <a:effectLst/>
                <a:latin typeface="Menlo" panose="020B0609030804020204" pitchFamily="49" charset="0"/>
              </a:rPr>
              <a:t>:</a:t>
            </a:r>
            <a:r>
              <a:rPr lang="en" altLang="ko-Kore-KR" sz="700" b="0" dirty="0">
                <a:solidFill>
                  <a:srgbClr val="3B3B3B"/>
                </a:solidFill>
                <a:effectLst/>
                <a:latin typeface="Menlo" panose="020B0609030804020204" pitchFamily="49" charset="0"/>
              </a:rPr>
              <a:t> true);</a:t>
            </a:r>
          </a:p>
          <a:p>
            <a:r>
              <a:rPr lang="en" altLang="ko-Kore-KR" sz="700" b="0" dirty="0">
                <a:solidFill>
                  <a:srgbClr val="267F99"/>
                </a:solidFill>
                <a:effectLst/>
                <a:latin typeface="Menlo" panose="020B0609030804020204" pitchFamily="49" charset="0"/>
              </a:rPr>
              <a:t>title</a:t>
            </a:r>
            <a:r>
              <a:rPr lang="en" altLang="ko-Kore-KR" sz="700" b="0" dirty="0">
                <a:solidFill>
                  <a:srgbClr val="3B3B3B"/>
                </a:solidFill>
                <a:effectLst/>
                <a:latin typeface="Menlo" panose="020B0609030804020204" pitchFamily="49" charset="0"/>
              </a:rPr>
              <a:t> </a:t>
            </a:r>
            <a:r>
              <a:rPr lang="en" altLang="ko-Kore-KR" sz="700" b="0" dirty="0">
                <a:solidFill>
                  <a:srgbClr val="000000"/>
                </a:solidFill>
                <a:effectLst/>
                <a:latin typeface="Menlo" panose="020B0609030804020204" pitchFamily="49" charset="0"/>
              </a:rPr>
              <a:t>:</a:t>
            </a:r>
            <a:r>
              <a:rPr lang="en" altLang="ko-Kore-KR" sz="700" b="0" dirty="0">
                <a:solidFill>
                  <a:srgbClr val="3B3B3B"/>
                </a:solidFill>
                <a:effectLst/>
                <a:latin typeface="Menlo" panose="020B0609030804020204" pitchFamily="49" charset="0"/>
              </a:rPr>
              <a:t> </a:t>
            </a:r>
            <a:r>
              <a:rPr lang="en" altLang="ko-Kore-KR" sz="700" b="0" dirty="0">
                <a:solidFill>
                  <a:srgbClr val="267F99"/>
                </a:solidFill>
                <a:effectLst/>
                <a:latin typeface="Menlo" panose="020B0609030804020204" pitchFamily="49" charset="0"/>
              </a:rPr>
              <a:t>String(100)</a:t>
            </a:r>
            <a:r>
              <a:rPr lang="en" altLang="ko-Kore-KR" sz="700" b="0" dirty="0">
                <a:solidFill>
                  <a:srgbClr val="3B3B3B"/>
                </a:solidFill>
                <a:effectLst/>
                <a:latin typeface="Menlo" panose="020B0609030804020204" pitchFamily="49" charset="0"/>
              </a:rPr>
              <a:t>;</a:t>
            </a:r>
          </a:p>
          <a:p>
            <a:r>
              <a:rPr lang="en" altLang="ko-Kore-KR" sz="700" b="0" dirty="0">
                <a:solidFill>
                  <a:srgbClr val="267F99"/>
                </a:solidFill>
                <a:effectLst/>
                <a:latin typeface="Menlo" panose="020B0609030804020204" pitchFamily="49" charset="0"/>
              </a:rPr>
              <a:t>owner</a:t>
            </a:r>
            <a:r>
              <a:rPr lang="en" altLang="ko-Kore-KR" sz="700" b="0" dirty="0">
                <a:solidFill>
                  <a:srgbClr val="3B3B3B"/>
                </a:solidFill>
                <a:effectLst/>
                <a:latin typeface="Menlo" panose="020B0609030804020204" pitchFamily="49" charset="0"/>
              </a:rPr>
              <a:t> </a:t>
            </a:r>
            <a:r>
              <a:rPr lang="en" altLang="ko-Kore-KR" sz="700" b="0" dirty="0">
                <a:solidFill>
                  <a:srgbClr val="000000"/>
                </a:solidFill>
                <a:effectLst/>
                <a:latin typeface="Menlo" panose="020B0609030804020204" pitchFamily="49" charset="0"/>
              </a:rPr>
              <a:t>:</a:t>
            </a:r>
            <a:r>
              <a:rPr lang="en" altLang="ko-Kore-KR" sz="700" b="0" dirty="0">
                <a:solidFill>
                  <a:srgbClr val="3B3B3B"/>
                </a:solidFill>
                <a:effectLst/>
                <a:latin typeface="Menlo" panose="020B0609030804020204" pitchFamily="49" charset="0"/>
              </a:rPr>
              <a:t> </a:t>
            </a:r>
            <a:r>
              <a:rPr lang="en" altLang="ko-Kore-KR" sz="700" b="0" dirty="0">
                <a:solidFill>
                  <a:srgbClr val="267F99"/>
                </a:solidFill>
                <a:effectLst/>
                <a:latin typeface="Menlo" panose="020B0609030804020204" pitchFamily="49" charset="0"/>
              </a:rPr>
              <a:t>String</a:t>
            </a:r>
            <a:r>
              <a:rPr lang="en" altLang="ko-Kore-KR" sz="700" b="0" dirty="0">
                <a:solidFill>
                  <a:srgbClr val="3B3B3B"/>
                </a:solidFill>
                <a:effectLst/>
                <a:latin typeface="Menlo" panose="020B0609030804020204" pitchFamily="49" charset="0"/>
              </a:rPr>
              <a:t>;</a:t>
            </a:r>
          </a:p>
          <a:p>
            <a:r>
              <a:rPr lang="en" altLang="ko-Kore-KR" sz="700" b="0" dirty="0" err="1">
                <a:solidFill>
                  <a:srgbClr val="267F99"/>
                </a:solidFill>
                <a:effectLst/>
                <a:latin typeface="Menlo" panose="020B0609030804020204" pitchFamily="49" charset="0"/>
              </a:rPr>
              <a:t>prio</a:t>
            </a:r>
            <a:r>
              <a:rPr lang="en" altLang="ko-Kore-KR" sz="700" b="0" dirty="0">
                <a:solidFill>
                  <a:srgbClr val="3B3B3B"/>
                </a:solidFill>
                <a:effectLst/>
                <a:latin typeface="Menlo" panose="020B0609030804020204" pitchFamily="49" charset="0"/>
              </a:rPr>
              <a:t> </a:t>
            </a:r>
            <a:r>
              <a:rPr lang="en" altLang="ko-Kore-KR" sz="700" b="0" dirty="0">
                <a:solidFill>
                  <a:srgbClr val="000000"/>
                </a:solidFill>
                <a:effectLst/>
                <a:latin typeface="Menlo" panose="020B0609030804020204" pitchFamily="49" charset="0"/>
              </a:rPr>
              <a:t>:</a:t>
            </a:r>
            <a:r>
              <a:rPr lang="en" altLang="ko-Kore-KR" sz="700" b="0" dirty="0">
                <a:solidFill>
                  <a:srgbClr val="3B3B3B"/>
                </a:solidFill>
                <a:effectLst/>
                <a:latin typeface="Menlo" panose="020B0609030804020204" pitchFamily="49" charset="0"/>
              </a:rPr>
              <a:t> </a:t>
            </a:r>
            <a:r>
              <a:rPr lang="en" altLang="ko-Kore-KR" sz="700" b="0" dirty="0">
                <a:solidFill>
                  <a:srgbClr val="267F99"/>
                </a:solidFill>
                <a:effectLst/>
                <a:latin typeface="Menlo" panose="020B0609030804020204" pitchFamily="49" charset="0"/>
              </a:rPr>
              <a:t>String(5)</a:t>
            </a:r>
            <a:r>
              <a:rPr lang="en" altLang="ko-Kore-KR" sz="700" b="0" dirty="0">
                <a:solidFill>
                  <a:srgbClr val="3B3B3B"/>
                </a:solidFill>
                <a:effectLst/>
                <a:latin typeface="Menlo" panose="020B0609030804020204" pitchFamily="49" charset="0"/>
              </a:rPr>
              <a:t>;</a:t>
            </a:r>
          </a:p>
          <a:p>
            <a:r>
              <a:rPr lang="en" altLang="ko-Kore-KR" sz="700" b="0" dirty="0" err="1">
                <a:solidFill>
                  <a:srgbClr val="267F99"/>
                </a:solidFill>
                <a:effectLst/>
                <a:latin typeface="Menlo" panose="020B0609030804020204" pitchFamily="49" charset="0"/>
              </a:rPr>
              <a:t>descr</a:t>
            </a:r>
            <a:r>
              <a:rPr lang="en" altLang="ko-Kore-KR" sz="700" b="0" dirty="0">
                <a:solidFill>
                  <a:srgbClr val="3B3B3B"/>
                </a:solidFill>
                <a:effectLst/>
                <a:latin typeface="Menlo" panose="020B0609030804020204" pitchFamily="49" charset="0"/>
              </a:rPr>
              <a:t> </a:t>
            </a:r>
            <a:r>
              <a:rPr lang="en" altLang="ko-Kore-KR" sz="700" b="0" dirty="0">
                <a:solidFill>
                  <a:srgbClr val="000000"/>
                </a:solidFill>
                <a:effectLst/>
                <a:latin typeface="Menlo" panose="020B0609030804020204" pitchFamily="49" charset="0"/>
              </a:rPr>
              <a:t>:</a:t>
            </a:r>
            <a:r>
              <a:rPr lang="en" altLang="ko-Kore-KR" sz="700" b="0" dirty="0">
                <a:solidFill>
                  <a:srgbClr val="3B3B3B"/>
                </a:solidFill>
                <a:effectLst/>
                <a:latin typeface="Menlo" panose="020B0609030804020204" pitchFamily="49" charset="0"/>
              </a:rPr>
              <a:t> </a:t>
            </a:r>
            <a:r>
              <a:rPr lang="en" altLang="ko-Kore-KR" sz="700" b="0" dirty="0">
                <a:solidFill>
                  <a:srgbClr val="267F99"/>
                </a:solidFill>
                <a:effectLst/>
                <a:latin typeface="Menlo" panose="020B0609030804020204" pitchFamily="49" charset="0"/>
              </a:rPr>
              <a:t>String</a:t>
            </a:r>
            <a:r>
              <a:rPr lang="en" altLang="ko-Kore-KR" sz="700" b="0" dirty="0">
                <a:solidFill>
                  <a:srgbClr val="3B3B3B"/>
                </a:solidFill>
                <a:effectLst/>
                <a:latin typeface="Menlo" panose="020B0609030804020204" pitchFamily="49" charset="0"/>
              </a:rPr>
              <a:t>;</a:t>
            </a:r>
          </a:p>
          <a:p>
            <a:r>
              <a:rPr lang="en" altLang="ko-Kore-KR" sz="700" b="0" dirty="0" err="1">
                <a:solidFill>
                  <a:srgbClr val="267F99"/>
                </a:solidFill>
                <a:effectLst/>
                <a:latin typeface="Menlo" panose="020B0609030804020204" pitchFamily="49" charset="0"/>
              </a:rPr>
              <a:t>miti_id</a:t>
            </a:r>
            <a:r>
              <a:rPr lang="en" altLang="ko-Kore-KR" sz="700" b="0" dirty="0">
                <a:solidFill>
                  <a:srgbClr val="3B3B3B"/>
                </a:solidFill>
                <a:effectLst/>
                <a:latin typeface="Menlo" panose="020B0609030804020204" pitchFamily="49" charset="0"/>
              </a:rPr>
              <a:t> </a:t>
            </a:r>
            <a:r>
              <a:rPr lang="en" altLang="ko-Kore-KR" sz="700" b="0" dirty="0">
                <a:solidFill>
                  <a:srgbClr val="000000"/>
                </a:solidFill>
                <a:effectLst/>
                <a:latin typeface="Menlo" panose="020B0609030804020204" pitchFamily="49" charset="0"/>
              </a:rPr>
              <a:t>:</a:t>
            </a:r>
            <a:r>
              <a:rPr lang="en" altLang="ko-Kore-KR" sz="700" b="0" dirty="0">
                <a:solidFill>
                  <a:srgbClr val="3B3B3B"/>
                </a:solidFill>
                <a:effectLst/>
                <a:latin typeface="Menlo" panose="020B0609030804020204" pitchFamily="49" charset="0"/>
              </a:rPr>
              <a:t> </a:t>
            </a:r>
            <a:r>
              <a:rPr lang="en" altLang="ko-Kore-KR" sz="700" b="0" dirty="0">
                <a:solidFill>
                  <a:srgbClr val="267F99"/>
                </a:solidFill>
                <a:effectLst/>
                <a:latin typeface="Menlo" panose="020B0609030804020204" pitchFamily="49" charset="0"/>
              </a:rPr>
              <a:t>UUID</a:t>
            </a:r>
            <a:r>
              <a:rPr lang="en" altLang="ko-Kore-KR" sz="700" b="0" dirty="0">
                <a:solidFill>
                  <a:srgbClr val="3B3B3B"/>
                </a:solidFill>
                <a:effectLst/>
                <a:latin typeface="Menlo" panose="020B0609030804020204" pitchFamily="49" charset="0"/>
              </a:rPr>
              <a:t>;</a:t>
            </a:r>
          </a:p>
          <a:p>
            <a:r>
              <a:rPr lang="en" altLang="ko-Kore-KR" sz="700" b="0" dirty="0" err="1">
                <a:solidFill>
                  <a:srgbClr val="267F99"/>
                </a:solidFill>
                <a:effectLst/>
                <a:latin typeface="Menlo" panose="020B0609030804020204" pitchFamily="49" charset="0"/>
              </a:rPr>
              <a:t>miti</a:t>
            </a:r>
            <a:r>
              <a:rPr lang="en" altLang="ko-Kore-KR" sz="700" b="0" dirty="0">
                <a:solidFill>
                  <a:srgbClr val="3B3B3B"/>
                </a:solidFill>
                <a:effectLst/>
                <a:latin typeface="Menlo" panose="020B0609030804020204" pitchFamily="49" charset="0"/>
              </a:rPr>
              <a:t> </a:t>
            </a:r>
            <a:r>
              <a:rPr lang="en" altLang="ko-Kore-KR" sz="700" b="0" dirty="0">
                <a:solidFill>
                  <a:srgbClr val="000000"/>
                </a:solidFill>
                <a:effectLst/>
                <a:latin typeface="Menlo" panose="020B0609030804020204" pitchFamily="49" charset="0"/>
              </a:rPr>
              <a:t>:</a:t>
            </a:r>
            <a:r>
              <a:rPr lang="en" altLang="ko-Kore-KR" sz="700" b="0" dirty="0">
                <a:solidFill>
                  <a:srgbClr val="3B3B3B"/>
                </a:solidFill>
                <a:effectLst/>
                <a:latin typeface="Menlo" panose="020B0609030804020204" pitchFamily="49" charset="0"/>
              </a:rPr>
              <a:t> </a:t>
            </a:r>
            <a:r>
              <a:rPr lang="en" altLang="ko-Kore-KR" sz="700" b="0" dirty="0">
                <a:solidFill>
                  <a:srgbClr val="267F99"/>
                </a:solidFill>
                <a:effectLst/>
                <a:latin typeface="Menlo" panose="020B0609030804020204" pitchFamily="49" charset="0"/>
              </a:rPr>
              <a:t>Association to </a:t>
            </a:r>
            <a:r>
              <a:rPr lang="en" altLang="ko-Kore-KR" sz="700" b="0" dirty="0">
                <a:solidFill>
                  <a:srgbClr val="3B3B3B"/>
                </a:solidFill>
                <a:effectLst/>
                <a:latin typeface="Menlo" panose="020B0609030804020204" pitchFamily="49" charset="0"/>
              </a:rPr>
              <a:t>Mitigations</a:t>
            </a:r>
          </a:p>
          <a:p>
            <a:r>
              <a:rPr lang="en" altLang="ko-Kore-KR" sz="700" b="0" dirty="0">
                <a:solidFill>
                  <a:srgbClr val="0000FF"/>
                </a:solidFill>
                <a:effectLst/>
                <a:latin typeface="Menlo" panose="020B0609030804020204" pitchFamily="49" charset="0"/>
              </a:rPr>
              <a:t>on</a:t>
            </a:r>
            <a:r>
              <a:rPr lang="en" altLang="ko-Kore-KR" sz="700" b="0" dirty="0">
                <a:solidFill>
                  <a:srgbClr val="3B3B3B"/>
                </a:solidFill>
                <a:effectLst/>
                <a:latin typeface="Menlo" panose="020B0609030804020204" pitchFamily="49" charset="0"/>
              </a:rPr>
              <a:t> </a:t>
            </a:r>
            <a:r>
              <a:rPr lang="en" altLang="ko-Kore-KR" sz="700" b="0" dirty="0" err="1">
                <a:solidFill>
                  <a:srgbClr val="3B3B3B"/>
                </a:solidFill>
                <a:effectLst/>
                <a:latin typeface="Menlo" panose="020B0609030804020204" pitchFamily="49" charset="0"/>
              </a:rPr>
              <a:t>miti.ID</a:t>
            </a:r>
            <a:r>
              <a:rPr lang="en" altLang="ko-Kore-KR" sz="700" b="0" dirty="0">
                <a:solidFill>
                  <a:srgbClr val="3B3B3B"/>
                </a:solidFill>
                <a:effectLst/>
                <a:latin typeface="Menlo" panose="020B0609030804020204" pitchFamily="49" charset="0"/>
              </a:rPr>
              <a:t> </a:t>
            </a:r>
            <a:r>
              <a:rPr lang="en" altLang="ko-Kore-KR" sz="700" b="0" dirty="0">
                <a:solidFill>
                  <a:srgbClr val="000000"/>
                </a:solidFill>
                <a:effectLst/>
                <a:latin typeface="Menlo" panose="020B0609030804020204" pitchFamily="49" charset="0"/>
              </a:rPr>
              <a:t>=</a:t>
            </a:r>
            <a:r>
              <a:rPr lang="en" altLang="ko-Kore-KR" sz="700" b="0" dirty="0">
                <a:solidFill>
                  <a:srgbClr val="3B3B3B"/>
                </a:solidFill>
                <a:effectLst/>
                <a:latin typeface="Menlo" panose="020B0609030804020204" pitchFamily="49" charset="0"/>
              </a:rPr>
              <a:t> </a:t>
            </a:r>
            <a:r>
              <a:rPr lang="en" altLang="ko-Kore-KR" sz="700" b="0" dirty="0" err="1">
                <a:solidFill>
                  <a:srgbClr val="3B3B3B"/>
                </a:solidFill>
                <a:effectLst/>
                <a:latin typeface="Menlo" panose="020B0609030804020204" pitchFamily="49" charset="0"/>
              </a:rPr>
              <a:t>miti_id</a:t>
            </a:r>
            <a:r>
              <a:rPr lang="en" altLang="ko-Kore-KR" sz="700" b="0" dirty="0">
                <a:solidFill>
                  <a:srgbClr val="3B3B3B"/>
                </a:solidFill>
                <a:effectLst/>
                <a:latin typeface="Menlo" panose="020B0609030804020204" pitchFamily="49" charset="0"/>
              </a:rPr>
              <a:t>;</a:t>
            </a:r>
          </a:p>
          <a:p>
            <a:r>
              <a:rPr lang="en" altLang="ko-Kore-KR" sz="700" b="0" dirty="0">
                <a:solidFill>
                  <a:srgbClr val="267F99"/>
                </a:solidFill>
                <a:effectLst/>
                <a:latin typeface="Menlo" panose="020B0609030804020204" pitchFamily="49" charset="0"/>
              </a:rPr>
              <a:t>impact</a:t>
            </a:r>
            <a:r>
              <a:rPr lang="en" altLang="ko-Kore-KR" sz="700" b="0" dirty="0">
                <a:solidFill>
                  <a:srgbClr val="3B3B3B"/>
                </a:solidFill>
                <a:effectLst/>
                <a:latin typeface="Menlo" panose="020B0609030804020204" pitchFamily="49" charset="0"/>
              </a:rPr>
              <a:t> </a:t>
            </a:r>
            <a:r>
              <a:rPr lang="en" altLang="ko-Kore-KR" sz="700" b="0" dirty="0">
                <a:solidFill>
                  <a:srgbClr val="000000"/>
                </a:solidFill>
                <a:effectLst/>
                <a:latin typeface="Menlo" panose="020B0609030804020204" pitchFamily="49" charset="0"/>
              </a:rPr>
              <a:t>:</a:t>
            </a:r>
            <a:r>
              <a:rPr lang="en" altLang="ko-Kore-KR" sz="700" b="0" dirty="0">
                <a:solidFill>
                  <a:srgbClr val="3B3B3B"/>
                </a:solidFill>
                <a:effectLst/>
                <a:latin typeface="Menlo" panose="020B0609030804020204" pitchFamily="49" charset="0"/>
              </a:rPr>
              <a:t> </a:t>
            </a:r>
            <a:r>
              <a:rPr lang="en" altLang="ko-Kore-KR" sz="700" b="0" dirty="0">
                <a:solidFill>
                  <a:srgbClr val="267F99"/>
                </a:solidFill>
                <a:effectLst/>
                <a:latin typeface="Menlo" panose="020B0609030804020204" pitchFamily="49" charset="0"/>
              </a:rPr>
              <a:t>Integer</a:t>
            </a:r>
            <a:r>
              <a:rPr lang="en" altLang="ko-Kore-KR" sz="700" b="0" dirty="0">
                <a:solidFill>
                  <a:srgbClr val="3B3B3B"/>
                </a:solidFill>
                <a:effectLst/>
                <a:latin typeface="Menlo" panose="020B0609030804020204" pitchFamily="49" charset="0"/>
              </a:rPr>
              <a:t>;</a:t>
            </a:r>
          </a:p>
          <a:p>
            <a:r>
              <a:rPr lang="en" altLang="ko-Kore-KR" sz="700" b="0" dirty="0">
                <a:solidFill>
                  <a:srgbClr val="267F99"/>
                </a:solidFill>
                <a:effectLst/>
                <a:latin typeface="Menlo" panose="020B0609030804020204" pitchFamily="49" charset="0"/>
              </a:rPr>
              <a:t>criticality</a:t>
            </a:r>
            <a:r>
              <a:rPr lang="en" altLang="ko-Kore-KR" sz="700" b="0" dirty="0">
                <a:solidFill>
                  <a:srgbClr val="3B3B3B"/>
                </a:solidFill>
                <a:effectLst/>
                <a:latin typeface="Menlo" panose="020B0609030804020204" pitchFamily="49" charset="0"/>
              </a:rPr>
              <a:t> </a:t>
            </a:r>
            <a:r>
              <a:rPr lang="en" altLang="ko-Kore-KR" sz="700" b="0" dirty="0">
                <a:solidFill>
                  <a:srgbClr val="000000"/>
                </a:solidFill>
                <a:effectLst/>
                <a:latin typeface="Menlo" panose="020B0609030804020204" pitchFamily="49" charset="0"/>
              </a:rPr>
              <a:t>:</a:t>
            </a:r>
            <a:r>
              <a:rPr lang="en" altLang="ko-Kore-KR" sz="700" b="0" dirty="0">
                <a:solidFill>
                  <a:srgbClr val="3B3B3B"/>
                </a:solidFill>
                <a:effectLst/>
                <a:latin typeface="Menlo" panose="020B0609030804020204" pitchFamily="49" charset="0"/>
              </a:rPr>
              <a:t> </a:t>
            </a:r>
            <a:r>
              <a:rPr lang="en" altLang="ko-Kore-KR" sz="700" b="0" dirty="0">
                <a:solidFill>
                  <a:srgbClr val="267F99"/>
                </a:solidFill>
                <a:effectLst/>
                <a:latin typeface="Menlo" panose="020B0609030804020204" pitchFamily="49" charset="0"/>
              </a:rPr>
              <a:t>Integer</a:t>
            </a:r>
            <a:r>
              <a:rPr lang="en" altLang="ko-Kore-KR" sz="700" b="0" dirty="0">
                <a:solidFill>
                  <a:srgbClr val="3B3B3B"/>
                </a:solidFill>
                <a:effectLst/>
                <a:latin typeface="Menlo" panose="020B0609030804020204" pitchFamily="49" charset="0"/>
              </a:rPr>
              <a:t>;</a:t>
            </a:r>
          </a:p>
          <a:p>
            <a:br>
              <a:rPr lang="en" altLang="ko-Kore-KR" sz="700" b="0" dirty="0">
                <a:solidFill>
                  <a:srgbClr val="3B3B3B"/>
                </a:solidFill>
                <a:effectLst/>
                <a:latin typeface="Menlo" panose="020B0609030804020204" pitchFamily="49" charset="0"/>
              </a:rPr>
            </a:br>
            <a:r>
              <a:rPr lang="en" altLang="ko-Kore-KR" sz="700" b="0" dirty="0">
                <a:solidFill>
                  <a:srgbClr val="3B3B3B"/>
                </a:solidFill>
                <a:effectLst/>
                <a:latin typeface="Menlo" panose="020B0609030804020204" pitchFamily="49" charset="0"/>
              </a:rPr>
              <a:t>}</a:t>
            </a:r>
          </a:p>
          <a:p>
            <a:br>
              <a:rPr lang="en" altLang="ko-Kore-KR" sz="700" b="0" dirty="0">
                <a:solidFill>
                  <a:srgbClr val="3B3B3B"/>
                </a:solidFill>
                <a:effectLst/>
                <a:latin typeface="Menlo" panose="020B0609030804020204" pitchFamily="49" charset="0"/>
              </a:rPr>
            </a:br>
            <a:r>
              <a:rPr lang="en" altLang="ko-Kore-KR" sz="700" b="0" dirty="0">
                <a:solidFill>
                  <a:srgbClr val="0000FF"/>
                </a:solidFill>
                <a:effectLst/>
                <a:latin typeface="Menlo" panose="020B0609030804020204" pitchFamily="49" charset="0"/>
              </a:rPr>
              <a:t>entity</a:t>
            </a:r>
            <a:r>
              <a:rPr lang="en" altLang="ko-Kore-KR" sz="700" b="0" dirty="0">
                <a:solidFill>
                  <a:srgbClr val="3B3B3B"/>
                </a:solidFill>
                <a:effectLst/>
                <a:latin typeface="Menlo" panose="020B0609030804020204" pitchFamily="49" charset="0"/>
              </a:rPr>
              <a:t> Mitigations </a:t>
            </a:r>
            <a:r>
              <a:rPr lang="en" altLang="ko-Kore-KR" sz="700" b="0" dirty="0">
                <a:solidFill>
                  <a:srgbClr val="000000"/>
                </a:solidFill>
                <a:effectLst/>
                <a:latin typeface="Menlo" panose="020B0609030804020204" pitchFamily="49" charset="0"/>
              </a:rPr>
              <a:t>:</a:t>
            </a:r>
            <a:r>
              <a:rPr lang="en" altLang="ko-Kore-KR" sz="700" b="0" dirty="0">
                <a:solidFill>
                  <a:srgbClr val="3B3B3B"/>
                </a:solidFill>
                <a:effectLst/>
                <a:latin typeface="Menlo" panose="020B0609030804020204" pitchFamily="49" charset="0"/>
              </a:rPr>
              <a:t> managed {</a:t>
            </a:r>
          </a:p>
          <a:p>
            <a:r>
              <a:rPr lang="en" altLang="ko-Kore-KR" sz="700" b="0" dirty="0">
                <a:solidFill>
                  <a:srgbClr val="0000FF"/>
                </a:solidFill>
                <a:effectLst/>
                <a:latin typeface="Menlo" panose="020B0609030804020204" pitchFamily="49" charset="0"/>
              </a:rPr>
              <a:t>key </a:t>
            </a:r>
            <a:r>
              <a:rPr lang="en" altLang="ko-Kore-KR" sz="700" b="0" dirty="0">
                <a:solidFill>
                  <a:srgbClr val="267F99"/>
                </a:solidFill>
                <a:effectLst/>
                <a:latin typeface="Menlo" panose="020B0609030804020204" pitchFamily="49" charset="0"/>
              </a:rPr>
              <a:t>ID</a:t>
            </a:r>
            <a:r>
              <a:rPr lang="en" altLang="ko-Kore-KR" sz="700" b="0" dirty="0">
                <a:solidFill>
                  <a:srgbClr val="3B3B3B"/>
                </a:solidFill>
                <a:effectLst/>
                <a:latin typeface="Menlo" panose="020B0609030804020204" pitchFamily="49" charset="0"/>
              </a:rPr>
              <a:t> </a:t>
            </a:r>
            <a:r>
              <a:rPr lang="en" altLang="ko-Kore-KR" sz="700" b="0" dirty="0">
                <a:solidFill>
                  <a:srgbClr val="000000"/>
                </a:solidFill>
                <a:effectLst/>
                <a:latin typeface="Menlo" panose="020B0609030804020204" pitchFamily="49" charset="0"/>
              </a:rPr>
              <a:t>:</a:t>
            </a:r>
            <a:r>
              <a:rPr lang="en" altLang="ko-Kore-KR" sz="700" b="0" dirty="0">
                <a:solidFill>
                  <a:srgbClr val="3B3B3B"/>
                </a:solidFill>
                <a:effectLst/>
                <a:latin typeface="Menlo" panose="020B0609030804020204" pitchFamily="49" charset="0"/>
              </a:rPr>
              <a:t> </a:t>
            </a:r>
            <a:r>
              <a:rPr lang="en" altLang="ko-Kore-KR" sz="700" b="0" dirty="0">
                <a:solidFill>
                  <a:srgbClr val="267F99"/>
                </a:solidFill>
                <a:effectLst/>
                <a:latin typeface="Menlo" panose="020B0609030804020204" pitchFamily="49" charset="0"/>
              </a:rPr>
              <a:t>UUID </a:t>
            </a:r>
            <a:r>
              <a:rPr lang="en" altLang="ko-Kore-KR" sz="700" b="0" dirty="0">
                <a:solidFill>
                  <a:srgbClr val="E50000"/>
                </a:solidFill>
                <a:effectLst/>
                <a:latin typeface="Menlo" panose="020B0609030804020204" pitchFamily="49" charset="0"/>
              </a:rPr>
              <a:t>@(</a:t>
            </a:r>
            <a:r>
              <a:rPr lang="en" altLang="ko-Kore-KR" sz="700" b="0" dirty="0" err="1">
                <a:solidFill>
                  <a:srgbClr val="E50000"/>
                </a:solidFill>
                <a:effectLst/>
                <a:latin typeface="Menlo" panose="020B0609030804020204" pitchFamily="49" charset="0"/>
              </a:rPr>
              <a:t>Core.Computed</a:t>
            </a:r>
            <a:r>
              <a:rPr lang="en" altLang="ko-Kore-KR" sz="700" b="0" dirty="0">
                <a:solidFill>
                  <a:srgbClr val="3B3B3B"/>
                </a:solidFill>
                <a:effectLst/>
                <a:latin typeface="Menlo" panose="020B0609030804020204" pitchFamily="49" charset="0"/>
              </a:rPr>
              <a:t> </a:t>
            </a:r>
            <a:r>
              <a:rPr lang="en" altLang="ko-Kore-KR" sz="700" b="0" dirty="0">
                <a:solidFill>
                  <a:srgbClr val="000000"/>
                </a:solidFill>
                <a:effectLst/>
                <a:latin typeface="Menlo" panose="020B0609030804020204" pitchFamily="49" charset="0"/>
              </a:rPr>
              <a:t>:</a:t>
            </a:r>
            <a:r>
              <a:rPr lang="en" altLang="ko-Kore-KR" sz="700" b="0" dirty="0">
                <a:solidFill>
                  <a:srgbClr val="3B3B3B"/>
                </a:solidFill>
                <a:effectLst/>
                <a:latin typeface="Menlo" panose="020B0609030804020204" pitchFamily="49" charset="0"/>
              </a:rPr>
              <a:t> true);</a:t>
            </a:r>
          </a:p>
          <a:p>
            <a:r>
              <a:rPr lang="en" altLang="ko-Kore-KR" sz="700" b="0" dirty="0">
                <a:solidFill>
                  <a:srgbClr val="267F99"/>
                </a:solidFill>
                <a:effectLst/>
                <a:latin typeface="Menlo" panose="020B0609030804020204" pitchFamily="49" charset="0"/>
              </a:rPr>
              <a:t>description</a:t>
            </a:r>
            <a:r>
              <a:rPr lang="en" altLang="ko-Kore-KR" sz="700" b="0" dirty="0">
                <a:solidFill>
                  <a:srgbClr val="3B3B3B"/>
                </a:solidFill>
                <a:effectLst/>
                <a:latin typeface="Menlo" panose="020B0609030804020204" pitchFamily="49" charset="0"/>
              </a:rPr>
              <a:t> </a:t>
            </a:r>
            <a:r>
              <a:rPr lang="en" altLang="ko-Kore-KR" sz="700" b="0" dirty="0">
                <a:solidFill>
                  <a:srgbClr val="000000"/>
                </a:solidFill>
                <a:effectLst/>
                <a:latin typeface="Menlo" panose="020B0609030804020204" pitchFamily="49" charset="0"/>
              </a:rPr>
              <a:t>:</a:t>
            </a:r>
            <a:r>
              <a:rPr lang="en" altLang="ko-Kore-KR" sz="700" b="0" dirty="0">
                <a:solidFill>
                  <a:srgbClr val="3B3B3B"/>
                </a:solidFill>
                <a:effectLst/>
                <a:latin typeface="Menlo" panose="020B0609030804020204" pitchFamily="49" charset="0"/>
              </a:rPr>
              <a:t> </a:t>
            </a:r>
            <a:r>
              <a:rPr lang="en" altLang="ko-Kore-KR" sz="700" b="0" dirty="0">
                <a:solidFill>
                  <a:srgbClr val="267F99"/>
                </a:solidFill>
                <a:effectLst/>
                <a:latin typeface="Menlo" panose="020B0609030804020204" pitchFamily="49" charset="0"/>
              </a:rPr>
              <a:t>String</a:t>
            </a:r>
            <a:r>
              <a:rPr lang="en" altLang="ko-Kore-KR" sz="700" b="0" dirty="0">
                <a:solidFill>
                  <a:srgbClr val="3B3B3B"/>
                </a:solidFill>
                <a:effectLst/>
                <a:latin typeface="Menlo" panose="020B0609030804020204" pitchFamily="49" charset="0"/>
              </a:rPr>
              <a:t>;</a:t>
            </a:r>
          </a:p>
          <a:p>
            <a:r>
              <a:rPr lang="en" altLang="ko-Kore-KR" sz="700" b="0" dirty="0">
                <a:solidFill>
                  <a:srgbClr val="267F99"/>
                </a:solidFill>
                <a:effectLst/>
                <a:latin typeface="Menlo" panose="020B0609030804020204" pitchFamily="49" charset="0"/>
              </a:rPr>
              <a:t>owner</a:t>
            </a:r>
            <a:r>
              <a:rPr lang="en" altLang="ko-Kore-KR" sz="700" b="0" dirty="0">
                <a:solidFill>
                  <a:srgbClr val="3B3B3B"/>
                </a:solidFill>
                <a:effectLst/>
                <a:latin typeface="Menlo" panose="020B0609030804020204" pitchFamily="49" charset="0"/>
              </a:rPr>
              <a:t> </a:t>
            </a:r>
            <a:r>
              <a:rPr lang="en" altLang="ko-Kore-KR" sz="700" b="0" dirty="0">
                <a:solidFill>
                  <a:srgbClr val="000000"/>
                </a:solidFill>
                <a:effectLst/>
                <a:latin typeface="Menlo" panose="020B0609030804020204" pitchFamily="49" charset="0"/>
              </a:rPr>
              <a:t>:</a:t>
            </a:r>
            <a:r>
              <a:rPr lang="en" altLang="ko-Kore-KR" sz="700" b="0" dirty="0">
                <a:solidFill>
                  <a:srgbClr val="3B3B3B"/>
                </a:solidFill>
                <a:effectLst/>
                <a:latin typeface="Menlo" panose="020B0609030804020204" pitchFamily="49" charset="0"/>
              </a:rPr>
              <a:t> </a:t>
            </a:r>
            <a:r>
              <a:rPr lang="en" altLang="ko-Kore-KR" sz="700" b="0" dirty="0">
                <a:solidFill>
                  <a:srgbClr val="267F99"/>
                </a:solidFill>
                <a:effectLst/>
                <a:latin typeface="Menlo" panose="020B0609030804020204" pitchFamily="49" charset="0"/>
              </a:rPr>
              <a:t>String</a:t>
            </a:r>
            <a:r>
              <a:rPr lang="en" altLang="ko-Kore-KR" sz="700" b="0" dirty="0">
                <a:solidFill>
                  <a:srgbClr val="3B3B3B"/>
                </a:solidFill>
                <a:effectLst/>
                <a:latin typeface="Menlo" panose="020B0609030804020204" pitchFamily="49" charset="0"/>
              </a:rPr>
              <a:t>;</a:t>
            </a:r>
          </a:p>
          <a:p>
            <a:r>
              <a:rPr lang="en" altLang="ko-Kore-KR" sz="700" b="0" dirty="0">
                <a:solidFill>
                  <a:srgbClr val="267F99"/>
                </a:solidFill>
                <a:effectLst/>
                <a:latin typeface="Menlo" panose="020B0609030804020204" pitchFamily="49" charset="0"/>
              </a:rPr>
              <a:t>timeline</a:t>
            </a:r>
            <a:r>
              <a:rPr lang="en" altLang="ko-Kore-KR" sz="700" b="0" dirty="0">
                <a:solidFill>
                  <a:srgbClr val="3B3B3B"/>
                </a:solidFill>
                <a:effectLst/>
                <a:latin typeface="Menlo" panose="020B0609030804020204" pitchFamily="49" charset="0"/>
              </a:rPr>
              <a:t> </a:t>
            </a:r>
            <a:r>
              <a:rPr lang="en" altLang="ko-Kore-KR" sz="700" b="0" dirty="0">
                <a:solidFill>
                  <a:srgbClr val="000000"/>
                </a:solidFill>
                <a:effectLst/>
                <a:latin typeface="Menlo" panose="020B0609030804020204" pitchFamily="49" charset="0"/>
              </a:rPr>
              <a:t>:</a:t>
            </a:r>
            <a:r>
              <a:rPr lang="en" altLang="ko-Kore-KR" sz="700" b="0" dirty="0">
                <a:solidFill>
                  <a:srgbClr val="3B3B3B"/>
                </a:solidFill>
                <a:effectLst/>
                <a:latin typeface="Menlo" panose="020B0609030804020204" pitchFamily="49" charset="0"/>
              </a:rPr>
              <a:t> </a:t>
            </a:r>
            <a:r>
              <a:rPr lang="en" altLang="ko-Kore-KR" sz="700" b="0" dirty="0">
                <a:solidFill>
                  <a:srgbClr val="267F99"/>
                </a:solidFill>
                <a:effectLst/>
                <a:latin typeface="Menlo" panose="020B0609030804020204" pitchFamily="49" charset="0"/>
              </a:rPr>
              <a:t>String</a:t>
            </a:r>
            <a:r>
              <a:rPr lang="en" altLang="ko-Kore-KR" sz="700" b="0" dirty="0">
                <a:solidFill>
                  <a:srgbClr val="3B3B3B"/>
                </a:solidFill>
                <a:effectLst/>
                <a:latin typeface="Menlo" panose="020B0609030804020204" pitchFamily="49" charset="0"/>
              </a:rPr>
              <a:t>;</a:t>
            </a:r>
          </a:p>
          <a:p>
            <a:r>
              <a:rPr lang="en" altLang="ko-Kore-KR" sz="700" b="0" dirty="0">
                <a:solidFill>
                  <a:srgbClr val="267F99"/>
                </a:solidFill>
                <a:effectLst/>
                <a:latin typeface="Menlo" panose="020B0609030804020204" pitchFamily="49" charset="0"/>
              </a:rPr>
              <a:t>risks</a:t>
            </a:r>
            <a:r>
              <a:rPr lang="en" altLang="ko-Kore-KR" sz="700" b="0" dirty="0">
                <a:solidFill>
                  <a:srgbClr val="3B3B3B"/>
                </a:solidFill>
                <a:effectLst/>
                <a:latin typeface="Menlo" panose="020B0609030804020204" pitchFamily="49" charset="0"/>
              </a:rPr>
              <a:t> </a:t>
            </a:r>
            <a:r>
              <a:rPr lang="en" altLang="ko-Kore-KR" sz="700" b="0" dirty="0">
                <a:solidFill>
                  <a:srgbClr val="000000"/>
                </a:solidFill>
                <a:effectLst/>
                <a:latin typeface="Menlo" panose="020B0609030804020204" pitchFamily="49" charset="0"/>
              </a:rPr>
              <a:t>:</a:t>
            </a:r>
            <a:r>
              <a:rPr lang="en" altLang="ko-Kore-KR" sz="700" b="0" dirty="0">
                <a:solidFill>
                  <a:srgbClr val="3B3B3B"/>
                </a:solidFill>
                <a:effectLst/>
                <a:latin typeface="Menlo" panose="020B0609030804020204" pitchFamily="49" charset="0"/>
              </a:rPr>
              <a:t> </a:t>
            </a:r>
            <a:r>
              <a:rPr lang="en" altLang="ko-Kore-KR" sz="700" b="0" dirty="0">
                <a:solidFill>
                  <a:srgbClr val="267F99"/>
                </a:solidFill>
                <a:effectLst/>
                <a:latin typeface="Menlo" panose="020B0609030804020204" pitchFamily="49" charset="0"/>
              </a:rPr>
              <a:t>Association to many </a:t>
            </a:r>
            <a:r>
              <a:rPr lang="en" altLang="ko-Kore-KR" sz="700" b="0" dirty="0">
                <a:solidFill>
                  <a:srgbClr val="3B3B3B"/>
                </a:solidFill>
                <a:effectLst/>
                <a:latin typeface="Menlo" panose="020B0609030804020204" pitchFamily="49" charset="0"/>
              </a:rPr>
              <a:t>Risks </a:t>
            </a:r>
            <a:r>
              <a:rPr lang="en" altLang="ko-Kore-KR" sz="700" b="0" dirty="0">
                <a:solidFill>
                  <a:srgbClr val="0000FF"/>
                </a:solidFill>
                <a:effectLst/>
                <a:latin typeface="Menlo" panose="020B0609030804020204" pitchFamily="49" charset="0"/>
              </a:rPr>
              <a:t>on</a:t>
            </a:r>
            <a:r>
              <a:rPr lang="en" altLang="ko-Kore-KR" sz="700" b="0" dirty="0">
                <a:solidFill>
                  <a:srgbClr val="3B3B3B"/>
                </a:solidFill>
                <a:effectLst/>
                <a:latin typeface="Menlo" panose="020B0609030804020204" pitchFamily="49" charset="0"/>
              </a:rPr>
              <a:t> </a:t>
            </a:r>
            <a:r>
              <a:rPr lang="en" altLang="ko-Kore-KR" sz="700" b="0" dirty="0" err="1">
                <a:solidFill>
                  <a:srgbClr val="3B3B3B"/>
                </a:solidFill>
                <a:effectLst/>
                <a:latin typeface="Menlo" panose="020B0609030804020204" pitchFamily="49" charset="0"/>
              </a:rPr>
              <a:t>risks.miti_id</a:t>
            </a:r>
            <a:r>
              <a:rPr lang="en" altLang="ko-Kore-KR" sz="700" b="0" dirty="0">
                <a:solidFill>
                  <a:srgbClr val="000000"/>
                </a:solidFill>
                <a:effectLst/>
                <a:latin typeface="Menlo" panose="020B0609030804020204" pitchFamily="49" charset="0"/>
              </a:rPr>
              <a:t>=</a:t>
            </a:r>
            <a:r>
              <a:rPr lang="en" altLang="ko-Kore-KR" sz="700" b="0" dirty="0">
                <a:solidFill>
                  <a:srgbClr val="3B3B3B"/>
                </a:solidFill>
                <a:effectLst/>
                <a:latin typeface="Menlo" panose="020B0609030804020204" pitchFamily="49" charset="0"/>
              </a:rPr>
              <a:t> ID;</a:t>
            </a:r>
          </a:p>
          <a:p>
            <a:r>
              <a:rPr lang="en" altLang="ko-Kore-KR" sz="700" b="0" dirty="0">
                <a:solidFill>
                  <a:srgbClr val="3B3B3B"/>
                </a:solidFill>
                <a:effectLst/>
                <a:latin typeface="Menlo" panose="020B0609030804020204" pitchFamily="49" charset="0"/>
              </a:rPr>
              <a:t>}</a:t>
            </a:r>
          </a:p>
        </p:txBody>
      </p:sp>
      <p:sp>
        <p:nvSpPr>
          <p:cNvPr id="6" name="TextBox 5">
            <a:extLst>
              <a:ext uri="{FF2B5EF4-FFF2-40B4-BE49-F238E27FC236}">
                <a16:creationId xmlns:a16="http://schemas.microsoft.com/office/drawing/2014/main" id="{BB1F2F94-279D-F99C-7B20-5A195FA8ADBD}"/>
              </a:ext>
            </a:extLst>
          </p:cNvPr>
          <p:cNvSpPr txBox="1"/>
          <p:nvPr/>
        </p:nvSpPr>
        <p:spPr>
          <a:xfrm>
            <a:off x="6609723" y="3906255"/>
            <a:ext cx="4796185" cy="2154436"/>
          </a:xfrm>
          <a:prstGeom prst="rect">
            <a:avLst/>
          </a:prstGeom>
          <a:solidFill>
            <a:schemeClr val="bg1">
              <a:lumMod val="95000"/>
            </a:schemeClr>
          </a:solidFill>
        </p:spPr>
        <p:txBody>
          <a:bodyPr wrap="none" lIns="0" tIns="0" rIns="0" bIns="0" rtlCol="0">
            <a:spAutoFit/>
          </a:bodyPr>
          <a:lstStyle/>
          <a:p>
            <a:r>
              <a:rPr lang="en" altLang="ko-Kore-KR" sz="700" b="0" dirty="0">
                <a:solidFill>
                  <a:srgbClr val="0000FF"/>
                </a:solidFill>
                <a:effectLst/>
                <a:latin typeface="Menlo" panose="020B0609030804020204" pitchFamily="49" charset="0"/>
              </a:rPr>
              <a:t>using</a:t>
            </a:r>
            <a:r>
              <a:rPr lang="en" altLang="ko-Kore-KR" sz="700" b="0" dirty="0">
                <a:solidFill>
                  <a:srgbClr val="3B3B3B"/>
                </a:solidFill>
                <a:effectLst/>
                <a:latin typeface="Menlo" panose="020B0609030804020204" pitchFamily="49" charset="0"/>
              </a:rPr>
              <a:t> { </a:t>
            </a:r>
            <a:r>
              <a:rPr lang="en" altLang="ko-Kore-KR" sz="700" b="0" dirty="0">
                <a:solidFill>
                  <a:srgbClr val="001080"/>
                </a:solidFill>
                <a:effectLst/>
                <a:latin typeface="Menlo" panose="020B0609030804020204" pitchFamily="49" charset="0"/>
              </a:rPr>
              <a:t>OP_API_WORK_CENTERS_0001</a:t>
            </a:r>
            <a:r>
              <a:rPr lang="en" altLang="ko-Kore-KR" sz="700" b="0" dirty="0">
                <a:solidFill>
                  <a:srgbClr val="3B3B3B"/>
                </a:solidFill>
                <a:effectLst/>
                <a:latin typeface="Menlo" panose="020B0609030804020204" pitchFamily="49" charset="0"/>
              </a:rPr>
              <a:t> </a:t>
            </a:r>
            <a:r>
              <a:rPr lang="en" altLang="ko-Kore-KR" sz="700" b="0" dirty="0">
                <a:solidFill>
                  <a:srgbClr val="0000FF"/>
                </a:solidFill>
                <a:effectLst/>
                <a:latin typeface="Menlo" panose="020B0609030804020204" pitchFamily="49" charset="0"/>
              </a:rPr>
              <a:t>as</a:t>
            </a:r>
            <a:r>
              <a:rPr lang="en" altLang="ko-Kore-KR" sz="700" b="0" dirty="0">
                <a:solidFill>
                  <a:srgbClr val="3B3B3B"/>
                </a:solidFill>
                <a:effectLst/>
                <a:latin typeface="Menlo" panose="020B0609030804020204" pitchFamily="49" charset="0"/>
              </a:rPr>
              <a:t> </a:t>
            </a:r>
            <a:r>
              <a:rPr lang="en" altLang="ko-Kore-KR" sz="700" b="0" dirty="0">
                <a:solidFill>
                  <a:srgbClr val="001080"/>
                </a:solidFill>
                <a:effectLst/>
                <a:latin typeface="Menlo" panose="020B0609030804020204" pitchFamily="49" charset="0"/>
              </a:rPr>
              <a:t>WC_API</a:t>
            </a:r>
            <a:r>
              <a:rPr lang="en" altLang="ko-Kore-KR" sz="700" b="0" dirty="0">
                <a:solidFill>
                  <a:srgbClr val="3B3B3B"/>
                </a:solidFill>
                <a:effectLst/>
                <a:latin typeface="Menlo" panose="020B0609030804020204" pitchFamily="49" charset="0"/>
              </a:rPr>
              <a:t> } </a:t>
            </a:r>
            <a:r>
              <a:rPr lang="en" altLang="ko-Kore-KR" sz="700" b="0" dirty="0">
                <a:solidFill>
                  <a:srgbClr val="0000FF"/>
                </a:solidFill>
                <a:effectLst/>
                <a:latin typeface="Menlo" panose="020B0609030804020204" pitchFamily="49" charset="0"/>
              </a:rPr>
              <a:t>from</a:t>
            </a:r>
            <a:r>
              <a:rPr lang="en" altLang="ko-Kore-KR" sz="700" b="0" dirty="0">
                <a:solidFill>
                  <a:srgbClr val="3B3B3B"/>
                </a:solidFill>
                <a:effectLst/>
                <a:latin typeface="Menlo" panose="020B0609030804020204" pitchFamily="49" charset="0"/>
              </a:rPr>
              <a:t> </a:t>
            </a:r>
            <a:r>
              <a:rPr lang="en" altLang="ko-Kore-KR" sz="700" b="0" dirty="0">
                <a:solidFill>
                  <a:srgbClr val="A31515"/>
                </a:solidFill>
                <a:effectLst/>
                <a:latin typeface="Menlo" panose="020B0609030804020204" pitchFamily="49" charset="0"/>
              </a:rPr>
              <a:t>'./external/OP_API_WORK_CENTERS_0001'</a:t>
            </a:r>
            <a:r>
              <a:rPr lang="en" altLang="ko-Kore-KR" sz="700" b="0" dirty="0">
                <a:solidFill>
                  <a:srgbClr val="3B3B3B"/>
                </a:solidFill>
                <a:effectLst/>
                <a:latin typeface="Menlo" panose="020B0609030804020204" pitchFamily="49" charset="0"/>
              </a:rPr>
              <a:t>;</a:t>
            </a:r>
          </a:p>
          <a:p>
            <a:r>
              <a:rPr lang="en" altLang="ko-Kore-KR" sz="700" b="0" dirty="0">
                <a:solidFill>
                  <a:srgbClr val="0000FF"/>
                </a:solidFill>
                <a:effectLst/>
                <a:latin typeface="Menlo" panose="020B0609030804020204" pitchFamily="49" charset="0"/>
              </a:rPr>
              <a:t>using</a:t>
            </a:r>
            <a:r>
              <a:rPr lang="en" altLang="ko-Kore-KR" sz="700" b="0" dirty="0">
                <a:solidFill>
                  <a:srgbClr val="3B3B3B"/>
                </a:solidFill>
                <a:effectLst/>
                <a:latin typeface="Menlo" panose="020B0609030804020204" pitchFamily="49" charset="0"/>
              </a:rPr>
              <a:t> { </a:t>
            </a:r>
            <a:r>
              <a:rPr lang="en" altLang="ko-Kore-KR" sz="700" b="0" dirty="0" err="1">
                <a:solidFill>
                  <a:srgbClr val="001080"/>
                </a:solidFill>
                <a:effectLst/>
                <a:latin typeface="Menlo" panose="020B0609030804020204" pitchFamily="49" charset="0"/>
              </a:rPr>
              <a:t>sap</a:t>
            </a:r>
            <a:r>
              <a:rPr lang="en" altLang="ko-Kore-KR" sz="700" b="0" dirty="0" err="1">
                <a:solidFill>
                  <a:srgbClr val="3B3B3B"/>
                </a:solidFill>
                <a:effectLst/>
                <a:latin typeface="Menlo" panose="020B0609030804020204" pitchFamily="49" charset="0"/>
              </a:rPr>
              <a:t>.</a:t>
            </a:r>
            <a:r>
              <a:rPr lang="en" altLang="ko-Kore-KR" sz="700" b="0" dirty="0" err="1">
                <a:solidFill>
                  <a:srgbClr val="001080"/>
                </a:solidFill>
                <a:effectLst/>
                <a:latin typeface="Menlo" panose="020B0609030804020204" pitchFamily="49" charset="0"/>
              </a:rPr>
              <a:t>ui</a:t>
            </a:r>
            <a:r>
              <a:rPr lang="en" altLang="ko-Kore-KR" sz="700" b="0" dirty="0" err="1">
                <a:solidFill>
                  <a:srgbClr val="3B3B3B"/>
                </a:solidFill>
                <a:effectLst/>
                <a:latin typeface="Menlo" panose="020B0609030804020204" pitchFamily="49" charset="0"/>
              </a:rPr>
              <a:t>.</a:t>
            </a:r>
            <a:r>
              <a:rPr lang="en" altLang="ko-Kore-KR" sz="700" b="0" dirty="0" err="1">
                <a:solidFill>
                  <a:srgbClr val="001080"/>
                </a:solidFill>
                <a:effectLst/>
                <a:latin typeface="Menlo" panose="020B0609030804020204" pitchFamily="49" charset="0"/>
              </a:rPr>
              <a:t>riskmanagement</a:t>
            </a:r>
            <a:r>
              <a:rPr lang="en" altLang="ko-Kore-KR" sz="700" b="0" dirty="0">
                <a:solidFill>
                  <a:srgbClr val="3B3B3B"/>
                </a:solidFill>
                <a:effectLst/>
                <a:latin typeface="Menlo" panose="020B0609030804020204" pitchFamily="49" charset="0"/>
              </a:rPr>
              <a:t> </a:t>
            </a:r>
            <a:r>
              <a:rPr lang="en" altLang="ko-Kore-KR" sz="700" b="0" dirty="0">
                <a:solidFill>
                  <a:srgbClr val="0000FF"/>
                </a:solidFill>
                <a:effectLst/>
                <a:latin typeface="Menlo" panose="020B0609030804020204" pitchFamily="49" charset="0"/>
              </a:rPr>
              <a:t>as</a:t>
            </a:r>
            <a:r>
              <a:rPr lang="en" altLang="ko-Kore-KR" sz="700" b="0" dirty="0">
                <a:solidFill>
                  <a:srgbClr val="3B3B3B"/>
                </a:solidFill>
                <a:effectLst/>
                <a:latin typeface="Menlo" panose="020B0609030804020204" pitchFamily="49" charset="0"/>
              </a:rPr>
              <a:t> </a:t>
            </a:r>
            <a:r>
              <a:rPr lang="en" altLang="ko-Kore-KR" sz="700" b="0" dirty="0">
                <a:solidFill>
                  <a:srgbClr val="001080"/>
                </a:solidFill>
                <a:effectLst/>
                <a:latin typeface="Menlo" panose="020B0609030804020204" pitchFamily="49" charset="0"/>
              </a:rPr>
              <a:t>my</a:t>
            </a:r>
            <a:r>
              <a:rPr lang="en" altLang="ko-Kore-KR" sz="700" b="0" dirty="0">
                <a:solidFill>
                  <a:srgbClr val="3B3B3B"/>
                </a:solidFill>
                <a:effectLst/>
                <a:latin typeface="Menlo" panose="020B0609030804020204" pitchFamily="49" charset="0"/>
              </a:rPr>
              <a:t> } </a:t>
            </a:r>
            <a:r>
              <a:rPr lang="en" altLang="ko-Kore-KR" sz="700" b="0" dirty="0">
                <a:solidFill>
                  <a:srgbClr val="0000FF"/>
                </a:solidFill>
                <a:effectLst/>
                <a:latin typeface="Menlo" panose="020B0609030804020204" pitchFamily="49" charset="0"/>
              </a:rPr>
              <a:t>from</a:t>
            </a:r>
            <a:r>
              <a:rPr lang="en" altLang="ko-Kore-KR" sz="700" b="0" dirty="0">
                <a:solidFill>
                  <a:srgbClr val="3B3B3B"/>
                </a:solidFill>
                <a:effectLst/>
                <a:latin typeface="Menlo" panose="020B0609030804020204" pitchFamily="49" charset="0"/>
              </a:rPr>
              <a:t> </a:t>
            </a:r>
            <a:r>
              <a:rPr lang="en" altLang="ko-Kore-KR" sz="700" b="0" dirty="0">
                <a:solidFill>
                  <a:srgbClr val="A31515"/>
                </a:solidFill>
                <a:effectLst/>
                <a:latin typeface="Menlo" panose="020B0609030804020204" pitchFamily="49" charset="0"/>
              </a:rPr>
              <a:t>'../</a:t>
            </a:r>
            <a:r>
              <a:rPr lang="en" altLang="ko-Kore-KR" sz="700" b="0" dirty="0" err="1">
                <a:solidFill>
                  <a:srgbClr val="A31515"/>
                </a:solidFill>
                <a:effectLst/>
                <a:latin typeface="Menlo" panose="020B0609030804020204" pitchFamily="49" charset="0"/>
              </a:rPr>
              <a:t>db</a:t>
            </a:r>
            <a:r>
              <a:rPr lang="en" altLang="ko-Kore-KR" sz="700" b="0" dirty="0">
                <a:solidFill>
                  <a:srgbClr val="A31515"/>
                </a:solidFill>
                <a:effectLst/>
                <a:latin typeface="Menlo" panose="020B0609030804020204" pitchFamily="49" charset="0"/>
              </a:rPr>
              <a:t>/schema'</a:t>
            </a:r>
            <a:r>
              <a:rPr lang="en" altLang="ko-Kore-KR" sz="700" b="0" dirty="0">
                <a:solidFill>
                  <a:srgbClr val="3B3B3B"/>
                </a:solidFill>
                <a:effectLst/>
                <a:latin typeface="Menlo" panose="020B0609030804020204" pitchFamily="49" charset="0"/>
              </a:rPr>
              <a:t>;</a:t>
            </a:r>
          </a:p>
          <a:p>
            <a:br>
              <a:rPr lang="en" altLang="ko-Kore-KR" sz="700" b="0" dirty="0">
                <a:solidFill>
                  <a:srgbClr val="3B3B3B"/>
                </a:solidFill>
                <a:effectLst/>
                <a:latin typeface="Menlo" panose="020B0609030804020204" pitchFamily="49" charset="0"/>
              </a:rPr>
            </a:br>
            <a:endParaRPr lang="en" altLang="ko-Kore-KR" sz="700" b="0" dirty="0">
              <a:solidFill>
                <a:srgbClr val="3B3B3B"/>
              </a:solidFill>
              <a:effectLst/>
              <a:latin typeface="Menlo" panose="020B0609030804020204" pitchFamily="49" charset="0"/>
            </a:endParaRPr>
          </a:p>
          <a:p>
            <a:r>
              <a:rPr lang="en" altLang="ko-Kore-KR" sz="700" b="0" dirty="0">
                <a:solidFill>
                  <a:srgbClr val="0000FF"/>
                </a:solidFill>
                <a:effectLst/>
                <a:latin typeface="Menlo" panose="020B0609030804020204" pitchFamily="49" charset="0"/>
              </a:rPr>
              <a:t>service</a:t>
            </a:r>
            <a:r>
              <a:rPr lang="en" altLang="ko-Kore-KR" sz="700" b="0" dirty="0">
                <a:solidFill>
                  <a:srgbClr val="3B3B3B"/>
                </a:solidFill>
                <a:effectLst/>
                <a:latin typeface="Menlo" panose="020B0609030804020204" pitchFamily="49" charset="0"/>
              </a:rPr>
              <a:t> </a:t>
            </a:r>
            <a:r>
              <a:rPr lang="en" altLang="ko-Kore-KR" sz="700" b="0" dirty="0" err="1">
                <a:solidFill>
                  <a:srgbClr val="3B3B3B"/>
                </a:solidFill>
                <a:effectLst/>
                <a:latin typeface="Menlo" panose="020B0609030804020204" pitchFamily="49" charset="0"/>
              </a:rPr>
              <a:t>WCService</a:t>
            </a:r>
            <a:r>
              <a:rPr lang="en" altLang="ko-Kore-KR" sz="700" b="0" dirty="0">
                <a:solidFill>
                  <a:srgbClr val="3B3B3B"/>
                </a:solidFill>
                <a:effectLst/>
                <a:latin typeface="Menlo" panose="020B0609030804020204" pitchFamily="49" charset="0"/>
              </a:rPr>
              <a:t> </a:t>
            </a:r>
            <a:r>
              <a:rPr lang="en" altLang="ko-Kore-KR" sz="700" b="0" dirty="0">
                <a:solidFill>
                  <a:srgbClr val="E50000"/>
                </a:solidFill>
                <a:effectLst/>
                <a:latin typeface="Menlo" panose="020B0609030804020204" pitchFamily="49" charset="0"/>
              </a:rPr>
              <a:t>@(</a:t>
            </a:r>
            <a:r>
              <a:rPr lang="en" altLang="ko-Kore-KR" sz="700" b="0" dirty="0" err="1">
                <a:solidFill>
                  <a:srgbClr val="E50000"/>
                </a:solidFill>
                <a:effectLst/>
                <a:latin typeface="Menlo" panose="020B0609030804020204" pitchFamily="49" charset="0"/>
              </a:rPr>
              <a:t>requires</a:t>
            </a:r>
            <a:r>
              <a:rPr lang="en" altLang="ko-Kore-KR" sz="700" b="0" dirty="0" err="1">
                <a:solidFill>
                  <a:srgbClr val="000000"/>
                </a:solidFill>
                <a:effectLst/>
                <a:latin typeface="Menlo" panose="020B0609030804020204" pitchFamily="49" charset="0"/>
              </a:rPr>
              <a:t>:</a:t>
            </a:r>
            <a:r>
              <a:rPr lang="en" altLang="ko-Kore-KR" sz="700" b="0" dirty="0" err="1">
                <a:solidFill>
                  <a:srgbClr val="A31515"/>
                </a:solidFill>
                <a:effectLst/>
                <a:latin typeface="Menlo" panose="020B0609030804020204" pitchFamily="49" charset="0"/>
              </a:rPr>
              <a:t>'any</a:t>
            </a:r>
            <a:r>
              <a:rPr lang="en" altLang="ko-Kore-KR" sz="700" b="0" dirty="0">
                <a:solidFill>
                  <a:srgbClr val="A31515"/>
                </a:solidFill>
                <a:effectLst/>
                <a:latin typeface="Menlo" panose="020B0609030804020204" pitchFamily="49" charset="0"/>
              </a:rPr>
              <a:t>'</a:t>
            </a:r>
            <a:r>
              <a:rPr lang="en" altLang="ko-Kore-KR" sz="700" b="0" dirty="0">
                <a:solidFill>
                  <a:srgbClr val="3B3B3B"/>
                </a:solidFill>
                <a:effectLst/>
                <a:latin typeface="Menlo" panose="020B0609030804020204" pitchFamily="49" charset="0"/>
              </a:rPr>
              <a:t>){</a:t>
            </a:r>
          </a:p>
          <a:p>
            <a:r>
              <a:rPr lang="en" altLang="ko-Kore-KR" sz="700" b="0" dirty="0">
                <a:solidFill>
                  <a:srgbClr val="0000FF"/>
                </a:solidFill>
                <a:effectLst/>
                <a:latin typeface="Menlo" panose="020B0609030804020204" pitchFamily="49" charset="0"/>
              </a:rPr>
              <a:t>entity</a:t>
            </a:r>
            <a:r>
              <a:rPr lang="en" altLang="ko-Kore-KR" sz="700" b="0" dirty="0">
                <a:solidFill>
                  <a:srgbClr val="3B3B3B"/>
                </a:solidFill>
                <a:effectLst/>
                <a:latin typeface="Menlo" panose="020B0609030804020204" pitchFamily="49" charset="0"/>
              </a:rPr>
              <a:t> </a:t>
            </a:r>
            <a:r>
              <a:rPr lang="en" altLang="ko-Kore-KR" sz="700" b="0" dirty="0" err="1">
                <a:solidFill>
                  <a:srgbClr val="3B3B3B"/>
                </a:solidFill>
                <a:effectLst/>
                <a:latin typeface="Menlo" panose="020B0609030804020204" pitchFamily="49" charset="0"/>
              </a:rPr>
              <a:t>A_WorkCenters</a:t>
            </a:r>
            <a:r>
              <a:rPr lang="en" altLang="ko-Kore-KR" sz="700" b="0" dirty="0">
                <a:solidFill>
                  <a:srgbClr val="3B3B3B"/>
                </a:solidFill>
                <a:effectLst/>
                <a:latin typeface="Menlo" panose="020B0609030804020204" pitchFamily="49" charset="0"/>
              </a:rPr>
              <a:t> </a:t>
            </a:r>
            <a:r>
              <a:rPr lang="en" altLang="ko-Kore-KR" sz="700" b="0" dirty="0">
                <a:solidFill>
                  <a:srgbClr val="0000FF"/>
                </a:solidFill>
                <a:effectLst/>
                <a:latin typeface="Menlo" panose="020B0609030804020204" pitchFamily="49" charset="0"/>
              </a:rPr>
              <a:t>as</a:t>
            </a:r>
            <a:r>
              <a:rPr lang="en" altLang="ko-Kore-KR" sz="700" b="0" dirty="0">
                <a:solidFill>
                  <a:srgbClr val="3B3B3B"/>
                </a:solidFill>
                <a:effectLst/>
                <a:latin typeface="Menlo" panose="020B0609030804020204" pitchFamily="49" charset="0"/>
              </a:rPr>
              <a:t> </a:t>
            </a:r>
            <a:r>
              <a:rPr lang="en" altLang="ko-Kore-KR" sz="700" b="0" dirty="0">
                <a:solidFill>
                  <a:srgbClr val="0000FF"/>
                </a:solidFill>
                <a:effectLst/>
                <a:latin typeface="Menlo" panose="020B0609030804020204" pitchFamily="49" charset="0"/>
              </a:rPr>
              <a:t>projection</a:t>
            </a:r>
            <a:r>
              <a:rPr lang="en" altLang="ko-Kore-KR" sz="700" b="0" dirty="0">
                <a:solidFill>
                  <a:srgbClr val="3B3B3B"/>
                </a:solidFill>
                <a:effectLst/>
                <a:latin typeface="Menlo" panose="020B0609030804020204" pitchFamily="49" charset="0"/>
              </a:rPr>
              <a:t> </a:t>
            </a:r>
            <a:r>
              <a:rPr lang="en" altLang="ko-Kore-KR" sz="700" b="0" dirty="0">
                <a:solidFill>
                  <a:srgbClr val="0000FF"/>
                </a:solidFill>
                <a:effectLst/>
                <a:latin typeface="Menlo" panose="020B0609030804020204" pitchFamily="49" charset="0"/>
              </a:rPr>
              <a:t>on</a:t>
            </a:r>
            <a:r>
              <a:rPr lang="en" altLang="ko-Kore-KR" sz="700" b="0" dirty="0">
                <a:solidFill>
                  <a:srgbClr val="3B3B3B"/>
                </a:solidFill>
                <a:effectLst/>
                <a:latin typeface="Menlo" panose="020B0609030804020204" pitchFamily="49" charset="0"/>
              </a:rPr>
              <a:t> </a:t>
            </a:r>
            <a:r>
              <a:rPr lang="en" altLang="ko-Kore-KR" sz="700" b="0" dirty="0" err="1">
                <a:solidFill>
                  <a:srgbClr val="3B3B3B"/>
                </a:solidFill>
                <a:effectLst/>
                <a:latin typeface="Menlo" panose="020B0609030804020204" pitchFamily="49" charset="0"/>
              </a:rPr>
              <a:t>WC_API.A_WorkCenters</a:t>
            </a:r>
            <a:r>
              <a:rPr lang="en" altLang="ko-Kore-KR" sz="700" b="0" dirty="0">
                <a:solidFill>
                  <a:srgbClr val="3B3B3B"/>
                </a:solidFill>
                <a:effectLst/>
                <a:latin typeface="Menlo" panose="020B0609030804020204" pitchFamily="49" charset="0"/>
              </a:rPr>
              <a:t> {</a:t>
            </a:r>
          </a:p>
          <a:p>
            <a:r>
              <a:rPr lang="en" altLang="ko-Kore-KR" sz="700" b="0" dirty="0" err="1">
                <a:solidFill>
                  <a:srgbClr val="267F99"/>
                </a:solidFill>
                <a:effectLst/>
                <a:latin typeface="Menlo" panose="020B0609030804020204" pitchFamily="49" charset="0"/>
              </a:rPr>
              <a:t>WorkCenterInternalID</a:t>
            </a:r>
            <a:r>
              <a:rPr lang="en" altLang="ko-Kore-KR" sz="700" b="0" dirty="0">
                <a:solidFill>
                  <a:srgbClr val="3B3B3B"/>
                </a:solidFill>
                <a:effectLst/>
                <a:latin typeface="Menlo" panose="020B0609030804020204" pitchFamily="49" charset="0"/>
              </a:rPr>
              <a:t>, </a:t>
            </a:r>
            <a:r>
              <a:rPr lang="en" altLang="ko-Kore-KR" sz="700" b="0" dirty="0" err="1">
                <a:solidFill>
                  <a:srgbClr val="3B3B3B"/>
                </a:solidFill>
                <a:effectLst/>
                <a:latin typeface="Menlo" panose="020B0609030804020204" pitchFamily="49" charset="0"/>
              </a:rPr>
              <a:t>WorkCenter</a:t>
            </a:r>
            <a:endParaRPr lang="en" altLang="ko-Kore-KR" sz="700" b="0" dirty="0">
              <a:solidFill>
                <a:srgbClr val="3B3B3B"/>
              </a:solidFill>
              <a:effectLst/>
              <a:latin typeface="Menlo" panose="020B0609030804020204" pitchFamily="49" charset="0"/>
            </a:endParaRPr>
          </a:p>
          <a:p>
            <a:r>
              <a:rPr lang="en" altLang="ko-Kore-KR" sz="700" b="0" dirty="0">
                <a:solidFill>
                  <a:srgbClr val="3B3B3B"/>
                </a:solidFill>
                <a:effectLst/>
                <a:latin typeface="Menlo" panose="020B0609030804020204" pitchFamily="49" charset="0"/>
              </a:rPr>
              <a:t>};</a:t>
            </a:r>
          </a:p>
          <a:p>
            <a:br>
              <a:rPr lang="en" altLang="ko-Kore-KR" sz="700" b="0" dirty="0">
                <a:solidFill>
                  <a:srgbClr val="3B3B3B"/>
                </a:solidFill>
                <a:effectLst/>
                <a:latin typeface="Menlo" panose="020B0609030804020204" pitchFamily="49" charset="0"/>
              </a:rPr>
            </a:br>
            <a:br>
              <a:rPr lang="en" altLang="ko-Kore-KR" sz="700" b="0" dirty="0">
                <a:solidFill>
                  <a:srgbClr val="3B3B3B"/>
                </a:solidFill>
                <a:effectLst/>
                <a:latin typeface="Menlo" panose="020B0609030804020204" pitchFamily="49" charset="0"/>
              </a:rPr>
            </a:br>
            <a:r>
              <a:rPr lang="en" altLang="ko-Kore-KR" sz="700" b="0" dirty="0">
                <a:solidFill>
                  <a:srgbClr val="0000FF"/>
                </a:solidFill>
                <a:effectLst/>
                <a:latin typeface="Menlo" panose="020B0609030804020204" pitchFamily="49" charset="0"/>
              </a:rPr>
              <a:t>entity</a:t>
            </a:r>
            <a:r>
              <a:rPr lang="en" altLang="ko-Kore-KR" sz="700" b="0" dirty="0">
                <a:solidFill>
                  <a:srgbClr val="3B3B3B"/>
                </a:solidFill>
                <a:effectLst/>
                <a:latin typeface="Menlo" panose="020B0609030804020204" pitchFamily="49" charset="0"/>
              </a:rPr>
              <a:t> Risks </a:t>
            </a:r>
            <a:r>
              <a:rPr lang="en" altLang="ko-Kore-KR" sz="700" b="0" dirty="0">
                <a:solidFill>
                  <a:srgbClr val="0000FF"/>
                </a:solidFill>
                <a:effectLst/>
                <a:latin typeface="Menlo" panose="020B0609030804020204" pitchFamily="49" charset="0"/>
              </a:rPr>
              <a:t>as</a:t>
            </a:r>
            <a:r>
              <a:rPr lang="en" altLang="ko-Kore-KR" sz="700" b="0" dirty="0">
                <a:solidFill>
                  <a:srgbClr val="3B3B3B"/>
                </a:solidFill>
                <a:effectLst/>
                <a:latin typeface="Menlo" panose="020B0609030804020204" pitchFamily="49" charset="0"/>
              </a:rPr>
              <a:t> </a:t>
            </a:r>
            <a:r>
              <a:rPr lang="en" altLang="ko-Kore-KR" sz="700" b="0" dirty="0">
                <a:solidFill>
                  <a:srgbClr val="0000FF"/>
                </a:solidFill>
                <a:effectLst/>
                <a:latin typeface="Menlo" panose="020B0609030804020204" pitchFamily="49" charset="0"/>
              </a:rPr>
              <a:t>projection</a:t>
            </a:r>
            <a:r>
              <a:rPr lang="en" altLang="ko-Kore-KR" sz="700" b="0" dirty="0">
                <a:solidFill>
                  <a:srgbClr val="3B3B3B"/>
                </a:solidFill>
                <a:effectLst/>
                <a:latin typeface="Menlo" panose="020B0609030804020204" pitchFamily="49" charset="0"/>
              </a:rPr>
              <a:t> </a:t>
            </a:r>
            <a:r>
              <a:rPr lang="en" altLang="ko-Kore-KR" sz="700" b="0" dirty="0">
                <a:solidFill>
                  <a:srgbClr val="0000FF"/>
                </a:solidFill>
                <a:effectLst/>
                <a:latin typeface="Menlo" panose="020B0609030804020204" pitchFamily="49" charset="0"/>
              </a:rPr>
              <a:t>on</a:t>
            </a:r>
            <a:r>
              <a:rPr lang="en" altLang="ko-Kore-KR" sz="700" b="0" dirty="0">
                <a:solidFill>
                  <a:srgbClr val="3B3B3B"/>
                </a:solidFill>
                <a:effectLst/>
                <a:latin typeface="Menlo" panose="020B0609030804020204" pitchFamily="49" charset="0"/>
              </a:rPr>
              <a:t> </a:t>
            </a:r>
            <a:r>
              <a:rPr lang="en" altLang="ko-Kore-KR" sz="700" b="0" dirty="0" err="1">
                <a:solidFill>
                  <a:srgbClr val="3B3B3B"/>
                </a:solidFill>
                <a:effectLst/>
                <a:latin typeface="Menlo" panose="020B0609030804020204" pitchFamily="49" charset="0"/>
              </a:rPr>
              <a:t>my.Risks</a:t>
            </a:r>
            <a:r>
              <a:rPr lang="en" altLang="ko-Kore-KR" sz="700" b="0" dirty="0">
                <a:solidFill>
                  <a:srgbClr val="3B3B3B"/>
                </a:solidFill>
                <a:effectLst/>
                <a:latin typeface="Menlo" panose="020B0609030804020204" pitchFamily="49" charset="0"/>
              </a:rPr>
              <a:t>;</a:t>
            </a:r>
          </a:p>
          <a:p>
            <a:r>
              <a:rPr lang="en" altLang="ko-Kore-KR" sz="700" b="0" dirty="0">
                <a:solidFill>
                  <a:srgbClr val="0000FF"/>
                </a:solidFill>
                <a:effectLst/>
                <a:latin typeface="Menlo" panose="020B0609030804020204" pitchFamily="49" charset="0"/>
              </a:rPr>
              <a:t>entity</a:t>
            </a:r>
            <a:r>
              <a:rPr lang="en" altLang="ko-Kore-KR" sz="700" b="0" dirty="0">
                <a:solidFill>
                  <a:srgbClr val="3B3B3B"/>
                </a:solidFill>
                <a:effectLst/>
                <a:latin typeface="Menlo" panose="020B0609030804020204" pitchFamily="49" charset="0"/>
              </a:rPr>
              <a:t> Mitigations </a:t>
            </a:r>
            <a:r>
              <a:rPr lang="en" altLang="ko-Kore-KR" sz="700" b="0" dirty="0">
                <a:solidFill>
                  <a:srgbClr val="0000FF"/>
                </a:solidFill>
                <a:effectLst/>
                <a:latin typeface="Menlo" panose="020B0609030804020204" pitchFamily="49" charset="0"/>
              </a:rPr>
              <a:t>as</a:t>
            </a:r>
            <a:r>
              <a:rPr lang="en" altLang="ko-Kore-KR" sz="700" b="0" dirty="0">
                <a:solidFill>
                  <a:srgbClr val="3B3B3B"/>
                </a:solidFill>
                <a:effectLst/>
                <a:latin typeface="Menlo" panose="020B0609030804020204" pitchFamily="49" charset="0"/>
              </a:rPr>
              <a:t> </a:t>
            </a:r>
            <a:r>
              <a:rPr lang="en" altLang="ko-Kore-KR" sz="700" b="0" dirty="0">
                <a:solidFill>
                  <a:srgbClr val="0000FF"/>
                </a:solidFill>
                <a:effectLst/>
                <a:latin typeface="Menlo" panose="020B0609030804020204" pitchFamily="49" charset="0"/>
              </a:rPr>
              <a:t>projection</a:t>
            </a:r>
            <a:r>
              <a:rPr lang="en" altLang="ko-Kore-KR" sz="700" b="0" dirty="0">
                <a:solidFill>
                  <a:srgbClr val="3B3B3B"/>
                </a:solidFill>
                <a:effectLst/>
                <a:latin typeface="Menlo" panose="020B0609030804020204" pitchFamily="49" charset="0"/>
              </a:rPr>
              <a:t> </a:t>
            </a:r>
            <a:r>
              <a:rPr lang="en" altLang="ko-Kore-KR" sz="700" b="0" dirty="0">
                <a:solidFill>
                  <a:srgbClr val="0000FF"/>
                </a:solidFill>
                <a:effectLst/>
                <a:latin typeface="Menlo" panose="020B0609030804020204" pitchFamily="49" charset="0"/>
              </a:rPr>
              <a:t>on</a:t>
            </a:r>
            <a:r>
              <a:rPr lang="en" altLang="ko-Kore-KR" sz="700" b="0" dirty="0">
                <a:solidFill>
                  <a:srgbClr val="3B3B3B"/>
                </a:solidFill>
                <a:effectLst/>
                <a:latin typeface="Menlo" panose="020B0609030804020204" pitchFamily="49" charset="0"/>
              </a:rPr>
              <a:t> </a:t>
            </a:r>
            <a:r>
              <a:rPr lang="en" altLang="ko-Kore-KR" sz="700" b="0" dirty="0" err="1">
                <a:solidFill>
                  <a:srgbClr val="3B3B3B"/>
                </a:solidFill>
                <a:effectLst/>
                <a:latin typeface="Menlo" panose="020B0609030804020204" pitchFamily="49" charset="0"/>
              </a:rPr>
              <a:t>my.Mitigations</a:t>
            </a:r>
            <a:r>
              <a:rPr lang="en" altLang="ko-Kore-KR" sz="700" b="0" dirty="0">
                <a:solidFill>
                  <a:srgbClr val="3B3B3B"/>
                </a:solidFill>
                <a:effectLst/>
                <a:latin typeface="Menlo" panose="020B0609030804020204" pitchFamily="49" charset="0"/>
              </a:rPr>
              <a:t>;</a:t>
            </a:r>
          </a:p>
          <a:p>
            <a:br>
              <a:rPr lang="en" altLang="ko-Kore-KR" sz="700" b="0" dirty="0">
                <a:solidFill>
                  <a:srgbClr val="3B3B3B"/>
                </a:solidFill>
                <a:effectLst/>
                <a:latin typeface="Menlo" panose="020B0609030804020204" pitchFamily="49" charset="0"/>
              </a:rPr>
            </a:br>
            <a:r>
              <a:rPr lang="en" altLang="ko-Kore-KR" sz="700" b="0" dirty="0">
                <a:solidFill>
                  <a:srgbClr val="0000FF"/>
                </a:solidFill>
                <a:effectLst/>
                <a:latin typeface="Menlo" panose="020B0609030804020204" pitchFamily="49" charset="0"/>
              </a:rPr>
              <a:t>view</a:t>
            </a:r>
            <a:r>
              <a:rPr lang="en" altLang="ko-Kore-KR" sz="700" b="0" dirty="0">
                <a:solidFill>
                  <a:srgbClr val="3B3B3B"/>
                </a:solidFill>
                <a:effectLst/>
                <a:latin typeface="Menlo" panose="020B0609030804020204" pitchFamily="49" charset="0"/>
              </a:rPr>
              <a:t> </a:t>
            </a:r>
            <a:r>
              <a:rPr lang="en" altLang="ko-Kore-KR" sz="700" b="0" dirty="0" err="1">
                <a:solidFill>
                  <a:srgbClr val="3B3B3B"/>
                </a:solidFill>
                <a:effectLst/>
                <a:latin typeface="Menlo" panose="020B0609030804020204" pitchFamily="49" charset="0"/>
              </a:rPr>
              <a:t>testvw</a:t>
            </a:r>
            <a:r>
              <a:rPr lang="en" altLang="ko-Kore-KR" sz="700" b="0" dirty="0">
                <a:solidFill>
                  <a:srgbClr val="3B3B3B"/>
                </a:solidFill>
                <a:effectLst/>
                <a:latin typeface="Menlo" panose="020B0609030804020204" pitchFamily="49" charset="0"/>
              </a:rPr>
              <a:t> </a:t>
            </a:r>
            <a:r>
              <a:rPr lang="en" altLang="ko-Kore-KR" sz="700" b="0" dirty="0">
                <a:solidFill>
                  <a:srgbClr val="0000FF"/>
                </a:solidFill>
                <a:effectLst/>
                <a:latin typeface="Menlo" panose="020B0609030804020204" pitchFamily="49" charset="0"/>
              </a:rPr>
              <a:t>as</a:t>
            </a:r>
            <a:endParaRPr lang="en" altLang="ko-Kore-KR" sz="700" b="0" dirty="0">
              <a:solidFill>
                <a:srgbClr val="3B3B3B"/>
              </a:solidFill>
              <a:effectLst/>
              <a:latin typeface="Menlo" panose="020B0609030804020204" pitchFamily="49" charset="0"/>
            </a:endParaRPr>
          </a:p>
          <a:p>
            <a:r>
              <a:rPr lang="en" altLang="ko-Kore-KR" sz="700" b="0" dirty="0">
                <a:solidFill>
                  <a:srgbClr val="0000FF"/>
                </a:solidFill>
                <a:effectLst/>
                <a:latin typeface="Menlo" panose="020B0609030804020204" pitchFamily="49" charset="0"/>
              </a:rPr>
              <a:t>select</a:t>
            </a:r>
            <a:r>
              <a:rPr lang="en" altLang="ko-Kore-KR" sz="700" b="0" dirty="0">
                <a:solidFill>
                  <a:srgbClr val="3B3B3B"/>
                </a:solidFill>
                <a:effectLst/>
                <a:latin typeface="Menlo" panose="020B0609030804020204" pitchFamily="49" charset="0"/>
              </a:rPr>
              <a:t> </a:t>
            </a:r>
            <a:r>
              <a:rPr lang="en" altLang="ko-Kore-KR" sz="700" b="0" dirty="0" err="1">
                <a:solidFill>
                  <a:srgbClr val="3B3B3B"/>
                </a:solidFill>
                <a:effectLst/>
                <a:latin typeface="Menlo" panose="020B0609030804020204" pitchFamily="49" charset="0"/>
              </a:rPr>
              <a:t>A.impact</a:t>
            </a:r>
            <a:r>
              <a:rPr lang="en" altLang="ko-Kore-KR" sz="700" b="0" dirty="0">
                <a:solidFill>
                  <a:srgbClr val="3B3B3B"/>
                </a:solidFill>
                <a:effectLst/>
                <a:latin typeface="Menlo" panose="020B0609030804020204" pitchFamily="49" charset="0"/>
              </a:rPr>
              <a:t>, </a:t>
            </a:r>
            <a:r>
              <a:rPr lang="en" altLang="ko-Kore-KR" sz="700" b="0" dirty="0" err="1">
                <a:solidFill>
                  <a:srgbClr val="3B3B3B"/>
                </a:solidFill>
                <a:effectLst/>
                <a:latin typeface="Menlo" panose="020B0609030804020204" pitchFamily="49" charset="0"/>
              </a:rPr>
              <a:t>B.owner</a:t>
            </a:r>
            <a:endParaRPr lang="en" altLang="ko-Kore-KR" sz="700" b="0" dirty="0">
              <a:solidFill>
                <a:srgbClr val="3B3B3B"/>
              </a:solidFill>
              <a:effectLst/>
              <a:latin typeface="Menlo" panose="020B0609030804020204" pitchFamily="49" charset="0"/>
            </a:endParaRPr>
          </a:p>
          <a:p>
            <a:r>
              <a:rPr lang="en" altLang="ko-Kore-KR" sz="700" b="0" dirty="0">
                <a:solidFill>
                  <a:srgbClr val="0000FF"/>
                </a:solidFill>
                <a:effectLst/>
                <a:latin typeface="Menlo" panose="020B0609030804020204" pitchFamily="49" charset="0"/>
              </a:rPr>
              <a:t>from</a:t>
            </a:r>
            <a:r>
              <a:rPr lang="en" altLang="ko-Kore-KR" sz="700" b="0" dirty="0">
                <a:solidFill>
                  <a:srgbClr val="3B3B3B"/>
                </a:solidFill>
                <a:effectLst/>
                <a:latin typeface="Menlo" panose="020B0609030804020204" pitchFamily="49" charset="0"/>
              </a:rPr>
              <a:t> </a:t>
            </a:r>
            <a:r>
              <a:rPr lang="en" altLang="ko-Kore-KR" sz="700" b="0" dirty="0" err="1">
                <a:solidFill>
                  <a:srgbClr val="3B3B3B"/>
                </a:solidFill>
                <a:effectLst/>
                <a:latin typeface="Menlo" panose="020B0609030804020204" pitchFamily="49" charset="0"/>
              </a:rPr>
              <a:t>my.Risks</a:t>
            </a:r>
            <a:r>
              <a:rPr lang="en" altLang="ko-Kore-KR" sz="700" b="0" dirty="0">
                <a:solidFill>
                  <a:srgbClr val="3B3B3B"/>
                </a:solidFill>
                <a:effectLst/>
                <a:latin typeface="Menlo" panose="020B0609030804020204" pitchFamily="49" charset="0"/>
              </a:rPr>
              <a:t> </a:t>
            </a:r>
            <a:r>
              <a:rPr lang="en" altLang="ko-Kore-KR" sz="700" b="0" dirty="0">
                <a:solidFill>
                  <a:srgbClr val="0000FF"/>
                </a:solidFill>
                <a:effectLst/>
                <a:latin typeface="Menlo" panose="020B0609030804020204" pitchFamily="49" charset="0"/>
              </a:rPr>
              <a:t>as</a:t>
            </a:r>
            <a:r>
              <a:rPr lang="en" altLang="ko-Kore-KR" sz="700" b="0" dirty="0">
                <a:solidFill>
                  <a:srgbClr val="3B3B3B"/>
                </a:solidFill>
                <a:effectLst/>
                <a:latin typeface="Menlo" panose="020B0609030804020204" pitchFamily="49" charset="0"/>
              </a:rPr>
              <a:t> A</a:t>
            </a:r>
          </a:p>
          <a:p>
            <a:r>
              <a:rPr lang="en" altLang="ko-Kore-KR" sz="700" b="0" dirty="0">
                <a:solidFill>
                  <a:srgbClr val="0000FF"/>
                </a:solidFill>
                <a:effectLst/>
                <a:latin typeface="Menlo" panose="020B0609030804020204" pitchFamily="49" charset="0"/>
              </a:rPr>
              <a:t>inner</a:t>
            </a:r>
            <a:r>
              <a:rPr lang="en" altLang="ko-Kore-KR" sz="700" b="0" dirty="0">
                <a:solidFill>
                  <a:srgbClr val="3B3B3B"/>
                </a:solidFill>
                <a:effectLst/>
                <a:latin typeface="Menlo" panose="020B0609030804020204" pitchFamily="49" charset="0"/>
              </a:rPr>
              <a:t> </a:t>
            </a:r>
            <a:r>
              <a:rPr lang="en" altLang="ko-Kore-KR" sz="700" b="0" dirty="0">
                <a:solidFill>
                  <a:srgbClr val="0000FF"/>
                </a:solidFill>
                <a:effectLst/>
                <a:latin typeface="Menlo" panose="020B0609030804020204" pitchFamily="49" charset="0"/>
              </a:rPr>
              <a:t>join</a:t>
            </a:r>
            <a:r>
              <a:rPr lang="en" altLang="ko-Kore-KR" sz="700" b="0" dirty="0">
                <a:solidFill>
                  <a:srgbClr val="3B3B3B"/>
                </a:solidFill>
                <a:effectLst/>
                <a:latin typeface="Menlo" panose="020B0609030804020204" pitchFamily="49" charset="0"/>
              </a:rPr>
              <a:t> </a:t>
            </a:r>
            <a:r>
              <a:rPr lang="en" altLang="ko-Kore-KR" sz="700" b="0" dirty="0" err="1">
                <a:solidFill>
                  <a:srgbClr val="3B3B3B"/>
                </a:solidFill>
                <a:effectLst/>
                <a:latin typeface="Menlo" panose="020B0609030804020204" pitchFamily="49" charset="0"/>
              </a:rPr>
              <a:t>my.Mitigations</a:t>
            </a:r>
            <a:r>
              <a:rPr lang="en" altLang="ko-Kore-KR" sz="700" b="0" dirty="0">
                <a:solidFill>
                  <a:srgbClr val="3B3B3B"/>
                </a:solidFill>
                <a:effectLst/>
                <a:latin typeface="Menlo" panose="020B0609030804020204" pitchFamily="49" charset="0"/>
              </a:rPr>
              <a:t> </a:t>
            </a:r>
            <a:r>
              <a:rPr lang="en" altLang="ko-Kore-KR" sz="700" b="0" dirty="0">
                <a:solidFill>
                  <a:srgbClr val="0000FF"/>
                </a:solidFill>
                <a:effectLst/>
                <a:latin typeface="Menlo" panose="020B0609030804020204" pitchFamily="49" charset="0"/>
              </a:rPr>
              <a:t>as</a:t>
            </a:r>
            <a:r>
              <a:rPr lang="en" altLang="ko-Kore-KR" sz="700" b="0" dirty="0">
                <a:solidFill>
                  <a:srgbClr val="3B3B3B"/>
                </a:solidFill>
                <a:effectLst/>
                <a:latin typeface="Menlo" panose="020B0609030804020204" pitchFamily="49" charset="0"/>
              </a:rPr>
              <a:t> B</a:t>
            </a:r>
          </a:p>
          <a:p>
            <a:r>
              <a:rPr lang="en" altLang="ko-Kore-KR" sz="700" b="0" dirty="0">
                <a:solidFill>
                  <a:srgbClr val="0000FF"/>
                </a:solidFill>
                <a:effectLst/>
                <a:latin typeface="Menlo" panose="020B0609030804020204" pitchFamily="49" charset="0"/>
              </a:rPr>
              <a:t>on</a:t>
            </a:r>
            <a:r>
              <a:rPr lang="en" altLang="ko-Kore-KR" sz="700" b="0" dirty="0">
                <a:solidFill>
                  <a:srgbClr val="3B3B3B"/>
                </a:solidFill>
                <a:effectLst/>
                <a:latin typeface="Menlo" panose="020B0609030804020204" pitchFamily="49" charset="0"/>
              </a:rPr>
              <a:t> </a:t>
            </a:r>
            <a:r>
              <a:rPr lang="en" altLang="ko-Kore-KR" sz="700" b="0" dirty="0" err="1">
                <a:solidFill>
                  <a:srgbClr val="3B3B3B"/>
                </a:solidFill>
                <a:effectLst/>
                <a:latin typeface="Menlo" panose="020B0609030804020204" pitchFamily="49" charset="0"/>
              </a:rPr>
              <a:t>A.miti_id</a:t>
            </a:r>
            <a:r>
              <a:rPr lang="en" altLang="ko-Kore-KR" sz="700" b="0" dirty="0">
                <a:solidFill>
                  <a:srgbClr val="3B3B3B"/>
                </a:solidFill>
                <a:effectLst/>
                <a:latin typeface="Menlo" panose="020B0609030804020204" pitchFamily="49" charset="0"/>
              </a:rPr>
              <a:t> </a:t>
            </a:r>
            <a:r>
              <a:rPr lang="en" altLang="ko-Kore-KR" sz="700" b="0" dirty="0">
                <a:solidFill>
                  <a:srgbClr val="000000"/>
                </a:solidFill>
                <a:effectLst/>
                <a:latin typeface="Menlo" panose="020B0609030804020204" pitchFamily="49" charset="0"/>
              </a:rPr>
              <a:t>=</a:t>
            </a:r>
            <a:r>
              <a:rPr lang="en" altLang="ko-Kore-KR" sz="700" b="0" dirty="0">
                <a:solidFill>
                  <a:srgbClr val="3B3B3B"/>
                </a:solidFill>
                <a:effectLst/>
                <a:latin typeface="Menlo" panose="020B0609030804020204" pitchFamily="49" charset="0"/>
              </a:rPr>
              <a:t> B.ID</a:t>
            </a:r>
          </a:p>
          <a:p>
            <a:r>
              <a:rPr lang="en" altLang="ko-Kore-KR" sz="700" b="0" dirty="0">
                <a:solidFill>
                  <a:srgbClr val="3B3B3B"/>
                </a:solidFill>
                <a:effectLst/>
                <a:latin typeface="Menlo" panose="020B0609030804020204" pitchFamily="49" charset="0"/>
              </a:rPr>
              <a:t>}</a:t>
            </a:r>
          </a:p>
          <a:p>
            <a:endParaRPr lang="en" altLang="ko-Kore-KR" sz="700" b="0" dirty="0">
              <a:solidFill>
                <a:srgbClr val="3B3B3B"/>
              </a:solidFill>
              <a:effectLst/>
              <a:latin typeface="Menlo" panose="020B0609030804020204" pitchFamily="49" charset="0"/>
            </a:endParaRPr>
          </a:p>
        </p:txBody>
      </p:sp>
      <p:sp>
        <p:nvSpPr>
          <p:cNvPr id="7" name="TextBox 6">
            <a:extLst>
              <a:ext uri="{FF2B5EF4-FFF2-40B4-BE49-F238E27FC236}">
                <a16:creationId xmlns:a16="http://schemas.microsoft.com/office/drawing/2014/main" id="{56A1C537-A822-6FC4-AE6B-219C2B2CA0E6}"/>
              </a:ext>
            </a:extLst>
          </p:cNvPr>
          <p:cNvSpPr txBox="1"/>
          <p:nvPr/>
        </p:nvSpPr>
        <p:spPr>
          <a:xfrm>
            <a:off x="6609723" y="2088703"/>
            <a:ext cx="4796185" cy="1215717"/>
          </a:xfrm>
          <a:prstGeom prst="rect">
            <a:avLst/>
          </a:prstGeom>
          <a:solidFill>
            <a:schemeClr val="bg1">
              <a:lumMod val="95000"/>
            </a:schemeClr>
          </a:solidFill>
        </p:spPr>
        <p:txBody>
          <a:bodyPr wrap="square" lIns="0" tIns="0" rIns="0" bIns="0" rtlCol="0">
            <a:spAutoFit/>
          </a:bodyPr>
          <a:lstStyle/>
          <a:p>
            <a:r>
              <a:rPr lang="en" altLang="ko-Kore-KR" sz="800" b="0" dirty="0">
                <a:solidFill>
                  <a:srgbClr val="0000FF"/>
                </a:solidFill>
                <a:effectLst/>
                <a:latin typeface="Menlo" panose="020B0609030804020204" pitchFamily="49" charset="0"/>
              </a:rPr>
              <a:t>const</a:t>
            </a:r>
            <a:r>
              <a:rPr lang="en" altLang="ko-Kore-KR" sz="800" b="0" dirty="0">
                <a:solidFill>
                  <a:srgbClr val="3B3B3B"/>
                </a:solidFill>
                <a:effectLst/>
                <a:latin typeface="Menlo" panose="020B0609030804020204" pitchFamily="49" charset="0"/>
              </a:rPr>
              <a:t> </a:t>
            </a:r>
            <a:r>
              <a:rPr lang="en" altLang="ko-Kore-KR" sz="800" b="0" dirty="0" err="1">
                <a:solidFill>
                  <a:srgbClr val="0070C1"/>
                </a:solidFill>
                <a:effectLst/>
                <a:latin typeface="Menlo" panose="020B0609030804020204" pitchFamily="49" charset="0"/>
              </a:rPr>
              <a:t>cds</a:t>
            </a:r>
            <a:r>
              <a:rPr lang="en" altLang="ko-Kore-KR" sz="800" b="0" dirty="0">
                <a:solidFill>
                  <a:srgbClr val="3B3B3B"/>
                </a:solidFill>
                <a:effectLst/>
                <a:latin typeface="Menlo" panose="020B0609030804020204" pitchFamily="49" charset="0"/>
              </a:rPr>
              <a:t> </a:t>
            </a:r>
            <a:r>
              <a:rPr lang="en" altLang="ko-Kore-KR" sz="800" b="0" dirty="0">
                <a:solidFill>
                  <a:srgbClr val="000000"/>
                </a:solidFill>
                <a:effectLst/>
                <a:latin typeface="Menlo" panose="020B0609030804020204" pitchFamily="49" charset="0"/>
              </a:rPr>
              <a:t>=</a:t>
            </a:r>
            <a:r>
              <a:rPr lang="en" altLang="ko-Kore-KR" sz="800" b="0" dirty="0">
                <a:solidFill>
                  <a:srgbClr val="3B3B3B"/>
                </a:solidFill>
                <a:effectLst/>
                <a:latin typeface="Menlo" panose="020B0609030804020204" pitchFamily="49" charset="0"/>
              </a:rPr>
              <a:t> </a:t>
            </a:r>
            <a:r>
              <a:rPr lang="en" altLang="ko-Kore-KR" sz="800" b="0" dirty="0">
                <a:solidFill>
                  <a:srgbClr val="795E26"/>
                </a:solidFill>
                <a:effectLst/>
                <a:latin typeface="Menlo" panose="020B0609030804020204" pitchFamily="49" charset="0"/>
              </a:rPr>
              <a:t>require</a:t>
            </a:r>
            <a:r>
              <a:rPr lang="en" altLang="ko-Kore-KR" sz="800" b="0" dirty="0">
                <a:solidFill>
                  <a:srgbClr val="3B3B3B"/>
                </a:solidFill>
                <a:effectLst/>
                <a:latin typeface="Menlo" panose="020B0609030804020204" pitchFamily="49" charset="0"/>
              </a:rPr>
              <a:t>(</a:t>
            </a:r>
            <a:r>
              <a:rPr lang="en" altLang="ko-Kore-KR" sz="800" b="0" dirty="0">
                <a:solidFill>
                  <a:srgbClr val="A31515"/>
                </a:solidFill>
                <a:effectLst/>
                <a:latin typeface="Menlo" panose="020B0609030804020204" pitchFamily="49" charset="0"/>
              </a:rPr>
              <a:t>'@sap/</a:t>
            </a:r>
            <a:r>
              <a:rPr lang="en" altLang="ko-Kore-KR" sz="800" b="0" dirty="0" err="1">
                <a:solidFill>
                  <a:srgbClr val="A31515"/>
                </a:solidFill>
                <a:effectLst/>
                <a:latin typeface="Menlo" panose="020B0609030804020204" pitchFamily="49" charset="0"/>
              </a:rPr>
              <a:t>cds'</a:t>
            </a:r>
            <a:r>
              <a:rPr lang="en" altLang="ko-Kore-KR" sz="800" b="0" dirty="0">
                <a:solidFill>
                  <a:srgbClr val="3B3B3B"/>
                </a:solidFill>
                <a:effectLst/>
                <a:latin typeface="Menlo" panose="020B0609030804020204" pitchFamily="49" charset="0"/>
              </a:rPr>
              <a:t>);</a:t>
            </a:r>
          </a:p>
          <a:p>
            <a:br>
              <a:rPr lang="en" altLang="ko-Kore-KR" sz="800" b="0" dirty="0">
                <a:solidFill>
                  <a:srgbClr val="3B3B3B"/>
                </a:solidFill>
                <a:effectLst/>
                <a:latin typeface="Menlo" panose="020B0609030804020204" pitchFamily="49" charset="0"/>
              </a:rPr>
            </a:br>
            <a:r>
              <a:rPr lang="en" altLang="ko-Kore-KR" sz="800" b="0" dirty="0" err="1">
                <a:solidFill>
                  <a:srgbClr val="267F99"/>
                </a:solidFill>
                <a:effectLst/>
                <a:latin typeface="Menlo" panose="020B0609030804020204" pitchFamily="49" charset="0"/>
              </a:rPr>
              <a:t>module</a:t>
            </a:r>
            <a:r>
              <a:rPr lang="en" altLang="ko-Kore-KR" sz="800" b="0" dirty="0" err="1">
                <a:solidFill>
                  <a:srgbClr val="3B3B3B"/>
                </a:solidFill>
                <a:effectLst/>
                <a:latin typeface="Menlo" panose="020B0609030804020204" pitchFamily="49" charset="0"/>
              </a:rPr>
              <a:t>.</a:t>
            </a:r>
            <a:r>
              <a:rPr lang="en" altLang="ko-Kore-KR" sz="800" b="0" dirty="0" err="1">
                <a:solidFill>
                  <a:srgbClr val="267F99"/>
                </a:solidFill>
                <a:effectLst/>
                <a:latin typeface="Menlo" panose="020B0609030804020204" pitchFamily="49" charset="0"/>
              </a:rPr>
              <a:t>exports</a:t>
            </a:r>
            <a:r>
              <a:rPr lang="en" altLang="ko-Kore-KR" sz="800" b="0" dirty="0">
                <a:solidFill>
                  <a:srgbClr val="3B3B3B"/>
                </a:solidFill>
                <a:effectLst/>
                <a:latin typeface="Menlo" panose="020B0609030804020204" pitchFamily="49" charset="0"/>
              </a:rPr>
              <a:t> </a:t>
            </a:r>
            <a:r>
              <a:rPr lang="en" altLang="ko-Kore-KR" sz="800" b="0" dirty="0">
                <a:solidFill>
                  <a:srgbClr val="000000"/>
                </a:solidFill>
                <a:effectLst/>
                <a:latin typeface="Menlo" panose="020B0609030804020204" pitchFamily="49" charset="0"/>
              </a:rPr>
              <a:t>=</a:t>
            </a:r>
            <a:r>
              <a:rPr lang="en" altLang="ko-Kore-KR" sz="800" b="0" dirty="0">
                <a:solidFill>
                  <a:srgbClr val="3B3B3B"/>
                </a:solidFill>
                <a:effectLst/>
                <a:latin typeface="Menlo" panose="020B0609030804020204" pitchFamily="49" charset="0"/>
              </a:rPr>
              <a:t> </a:t>
            </a:r>
            <a:r>
              <a:rPr lang="en" altLang="ko-Kore-KR" sz="800" b="0" dirty="0" err="1">
                <a:solidFill>
                  <a:srgbClr val="0070C1"/>
                </a:solidFill>
                <a:effectLst/>
                <a:latin typeface="Menlo" panose="020B0609030804020204" pitchFamily="49" charset="0"/>
              </a:rPr>
              <a:t>cds</a:t>
            </a:r>
            <a:r>
              <a:rPr lang="en" altLang="ko-Kore-KR" sz="800" b="0" dirty="0" err="1">
                <a:solidFill>
                  <a:srgbClr val="3B3B3B"/>
                </a:solidFill>
                <a:effectLst/>
                <a:latin typeface="Menlo" panose="020B0609030804020204" pitchFamily="49" charset="0"/>
              </a:rPr>
              <a:t>.</a:t>
            </a:r>
            <a:r>
              <a:rPr lang="en" altLang="ko-Kore-KR" sz="800" b="0" dirty="0" err="1">
                <a:solidFill>
                  <a:srgbClr val="001080"/>
                </a:solidFill>
                <a:effectLst/>
                <a:latin typeface="Menlo" panose="020B0609030804020204" pitchFamily="49" charset="0"/>
              </a:rPr>
              <a:t>service</a:t>
            </a:r>
            <a:r>
              <a:rPr lang="en" altLang="ko-Kore-KR" sz="800" b="0" dirty="0" err="1">
                <a:solidFill>
                  <a:srgbClr val="3B3B3B"/>
                </a:solidFill>
                <a:effectLst/>
                <a:latin typeface="Menlo" panose="020B0609030804020204" pitchFamily="49" charset="0"/>
              </a:rPr>
              <a:t>.</a:t>
            </a:r>
            <a:r>
              <a:rPr lang="en" altLang="ko-Kore-KR" sz="800" b="0" dirty="0" err="1">
                <a:solidFill>
                  <a:srgbClr val="795E26"/>
                </a:solidFill>
                <a:effectLst/>
                <a:latin typeface="Menlo" panose="020B0609030804020204" pitchFamily="49" charset="0"/>
              </a:rPr>
              <a:t>impl</a:t>
            </a:r>
            <a:r>
              <a:rPr lang="en" altLang="ko-Kore-KR" sz="800" b="0" dirty="0">
                <a:solidFill>
                  <a:srgbClr val="3B3B3B"/>
                </a:solidFill>
                <a:effectLst/>
                <a:latin typeface="Menlo" panose="020B0609030804020204" pitchFamily="49" charset="0"/>
              </a:rPr>
              <a:t>(</a:t>
            </a:r>
            <a:r>
              <a:rPr lang="en" altLang="ko-Kore-KR" sz="800" b="0" dirty="0">
                <a:solidFill>
                  <a:srgbClr val="0000FF"/>
                </a:solidFill>
                <a:effectLst/>
                <a:latin typeface="Menlo" panose="020B0609030804020204" pitchFamily="49" charset="0"/>
              </a:rPr>
              <a:t>async</a:t>
            </a:r>
            <a:r>
              <a:rPr lang="en" altLang="ko-Kore-KR" sz="800" b="0" dirty="0">
                <a:solidFill>
                  <a:srgbClr val="3B3B3B"/>
                </a:solidFill>
                <a:effectLst/>
                <a:latin typeface="Menlo" panose="020B0609030804020204" pitchFamily="49" charset="0"/>
              </a:rPr>
              <a:t> </a:t>
            </a:r>
            <a:r>
              <a:rPr lang="en" altLang="ko-Kore-KR" sz="800" b="0" dirty="0">
                <a:solidFill>
                  <a:srgbClr val="0000FF"/>
                </a:solidFill>
                <a:effectLst/>
                <a:latin typeface="Menlo" panose="020B0609030804020204" pitchFamily="49" charset="0"/>
              </a:rPr>
              <a:t>function</a:t>
            </a:r>
            <a:r>
              <a:rPr lang="en" altLang="ko-Kore-KR" sz="800" b="0" dirty="0">
                <a:solidFill>
                  <a:srgbClr val="3B3B3B"/>
                </a:solidFill>
                <a:effectLst/>
                <a:latin typeface="Menlo" panose="020B0609030804020204" pitchFamily="49" charset="0"/>
              </a:rPr>
              <a:t>() {</a:t>
            </a:r>
          </a:p>
          <a:p>
            <a:r>
              <a:rPr lang="en" altLang="ko-Kore-KR" sz="800" b="0" dirty="0">
                <a:solidFill>
                  <a:srgbClr val="0000FF"/>
                </a:solidFill>
                <a:effectLst/>
                <a:latin typeface="Menlo" panose="020B0609030804020204" pitchFamily="49" charset="0"/>
              </a:rPr>
              <a:t>const</a:t>
            </a:r>
            <a:r>
              <a:rPr lang="en" altLang="ko-Kore-KR" sz="800" b="0" dirty="0">
                <a:solidFill>
                  <a:srgbClr val="3B3B3B"/>
                </a:solidFill>
                <a:effectLst/>
                <a:latin typeface="Menlo" panose="020B0609030804020204" pitchFamily="49" charset="0"/>
              </a:rPr>
              <a:t> { </a:t>
            </a:r>
            <a:r>
              <a:rPr lang="en" altLang="ko-Kore-KR" sz="800" b="0" dirty="0" err="1">
                <a:solidFill>
                  <a:srgbClr val="0070C1"/>
                </a:solidFill>
                <a:effectLst/>
                <a:latin typeface="Menlo" panose="020B0609030804020204" pitchFamily="49" charset="0"/>
              </a:rPr>
              <a:t>A_WorkCenters</a:t>
            </a:r>
            <a:r>
              <a:rPr lang="en" altLang="ko-Kore-KR" sz="800" b="0" dirty="0">
                <a:solidFill>
                  <a:srgbClr val="3B3B3B"/>
                </a:solidFill>
                <a:effectLst/>
                <a:latin typeface="Menlo" panose="020B0609030804020204" pitchFamily="49" charset="0"/>
              </a:rPr>
              <a:t> } </a:t>
            </a:r>
            <a:r>
              <a:rPr lang="en" altLang="ko-Kore-KR" sz="800" b="0" dirty="0">
                <a:solidFill>
                  <a:srgbClr val="000000"/>
                </a:solidFill>
                <a:effectLst/>
                <a:latin typeface="Menlo" panose="020B0609030804020204" pitchFamily="49" charset="0"/>
              </a:rPr>
              <a:t>=</a:t>
            </a:r>
            <a:r>
              <a:rPr lang="en" altLang="ko-Kore-KR" sz="800" b="0" dirty="0">
                <a:solidFill>
                  <a:srgbClr val="3B3B3B"/>
                </a:solidFill>
                <a:effectLst/>
                <a:latin typeface="Menlo" panose="020B0609030804020204" pitchFamily="49" charset="0"/>
              </a:rPr>
              <a:t> </a:t>
            </a:r>
            <a:r>
              <a:rPr lang="en" altLang="ko-Kore-KR" sz="800" b="0" dirty="0" err="1">
                <a:solidFill>
                  <a:srgbClr val="0000FF"/>
                </a:solidFill>
                <a:effectLst/>
                <a:latin typeface="Menlo" panose="020B0609030804020204" pitchFamily="49" charset="0"/>
              </a:rPr>
              <a:t>this</a:t>
            </a:r>
            <a:r>
              <a:rPr lang="en" altLang="ko-Kore-KR" sz="800" b="0" dirty="0" err="1">
                <a:solidFill>
                  <a:srgbClr val="3B3B3B"/>
                </a:solidFill>
                <a:effectLst/>
                <a:latin typeface="Menlo" panose="020B0609030804020204" pitchFamily="49" charset="0"/>
              </a:rPr>
              <a:t>.</a:t>
            </a:r>
            <a:r>
              <a:rPr lang="en" altLang="ko-Kore-KR" sz="800" b="0" dirty="0" err="1">
                <a:solidFill>
                  <a:srgbClr val="795E26"/>
                </a:solidFill>
                <a:effectLst/>
                <a:latin typeface="Menlo" panose="020B0609030804020204" pitchFamily="49" charset="0"/>
              </a:rPr>
              <a:t>entities</a:t>
            </a:r>
            <a:r>
              <a:rPr lang="en" altLang="ko-Kore-KR" sz="800" b="0" dirty="0">
                <a:solidFill>
                  <a:srgbClr val="3B3B3B"/>
                </a:solidFill>
                <a:effectLst/>
                <a:latin typeface="Menlo" panose="020B0609030804020204" pitchFamily="49" charset="0"/>
              </a:rPr>
              <a:t>;</a:t>
            </a:r>
          </a:p>
          <a:p>
            <a:r>
              <a:rPr lang="en" altLang="ko-Kore-KR" sz="800" b="0" dirty="0">
                <a:solidFill>
                  <a:srgbClr val="0000FF"/>
                </a:solidFill>
                <a:effectLst/>
                <a:latin typeface="Menlo" panose="020B0609030804020204" pitchFamily="49" charset="0"/>
              </a:rPr>
              <a:t>const</a:t>
            </a:r>
            <a:r>
              <a:rPr lang="en" altLang="ko-Kore-KR" sz="800" b="0" dirty="0">
                <a:solidFill>
                  <a:srgbClr val="3B3B3B"/>
                </a:solidFill>
                <a:effectLst/>
                <a:latin typeface="Menlo" panose="020B0609030804020204" pitchFamily="49" charset="0"/>
              </a:rPr>
              <a:t> </a:t>
            </a:r>
            <a:r>
              <a:rPr lang="en" altLang="ko-Kore-KR" sz="800" b="0" dirty="0">
                <a:solidFill>
                  <a:srgbClr val="0070C1"/>
                </a:solidFill>
                <a:effectLst/>
                <a:latin typeface="Menlo" panose="020B0609030804020204" pitchFamily="49" charset="0"/>
              </a:rPr>
              <a:t>service</a:t>
            </a:r>
            <a:r>
              <a:rPr lang="en" altLang="ko-Kore-KR" sz="800" b="0" dirty="0">
                <a:solidFill>
                  <a:srgbClr val="3B3B3B"/>
                </a:solidFill>
                <a:effectLst/>
                <a:latin typeface="Menlo" panose="020B0609030804020204" pitchFamily="49" charset="0"/>
              </a:rPr>
              <a:t> </a:t>
            </a:r>
            <a:r>
              <a:rPr lang="en" altLang="ko-Kore-KR" sz="800" b="0" dirty="0">
                <a:solidFill>
                  <a:srgbClr val="000000"/>
                </a:solidFill>
                <a:effectLst/>
                <a:latin typeface="Menlo" panose="020B0609030804020204" pitchFamily="49" charset="0"/>
              </a:rPr>
              <a:t>=</a:t>
            </a:r>
            <a:r>
              <a:rPr lang="en" altLang="ko-Kore-KR" sz="800" b="0" dirty="0">
                <a:solidFill>
                  <a:srgbClr val="3B3B3B"/>
                </a:solidFill>
                <a:effectLst/>
                <a:latin typeface="Menlo" panose="020B0609030804020204" pitchFamily="49" charset="0"/>
              </a:rPr>
              <a:t> </a:t>
            </a:r>
            <a:r>
              <a:rPr lang="en" altLang="ko-Kore-KR" sz="800" b="0" dirty="0">
                <a:solidFill>
                  <a:srgbClr val="AF00DB"/>
                </a:solidFill>
                <a:effectLst/>
                <a:latin typeface="Menlo" panose="020B0609030804020204" pitchFamily="49" charset="0"/>
              </a:rPr>
              <a:t>await</a:t>
            </a:r>
            <a:r>
              <a:rPr lang="en" altLang="ko-Kore-KR" sz="800" b="0" dirty="0">
                <a:solidFill>
                  <a:srgbClr val="3B3B3B"/>
                </a:solidFill>
                <a:effectLst/>
                <a:latin typeface="Menlo" panose="020B0609030804020204" pitchFamily="49" charset="0"/>
              </a:rPr>
              <a:t> </a:t>
            </a:r>
            <a:r>
              <a:rPr lang="en" altLang="ko-Kore-KR" sz="800" b="0" dirty="0" err="1">
                <a:solidFill>
                  <a:srgbClr val="0070C1"/>
                </a:solidFill>
                <a:effectLst/>
                <a:latin typeface="Menlo" panose="020B0609030804020204" pitchFamily="49" charset="0"/>
              </a:rPr>
              <a:t>cds</a:t>
            </a:r>
            <a:r>
              <a:rPr lang="en" altLang="ko-Kore-KR" sz="800" b="0" dirty="0" err="1">
                <a:solidFill>
                  <a:srgbClr val="3B3B3B"/>
                </a:solidFill>
                <a:effectLst/>
                <a:latin typeface="Menlo" panose="020B0609030804020204" pitchFamily="49" charset="0"/>
              </a:rPr>
              <a:t>.</a:t>
            </a:r>
            <a:r>
              <a:rPr lang="en" altLang="ko-Kore-KR" sz="800" b="0" dirty="0" err="1">
                <a:solidFill>
                  <a:srgbClr val="001080"/>
                </a:solidFill>
                <a:effectLst/>
                <a:latin typeface="Menlo" panose="020B0609030804020204" pitchFamily="49" charset="0"/>
              </a:rPr>
              <a:t>connect</a:t>
            </a:r>
            <a:r>
              <a:rPr lang="en" altLang="ko-Kore-KR" sz="800" b="0" dirty="0" err="1">
                <a:solidFill>
                  <a:srgbClr val="3B3B3B"/>
                </a:solidFill>
                <a:effectLst/>
                <a:latin typeface="Menlo" panose="020B0609030804020204" pitchFamily="49" charset="0"/>
              </a:rPr>
              <a:t>.</a:t>
            </a:r>
            <a:r>
              <a:rPr lang="en" altLang="ko-Kore-KR" sz="800" b="0" dirty="0" err="1">
                <a:solidFill>
                  <a:srgbClr val="795E26"/>
                </a:solidFill>
                <a:effectLst/>
                <a:latin typeface="Menlo" panose="020B0609030804020204" pitchFamily="49" charset="0"/>
              </a:rPr>
              <a:t>to</a:t>
            </a:r>
            <a:r>
              <a:rPr lang="en" altLang="ko-Kore-KR" sz="800" b="0" dirty="0">
                <a:solidFill>
                  <a:srgbClr val="3B3B3B"/>
                </a:solidFill>
                <a:effectLst/>
                <a:latin typeface="Menlo" panose="020B0609030804020204" pitchFamily="49" charset="0"/>
              </a:rPr>
              <a:t>(</a:t>
            </a:r>
            <a:r>
              <a:rPr lang="en" altLang="ko-Kore-KR" sz="800" b="0" dirty="0">
                <a:solidFill>
                  <a:srgbClr val="A31515"/>
                </a:solidFill>
                <a:effectLst/>
                <a:latin typeface="Menlo" panose="020B0609030804020204" pitchFamily="49" charset="0"/>
              </a:rPr>
              <a:t>'OP_API_WORK_CENTERS_0001'</a:t>
            </a:r>
            <a:r>
              <a:rPr lang="en" altLang="ko-Kore-KR" sz="800" b="0" dirty="0">
                <a:solidFill>
                  <a:srgbClr val="3B3B3B"/>
                </a:solidFill>
                <a:effectLst/>
                <a:latin typeface="Menlo" panose="020B0609030804020204" pitchFamily="49" charset="0"/>
              </a:rPr>
              <a:t>);</a:t>
            </a:r>
          </a:p>
          <a:p>
            <a:r>
              <a:rPr lang="en" altLang="ko-Kore-KR" sz="800" b="0" dirty="0" err="1">
                <a:solidFill>
                  <a:srgbClr val="0000FF"/>
                </a:solidFill>
                <a:effectLst/>
                <a:latin typeface="Menlo" panose="020B0609030804020204" pitchFamily="49" charset="0"/>
              </a:rPr>
              <a:t>this</a:t>
            </a:r>
            <a:r>
              <a:rPr lang="en" altLang="ko-Kore-KR" sz="800" b="0" dirty="0" err="1">
                <a:solidFill>
                  <a:srgbClr val="3B3B3B"/>
                </a:solidFill>
                <a:effectLst/>
                <a:latin typeface="Menlo" panose="020B0609030804020204" pitchFamily="49" charset="0"/>
              </a:rPr>
              <a:t>.</a:t>
            </a:r>
            <a:r>
              <a:rPr lang="en" altLang="ko-Kore-KR" sz="800" b="0" dirty="0" err="1">
                <a:solidFill>
                  <a:srgbClr val="795E26"/>
                </a:solidFill>
                <a:effectLst/>
                <a:latin typeface="Menlo" panose="020B0609030804020204" pitchFamily="49" charset="0"/>
              </a:rPr>
              <a:t>on</a:t>
            </a:r>
            <a:r>
              <a:rPr lang="en" altLang="ko-Kore-KR" sz="800" b="0" dirty="0">
                <a:solidFill>
                  <a:srgbClr val="3B3B3B"/>
                </a:solidFill>
                <a:effectLst/>
                <a:latin typeface="Menlo" panose="020B0609030804020204" pitchFamily="49" charset="0"/>
              </a:rPr>
              <a:t>(</a:t>
            </a:r>
            <a:r>
              <a:rPr lang="en" altLang="ko-Kore-KR" sz="800" b="0" dirty="0">
                <a:solidFill>
                  <a:srgbClr val="A31515"/>
                </a:solidFill>
                <a:effectLst/>
                <a:latin typeface="Menlo" panose="020B0609030804020204" pitchFamily="49" charset="0"/>
              </a:rPr>
              <a:t>'READ'</a:t>
            </a:r>
            <a:r>
              <a:rPr lang="en" altLang="ko-Kore-KR" sz="800" b="0" dirty="0">
                <a:solidFill>
                  <a:srgbClr val="3B3B3B"/>
                </a:solidFill>
                <a:effectLst/>
                <a:latin typeface="Menlo" panose="020B0609030804020204" pitchFamily="49" charset="0"/>
              </a:rPr>
              <a:t>, </a:t>
            </a:r>
            <a:r>
              <a:rPr lang="en" altLang="ko-Kore-KR" sz="800" b="0" dirty="0" err="1">
                <a:solidFill>
                  <a:srgbClr val="0070C1"/>
                </a:solidFill>
                <a:effectLst/>
                <a:latin typeface="Menlo" panose="020B0609030804020204" pitchFamily="49" charset="0"/>
              </a:rPr>
              <a:t>A_WorkCenters</a:t>
            </a:r>
            <a:r>
              <a:rPr lang="en" altLang="ko-Kore-KR" sz="800" b="0" dirty="0">
                <a:solidFill>
                  <a:srgbClr val="3B3B3B"/>
                </a:solidFill>
                <a:effectLst/>
                <a:latin typeface="Menlo" panose="020B0609030804020204" pitchFamily="49" charset="0"/>
              </a:rPr>
              <a:t>, </a:t>
            </a:r>
            <a:r>
              <a:rPr lang="en" altLang="ko-Kore-KR" sz="800" b="0" dirty="0">
                <a:solidFill>
                  <a:srgbClr val="001080"/>
                </a:solidFill>
                <a:effectLst/>
                <a:latin typeface="Menlo" panose="020B0609030804020204" pitchFamily="49" charset="0"/>
              </a:rPr>
              <a:t>request</a:t>
            </a:r>
            <a:r>
              <a:rPr lang="en" altLang="ko-Kore-KR" sz="800" b="0" dirty="0">
                <a:solidFill>
                  <a:srgbClr val="3B3B3B"/>
                </a:solidFill>
                <a:effectLst/>
                <a:latin typeface="Menlo" panose="020B0609030804020204" pitchFamily="49" charset="0"/>
              </a:rPr>
              <a:t> </a:t>
            </a:r>
            <a:r>
              <a:rPr lang="en" altLang="ko-Kore-KR" sz="800" b="0" dirty="0">
                <a:solidFill>
                  <a:srgbClr val="0000FF"/>
                </a:solidFill>
                <a:effectLst/>
                <a:latin typeface="Menlo" panose="020B0609030804020204" pitchFamily="49" charset="0"/>
              </a:rPr>
              <a:t>=&gt;</a:t>
            </a:r>
            <a:r>
              <a:rPr lang="en" altLang="ko-Kore-KR" sz="800" b="0" dirty="0">
                <a:solidFill>
                  <a:srgbClr val="3B3B3B"/>
                </a:solidFill>
                <a:effectLst/>
                <a:latin typeface="Menlo" panose="020B0609030804020204" pitchFamily="49" charset="0"/>
              </a:rPr>
              <a:t> {</a:t>
            </a:r>
          </a:p>
          <a:p>
            <a:r>
              <a:rPr lang="en" altLang="ko-Kore-KR" sz="800" b="0" dirty="0">
                <a:solidFill>
                  <a:srgbClr val="AF00DB"/>
                </a:solidFill>
                <a:effectLst/>
                <a:latin typeface="Menlo" panose="020B0609030804020204" pitchFamily="49" charset="0"/>
              </a:rPr>
              <a:t>return</a:t>
            </a:r>
            <a:r>
              <a:rPr lang="en" altLang="ko-Kore-KR" sz="800" b="0" dirty="0">
                <a:solidFill>
                  <a:srgbClr val="3B3B3B"/>
                </a:solidFill>
                <a:effectLst/>
                <a:latin typeface="Menlo" panose="020B0609030804020204" pitchFamily="49" charset="0"/>
              </a:rPr>
              <a:t> </a:t>
            </a:r>
            <a:r>
              <a:rPr lang="en" altLang="ko-Kore-KR" sz="800" b="0" dirty="0" err="1">
                <a:solidFill>
                  <a:srgbClr val="0070C1"/>
                </a:solidFill>
                <a:effectLst/>
                <a:latin typeface="Menlo" panose="020B0609030804020204" pitchFamily="49" charset="0"/>
              </a:rPr>
              <a:t>service</a:t>
            </a:r>
            <a:r>
              <a:rPr lang="en" altLang="ko-Kore-KR" sz="800" b="0" dirty="0" err="1">
                <a:solidFill>
                  <a:srgbClr val="3B3B3B"/>
                </a:solidFill>
                <a:effectLst/>
                <a:latin typeface="Menlo" panose="020B0609030804020204" pitchFamily="49" charset="0"/>
              </a:rPr>
              <a:t>.</a:t>
            </a:r>
            <a:r>
              <a:rPr lang="en" altLang="ko-Kore-KR" sz="800" b="0" dirty="0" err="1">
                <a:solidFill>
                  <a:srgbClr val="795E26"/>
                </a:solidFill>
                <a:effectLst/>
                <a:latin typeface="Menlo" panose="020B0609030804020204" pitchFamily="49" charset="0"/>
              </a:rPr>
              <a:t>tx</a:t>
            </a:r>
            <a:r>
              <a:rPr lang="en" altLang="ko-Kore-KR" sz="800" b="0" dirty="0">
                <a:solidFill>
                  <a:srgbClr val="3B3B3B"/>
                </a:solidFill>
                <a:effectLst/>
                <a:latin typeface="Menlo" panose="020B0609030804020204" pitchFamily="49" charset="0"/>
              </a:rPr>
              <a:t>(</a:t>
            </a:r>
            <a:r>
              <a:rPr lang="en" altLang="ko-Kore-KR" sz="800" b="0" dirty="0">
                <a:solidFill>
                  <a:srgbClr val="001080"/>
                </a:solidFill>
                <a:effectLst/>
                <a:latin typeface="Menlo" panose="020B0609030804020204" pitchFamily="49" charset="0"/>
              </a:rPr>
              <a:t>request</a:t>
            </a:r>
            <a:r>
              <a:rPr lang="en" altLang="ko-Kore-KR" sz="800" b="0" dirty="0">
                <a:solidFill>
                  <a:srgbClr val="3B3B3B"/>
                </a:solidFill>
                <a:effectLst/>
                <a:latin typeface="Menlo" panose="020B0609030804020204" pitchFamily="49" charset="0"/>
              </a:rPr>
              <a:t>).</a:t>
            </a:r>
            <a:r>
              <a:rPr lang="en" altLang="ko-Kore-KR" sz="800" b="0" dirty="0">
                <a:solidFill>
                  <a:srgbClr val="795E26"/>
                </a:solidFill>
                <a:effectLst/>
                <a:latin typeface="Menlo" panose="020B0609030804020204" pitchFamily="49" charset="0"/>
              </a:rPr>
              <a:t>run</a:t>
            </a:r>
            <a:r>
              <a:rPr lang="en" altLang="ko-Kore-KR" sz="800" b="0" dirty="0">
                <a:solidFill>
                  <a:srgbClr val="3B3B3B"/>
                </a:solidFill>
                <a:effectLst/>
                <a:latin typeface="Menlo" panose="020B0609030804020204" pitchFamily="49" charset="0"/>
              </a:rPr>
              <a:t>(</a:t>
            </a:r>
            <a:r>
              <a:rPr lang="en" altLang="ko-Kore-KR" sz="800" b="0" dirty="0" err="1">
                <a:solidFill>
                  <a:srgbClr val="001080"/>
                </a:solidFill>
                <a:effectLst/>
                <a:latin typeface="Menlo" panose="020B0609030804020204" pitchFamily="49" charset="0"/>
              </a:rPr>
              <a:t>request</a:t>
            </a:r>
            <a:r>
              <a:rPr lang="en" altLang="ko-Kore-KR" sz="800" b="0" dirty="0" err="1">
                <a:solidFill>
                  <a:srgbClr val="3B3B3B"/>
                </a:solidFill>
                <a:effectLst/>
                <a:latin typeface="Menlo" panose="020B0609030804020204" pitchFamily="49" charset="0"/>
              </a:rPr>
              <a:t>.</a:t>
            </a:r>
            <a:r>
              <a:rPr lang="en" altLang="ko-Kore-KR" sz="800" b="0" dirty="0" err="1">
                <a:solidFill>
                  <a:srgbClr val="001080"/>
                </a:solidFill>
                <a:effectLst/>
                <a:latin typeface="Menlo" panose="020B0609030804020204" pitchFamily="49" charset="0"/>
              </a:rPr>
              <a:t>query</a:t>
            </a:r>
            <a:r>
              <a:rPr lang="en" altLang="ko-Kore-KR" sz="800" b="0" dirty="0">
                <a:solidFill>
                  <a:srgbClr val="3B3B3B"/>
                </a:solidFill>
                <a:effectLst/>
                <a:latin typeface="Menlo" panose="020B0609030804020204" pitchFamily="49" charset="0"/>
              </a:rPr>
              <a:t>);</a:t>
            </a:r>
          </a:p>
          <a:p>
            <a:r>
              <a:rPr lang="en" altLang="ko-Kore-KR" sz="800" b="0" dirty="0">
                <a:solidFill>
                  <a:srgbClr val="3B3B3B"/>
                </a:solidFill>
                <a:effectLst/>
                <a:latin typeface="Menlo" panose="020B0609030804020204" pitchFamily="49" charset="0"/>
              </a:rPr>
              <a:t>});</a:t>
            </a:r>
          </a:p>
          <a:p>
            <a:r>
              <a:rPr lang="en" altLang="ko-Kore-KR" sz="800" b="0" dirty="0">
                <a:solidFill>
                  <a:srgbClr val="3B3B3B"/>
                </a:solidFill>
                <a:effectLst/>
                <a:latin typeface="Menlo" panose="020B0609030804020204" pitchFamily="49" charset="0"/>
              </a:rPr>
              <a:t>});</a:t>
            </a:r>
          </a:p>
          <a:p>
            <a:endParaRPr lang="en" altLang="ko-Kore-KR" sz="700" b="0" dirty="0">
              <a:solidFill>
                <a:srgbClr val="3B3B3B"/>
              </a:solidFill>
              <a:effectLst/>
              <a:latin typeface="Menlo" panose="020B0609030804020204" pitchFamily="49" charset="0"/>
            </a:endParaRPr>
          </a:p>
        </p:txBody>
      </p:sp>
      <p:sp>
        <p:nvSpPr>
          <p:cNvPr id="8" name="TextBox 7">
            <a:extLst>
              <a:ext uri="{FF2B5EF4-FFF2-40B4-BE49-F238E27FC236}">
                <a16:creationId xmlns:a16="http://schemas.microsoft.com/office/drawing/2014/main" id="{39C499C2-4B88-51D3-6C05-86DC3F2972DB}"/>
              </a:ext>
            </a:extLst>
          </p:cNvPr>
          <p:cNvSpPr txBox="1"/>
          <p:nvPr/>
        </p:nvSpPr>
        <p:spPr>
          <a:xfrm>
            <a:off x="3115729" y="2260594"/>
            <a:ext cx="1231106" cy="27699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kumimoji="1" lang="en-US" altLang="ko-Kore-KR" sz="1800" kern="0" dirty="0" err="1">
                <a:ea typeface="Arial Unicode MS" pitchFamily="34" charset="-128"/>
                <a:cs typeface="Arial Unicode MS" pitchFamily="34" charset="-128"/>
              </a:rPr>
              <a:t>schema.cds</a:t>
            </a:r>
            <a:endParaRPr kumimoji="1" lang="ko-Kore-KR" altLang="en-US" sz="1800" kern="0" dirty="0" err="1">
              <a:ea typeface="Arial Unicode MS" pitchFamily="34" charset="-128"/>
              <a:cs typeface="Arial Unicode MS" pitchFamily="34" charset="-128"/>
            </a:endParaRPr>
          </a:p>
        </p:txBody>
      </p:sp>
      <p:sp>
        <p:nvSpPr>
          <p:cNvPr id="9" name="TextBox 8">
            <a:extLst>
              <a:ext uri="{FF2B5EF4-FFF2-40B4-BE49-F238E27FC236}">
                <a16:creationId xmlns:a16="http://schemas.microsoft.com/office/drawing/2014/main" id="{5F5DD77C-F0BF-73B2-7B6E-4E11D847F303}"/>
              </a:ext>
            </a:extLst>
          </p:cNvPr>
          <p:cNvSpPr txBox="1"/>
          <p:nvPr/>
        </p:nvSpPr>
        <p:spPr>
          <a:xfrm>
            <a:off x="6618239" y="1779155"/>
            <a:ext cx="1346522" cy="27699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kumimoji="1" lang="en-US" altLang="ko-Kore-KR" sz="1800" kern="0" dirty="0">
                <a:ea typeface="Arial Unicode MS" pitchFamily="34" charset="-128"/>
                <a:cs typeface="Arial Unicode MS" pitchFamily="34" charset="-128"/>
              </a:rPr>
              <a:t>cat-</a:t>
            </a:r>
            <a:r>
              <a:rPr kumimoji="1" lang="en-US" altLang="ko-Kore-KR" sz="1800" kern="0" dirty="0" err="1">
                <a:ea typeface="Arial Unicode MS" pitchFamily="34" charset="-128"/>
                <a:cs typeface="Arial Unicode MS" pitchFamily="34" charset="-128"/>
              </a:rPr>
              <a:t>service.js</a:t>
            </a:r>
            <a:endParaRPr kumimoji="1" lang="ko-Kore-KR" altLang="en-US" sz="1800" kern="0" dirty="0" err="1">
              <a:ea typeface="Arial Unicode MS" pitchFamily="34" charset="-128"/>
              <a:cs typeface="Arial Unicode MS" pitchFamily="34" charset="-128"/>
            </a:endParaRPr>
          </a:p>
        </p:txBody>
      </p:sp>
      <p:sp>
        <p:nvSpPr>
          <p:cNvPr id="10" name="TextBox 9">
            <a:extLst>
              <a:ext uri="{FF2B5EF4-FFF2-40B4-BE49-F238E27FC236}">
                <a16:creationId xmlns:a16="http://schemas.microsoft.com/office/drawing/2014/main" id="{BDE7E0DE-26B5-D027-29A0-8E81CEBE8CAA}"/>
              </a:ext>
            </a:extLst>
          </p:cNvPr>
          <p:cNvSpPr txBox="1"/>
          <p:nvPr/>
        </p:nvSpPr>
        <p:spPr>
          <a:xfrm>
            <a:off x="6557719" y="3614331"/>
            <a:ext cx="1538883" cy="27699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kumimoji="1" lang="en-US" altLang="ko-Kore-KR" sz="1800" kern="0" dirty="0">
                <a:ea typeface="Arial Unicode MS" pitchFamily="34" charset="-128"/>
                <a:cs typeface="Arial Unicode MS" pitchFamily="34" charset="-128"/>
              </a:rPr>
              <a:t>cat-</a:t>
            </a:r>
            <a:r>
              <a:rPr kumimoji="1" lang="en-US" altLang="ko-Kore-KR" sz="1800" kern="0" dirty="0" err="1">
                <a:ea typeface="Arial Unicode MS" pitchFamily="34" charset="-128"/>
                <a:cs typeface="Arial Unicode MS" pitchFamily="34" charset="-128"/>
              </a:rPr>
              <a:t>service.cds</a:t>
            </a:r>
            <a:endParaRPr kumimoji="1" lang="ko-Kore-KR" altLang="en-US" sz="1800" kern="0" dirty="0" err="1">
              <a:ea typeface="Arial Unicode MS" pitchFamily="34" charset="-128"/>
              <a:cs typeface="Arial Unicode MS" pitchFamily="34" charset="-128"/>
            </a:endParaRPr>
          </a:p>
        </p:txBody>
      </p:sp>
      <p:sp>
        <p:nvSpPr>
          <p:cNvPr id="11" name="삼각형 10">
            <a:extLst>
              <a:ext uri="{FF2B5EF4-FFF2-40B4-BE49-F238E27FC236}">
                <a16:creationId xmlns:a16="http://schemas.microsoft.com/office/drawing/2014/main" id="{3313C2C4-67FA-7411-8F81-2FDFC1285453}"/>
              </a:ext>
            </a:extLst>
          </p:cNvPr>
          <p:cNvSpPr/>
          <p:nvPr/>
        </p:nvSpPr>
        <p:spPr bwMode="gray">
          <a:xfrm rot="5400000">
            <a:off x="1352819" y="3813221"/>
            <a:ext cx="2843373" cy="186068"/>
          </a:xfrm>
          <a:prstGeom prst="triangle">
            <a:avLst/>
          </a:prstGeom>
          <a:solidFill>
            <a:srgbClr val="FF0000"/>
          </a:solidFill>
          <a:ln w="2540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ko-Kore-KR" alt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20831032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a:extLst>
              <a:ext uri="{FF2B5EF4-FFF2-40B4-BE49-F238E27FC236}">
                <a16:creationId xmlns:a16="http://schemas.microsoft.com/office/drawing/2014/main" id="{81937D3D-350B-679E-69A6-44392733ADBD}"/>
              </a:ext>
            </a:extLst>
          </p:cNvPr>
          <p:cNvSpPr>
            <a:spLocks noGrp="1"/>
          </p:cNvSpPr>
          <p:nvPr>
            <p:ph type="title"/>
          </p:nvPr>
        </p:nvSpPr>
        <p:spPr/>
        <p:txBody>
          <a:bodyPr/>
          <a:lstStyle/>
          <a:p>
            <a:r>
              <a:rPr kumimoji="1" lang="en-US" altLang="ko-KR" dirty="0"/>
              <a:t>NPM</a:t>
            </a:r>
            <a:r>
              <a:rPr kumimoji="1" lang="ko-KR" altLang="en-US" dirty="0"/>
              <a:t> </a:t>
            </a:r>
            <a:r>
              <a:rPr kumimoji="1" lang="en-US" altLang="ko-KR" dirty="0"/>
              <a:t>library</a:t>
            </a:r>
            <a:r>
              <a:rPr kumimoji="1" lang="ko-KR" altLang="en-US" dirty="0"/>
              <a:t> </a:t>
            </a:r>
            <a:r>
              <a:rPr kumimoji="1" lang="en-US" altLang="ko-KR" dirty="0"/>
              <a:t>setup</a:t>
            </a:r>
            <a:endParaRPr kumimoji="1" lang="ko-Kore-KR" altLang="en-US" dirty="0"/>
          </a:p>
        </p:txBody>
      </p:sp>
      <p:pic>
        <p:nvPicPr>
          <p:cNvPr id="4" name="그림 3">
            <a:extLst>
              <a:ext uri="{FF2B5EF4-FFF2-40B4-BE49-F238E27FC236}">
                <a16:creationId xmlns:a16="http://schemas.microsoft.com/office/drawing/2014/main" id="{8E53A81A-FD3A-EA9B-CFAB-4EF919F2AA96}"/>
              </a:ext>
            </a:extLst>
          </p:cNvPr>
          <p:cNvPicPr>
            <a:picLocks noChangeAspect="1"/>
          </p:cNvPicPr>
          <p:nvPr/>
        </p:nvPicPr>
        <p:blipFill>
          <a:blip r:embed="rId2"/>
          <a:stretch>
            <a:fillRect/>
          </a:stretch>
        </p:blipFill>
        <p:spPr>
          <a:xfrm>
            <a:off x="736917" y="1753870"/>
            <a:ext cx="4429516" cy="1562100"/>
          </a:xfrm>
          <a:prstGeom prst="rect">
            <a:avLst/>
          </a:prstGeom>
        </p:spPr>
      </p:pic>
      <p:pic>
        <p:nvPicPr>
          <p:cNvPr id="6" name="그림 5">
            <a:extLst>
              <a:ext uri="{FF2B5EF4-FFF2-40B4-BE49-F238E27FC236}">
                <a16:creationId xmlns:a16="http://schemas.microsoft.com/office/drawing/2014/main" id="{41A47840-BA2F-F6CD-DBFA-7AD9108EC9B4}"/>
              </a:ext>
            </a:extLst>
          </p:cNvPr>
          <p:cNvPicPr>
            <a:picLocks noChangeAspect="1"/>
          </p:cNvPicPr>
          <p:nvPr/>
        </p:nvPicPr>
        <p:blipFill>
          <a:blip r:embed="rId3"/>
          <a:stretch>
            <a:fillRect/>
          </a:stretch>
        </p:blipFill>
        <p:spPr>
          <a:xfrm>
            <a:off x="736917" y="3642561"/>
            <a:ext cx="4442648" cy="2069870"/>
          </a:xfrm>
          <a:prstGeom prst="rect">
            <a:avLst/>
          </a:prstGeom>
        </p:spPr>
      </p:pic>
      <p:sp>
        <p:nvSpPr>
          <p:cNvPr id="7" name="TextBox 6">
            <a:extLst>
              <a:ext uri="{FF2B5EF4-FFF2-40B4-BE49-F238E27FC236}">
                <a16:creationId xmlns:a16="http://schemas.microsoft.com/office/drawing/2014/main" id="{8C8C882A-E120-3AF4-17C8-476188CD9E7E}"/>
              </a:ext>
            </a:extLst>
          </p:cNvPr>
          <p:cNvSpPr txBox="1"/>
          <p:nvPr/>
        </p:nvSpPr>
        <p:spPr>
          <a:xfrm>
            <a:off x="5917915" y="1469204"/>
            <a:ext cx="2769989" cy="27699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kumimoji="1" lang="ko-KR" altLang="en-US" sz="1800" kern="0" dirty="0">
                <a:ea typeface="Arial Unicode MS" pitchFamily="34" charset="-128"/>
                <a:cs typeface="Arial Unicode MS" pitchFamily="34" charset="-128"/>
              </a:rPr>
              <a:t>구성 후</a:t>
            </a:r>
            <a:r>
              <a:rPr kumimoji="1" lang="en-US" altLang="ko-KR" sz="1800" kern="0" dirty="0">
                <a:ea typeface="Arial Unicode MS" pitchFamily="34" charset="-128"/>
                <a:cs typeface="Arial Unicode MS" pitchFamily="34" charset="-128"/>
              </a:rPr>
              <a:t>,</a:t>
            </a:r>
            <a:r>
              <a:rPr kumimoji="1" lang="ko-KR" altLang="en-US" sz="1800" kern="0" dirty="0">
                <a:ea typeface="Arial Unicode MS" pitchFamily="34" charset="-128"/>
                <a:cs typeface="Arial Unicode MS" pitchFamily="34" charset="-128"/>
              </a:rPr>
              <a:t> </a:t>
            </a:r>
            <a:r>
              <a:rPr kumimoji="1" lang="en-US" altLang="ko-KR" sz="1800" kern="0" dirty="0" err="1">
                <a:ea typeface="Arial Unicode MS" pitchFamily="34" charset="-128"/>
                <a:cs typeface="Arial Unicode MS" pitchFamily="34" charset="-128"/>
              </a:rPr>
              <a:t>package.json</a:t>
            </a:r>
            <a:r>
              <a:rPr kumimoji="1" lang="en-US" altLang="ko-KR" sz="1800" kern="0" dirty="0">
                <a:ea typeface="Arial Unicode MS" pitchFamily="34" charset="-128"/>
                <a:cs typeface="Arial Unicode MS" pitchFamily="34" charset="-128"/>
              </a:rPr>
              <a:t> </a:t>
            </a:r>
            <a:r>
              <a:rPr kumimoji="1" lang="ko-KR" altLang="en-US" sz="1800" kern="0" dirty="0">
                <a:ea typeface="Arial Unicode MS" pitchFamily="34" charset="-128"/>
                <a:cs typeface="Arial Unicode MS" pitchFamily="34" charset="-128"/>
              </a:rPr>
              <a:t>확인</a:t>
            </a:r>
            <a:endParaRPr kumimoji="1" lang="ko-Kore-KR" altLang="en-US" sz="1800" kern="0" dirty="0" err="1">
              <a:ea typeface="Arial Unicode MS" pitchFamily="34" charset="-128"/>
              <a:cs typeface="Arial Unicode MS" pitchFamily="34" charset="-128"/>
            </a:endParaRPr>
          </a:p>
        </p:txBody>
      </p:sp>
      <p:sp>
        <p:nvSpPr>
          <p:cNvPr id="8" name="TextBox 7">
            <a:extLst>
              <a:ext uri="{FF2B5EF4-FFF2-40B4-BE49-F238E27FC236}">
                <a16:creationId xmlns:a16="http://schemas.microsoft.com/office/drawing/2014/main" id="{A75076E1-8A3A-2809-392C-444C63CA11F2}"/>
              </a:ext>
            </a:extLst>
          </p:cNvPr>
          <p:cNvSpPr txBox="1"/>
          <p:nvPr/>
        </p:nvSpPr>
        <p:spPr>
          <a:xfrm>
            <a:off x="5952819" y="1903623"/>
            <a:ext cx="3030075" cy="1738938"/>
          </a:xfrm>
          <a:prstGeom prst="rect">
            <a:avLst/>
          </a:prstGeom>
          <a:solidFill>
            <a:schemeClr val="bg1">
              <a:lumMod val="95000"/>
            </a:schemeClr>
          </a:solidFill>
        </p:spPr>
        <p:txBody>
          <a:bodyPr wrap="square" lIns="0" tIns="0" rIns="0" bIns="0" rtlCol="0">
            <a:spAutoFit/>
          </a:bodyPr>
          <a:lstStyle/>
          <a:p>
            <a:r>
              <a:rPr lang="en-US" altLang="ko-KR" sz="700" b="0" dirty="0">
                <a:solidFill>
                  <a:srgbClr val="3B3B3B"/>
                </a:solidFill>
                <a:effectLst/>
                <a:latin typeface="Menlo" panose="020B0609030804020204" pitchFamily="49" charset="0"/>
              </a:rPr>
              <a:t>….</a:t>
            </a:r>
            <a:endParaRPr lang="en" altLang="ko-Kore-KR" sz="700" b="0" dirty="0">
              <a:solidFill>
                <a:srgbClr val="3B3B3B"/>
              </a:solidFill>
              <a:effectLst/>
              <a:latin typeface="Menlo" panose="020B0609030804020204" pitchFamily="49" charset="0"/>
            </a:endParaRPr>
          </a:p>
          <a:p>
            <a:r>
              <a:rPr lang="en" altLang="ko-Kore-KR" sz="700" b="0" dirty="0">
                <a:solidFill>
                  <a:srgbClr val="0451A5"/>
                </a:solidFill>
                <a:effectLst/>
                <a:latin typeface="Menlo" panose="020B0609030804020204" pitchFamily="49" charset="0"/>
              </a:rPr>
              <a:t>"dependencies"</a:t>
            </a:r>
            <a:r>
              <a:rPr lang="en" altLang="ko-Kore-KR" sz="700" b="0" dirty="0">
                <a:solidFill>
                  <a:srgbClr val="3B3B3B"/>
                </a:solidFill>
                <a:effectLst/>
                <a:latin typeface="Menlo" panose="020B0609030804020204" pitchFamily="49" charset="0"/>
              </a:rPr>
              <a:t>: {</a:t>
            </a:r>
          </a:p>
          <a:p>
            <a:r>
              <a:rPr lang="en" altLang="ko-Kore-KR" sz="700" b="0" dirty="0">
                <a:solidFill>
                  <a:srgbClr val="0451A5"/>
                </a:solidFill>
                <a:effectLst/>
                <a:latin typeface="Menlo" panose="020B0609030804020204" pitchFamily="49" charset="0"/>
              </a:rPr>
              <a:t>"@sap-cloud-</a:t>
            </a:r>
            <a:r>
              <a:rPr lang="en" altLang="ko-Kore-KR" sz="700" b="0" dirty="0" err="1">
                <a:solidFill>
                  <a:srgbClr val="0451A5"/>
                </a:solidFill>
                <a:effectLst/>
                <a:latin typeface="Menlo" panose="020B0609030804020204" pitchFamily="49" charset="0"/>
              </a:rPr>
              <a:t>sdk</a:t>
            </a:r>
            <a:r>
              <a:rPr lang="en" altLang="ko-Kore-KR" sz="700" b="0" dirty="0">
                <a:solidFill>
                  <a:srgbClr val="0451A5"/>
                </a:solidFill>
                <a:effectLst/>
                <a:latin typeface="Menlo" panose="020B0609030804020204" pitchFamily="49" charset="0"/>
              </a:rPr>
              <a:t>/http-client"</a:t>
            </a:r>
            <a:r>
              <a:rPr lang="en" altLang="ko-Kore-KR" sz="700" b="0" dirty="0">
                <a:solidFill>
                  <a:srgbClr val="3B3B3B"/>
                </a:solidFill>
                <a:effectLst/>
                <a:latin typeface="Menlo" panose="020B0609030804020204" pitchFamily="49" charset="0"/>
              </a:rPr>
              <a:t>: </a:t>
            </a:r>
            <a:r>
              <a:rPr lang="en" altLang="ko-Kore-KR" sz="700" b="0" dirty="0">
                <a:solidFill>
                  <a:srgbClr val="A31515"/>
                </a:solidFill>
                <a:effectLst/>
                <a:latin typeface="Menlo" panose="020B0609030804020204" pitchFamily="49" charset="0"/>
              </a:rPr>
              <a:t>"^3.4.0"</a:t>
            </a:r>
            <a:r>
              <a:rPr lang="en" altLang="ko-Kore-KR" sz="700" b="0" dirty="0">
                <a:solidFill>
                  <a:srgbClr val="3B3B3B"/>
                </a:solidFill>
                <a:effectLst/>
                <a:latin typeface="Menlo" panose="020B0609030804020204" pitchFamily="49" charset="0"/>
              </a:rPr>
              <a:t>,</a:t>
            </a:r>
          </a:p>
          <a:p>
            <a:r>
              <a:rPr lang="en" altLang="ko-Kore-KR" sz="700" b="0" dirty="0">
                <a:solidFill>
                  <a:srgbClr val="0451A5"/>
                </a:solidFill>
                <a:effectLst/>
                <a:latin typeface="Menlo" panose="020B0609030804020204" pitchFamily="49" charset="0"/>
              </a:rPr>
              <a:t>"@sap/</a:t>
            </a:r>
            <a:r>
              <a:rPr lang="en" altLang="ko-Kore-KR" sz="700" b="0" dirty="0" err="1">
                <a:solidFill>
                  <a:srgbClr val="0451A5"/>
                </a:solidFill>
                <a:effectLst/>
                <a:latin typeface="Menlo" panose="020B0609030804020204" pitchFamily="49" charset="0"/>
              </a:rPr>
              <a:t>cds</a:t>
            </a:r>
            <a:r>
              <a:rPr lang="en" altLang="ko-Kore-KR" sz="700" b="0" dirty="0">
                <a:solidFill>
                  <a:srgbClr val="0451A5"/>
                </a:solidFill>
                <a:effectLst/>
                <a:latin typeface="Menlo" panose="020B0609030804020204" pitchFamily="49" charset="0"/>
              </a:rPr>
              <a:t>"</a:t>
            </a:r>
            <a:r>
              <a:rPr lang="en" altLang="ko-Kore-KR" sz="700" b="0" dirty="0">
                <a:solidFill>
                  <a:srgbClr val="3B3B3B"/>
                </a:solidFill>
                <a:effectLst/>
                <a:latin typeface="Menlo" panose="020B0609030804020204" pitchFamily="49" charset="0"/>
              </a:rPr>
              <a:t>: </a:t>
            </a:r>
            <a:r>
              <a:rPr lang="en" altLang="ko-Kore-KR" sz="700" b="0" dirty="0">
                <a:solidFill>
                  <a:srgbClr val="A31515"/>
                </a:solidFill>
                <a:effectLst/>
                <a:latin typeface="Menlo" panose="020B0609030804020204" pitchFamily="49" charset="0"/>
              </a:rPr>
              <a:t>"^7"</a:t>
            </a:r>
            <a:r>
              <a:rPr lang="en" altLang="ko-Kore-KR" sz="700" b="0" dirty="0">
                <a:solidFill>
                  <a:srgbClr val="3B3B3B"/>
                </a:solidFill>
                <a:effectLst/>
                <a:latin typeface="Menlo" panose="020B0609030804020204" pitchFamily="49" charset="0"/>
              </a:rPr>
              <a:t>,</a:t>
            </a:r>
          </a:p>
          <a:p>
            <a:r>
              <a:rPr lang="en" altLang="ko-Kore-KR" sz="700" b="0" dirty="0">
                <a:solidFill>
                  <a:srgbClr val="0451A5"/>
                </a:solidFill>
                <a:effectLst/>
                <a:latin typeface="Menlo" panose="020B0609030804020204" pitchFamily="49" charset="0"/>
              </a:rPr>
              <a:t>"@sap/</a:t>
            </a:r>
            <a:r>
              <a:rPr lang="en" altLang="ko-Kore-KR" sz="700" b="0" dirty="0" err="1">
                <a:solidFill>
                  <a:srgbClr val="0451A5"/>
                </a:solidFill>
                <a:effectLst/>
                <a:latin typeface="Menlo" panose="020B0609030804020204" pitchFamily="49" charset="0"/>
              </a:rPr>
              <a:t>cds-hana</a:t>
            </a:r>
            <a:r>
              <a:rPr lang="en" altLang="ko-Kore-KR" sz="700" b="0" dirty="0">
                <a:solidFill>
                  <a:srgbClr val="0451A5"/>
                </a:solidFill>
                <a:effectLst/>
                <a:latin typeface="Menlo" panose="020B0609030804020204" pitchFamily="49" charset="0"/>
              </a:rPr>
              <a:t>"</a:t>
            </a:r>
            <a:r>
              <a:rPr lang="en" altLang="ko-Kore-KR" sz="700" b="0" dirty="0">
                <a:solidFill>
                  <a:srgbClr val="3B3B3B"/>
                </a:solidFill>
                <a:effectLst/>
                <a:latin typeface="Menlo" panose="020B0609030804020204" pitchFamily="49" charset="0"/>
              </a:rPr>
              <a:t>: </a:t>
            </a:r>
            <a:r>
              <a:rPr lang="en" altLang="ko-Kore-KR" sz="700" b="0" dirty="0">
                <a:solidFill>
                  <a:srgbClr val="A31515"/>
                </a:solidFill>
                <a:effectLst/>
                <a:latin typeface="Menlo" panose="020B0609030804020204" pitchFamily="49" charset="0"/>
              </a:rPr>
              <a:t>"^2"</a:t>
            </a:r>
            <a:r>
              <a:rPr lang="en" altLang="ko-Kore-KR" sz="700" b="0" dirty="0">
                <a:solidFill>
                  <a:srgbClr val="3B3B3B"/>
                </a:solidFill>
                <a:effectLst/>
                <a:latin typeface="Menlo" panose="020B0609030804020204" pitchFamily="49" charset="0"/>
              </a:rPr>
              <a:t>,</a:t>
            </a:r>
          </a:p>
          <a:p>
            <a:r>
              <a:rPr lang="en" altLang="ko-Kore-KR" sz="700" b="0" dirty="0">
                <a:solidFill>
                  <a:srgbClr val="0451A5"/>
                </a:solidFill>
                <a:effectLst/>
                <a:latin typeface="Menlo" panose="020B0609030804020204" pitchFamily="49" charset="0"/>
              </a:rPr>
              <a:t>"@sap/</a:t>
            </a:r>
            <a:r>
              <a:rPr lang="en" altLang="ko-Kore-KR" sz="700" b="0" dirty="0" err="1">
                <a:solidFill>
                  <a:srgbClr val="0451A5"/>
                </a:solidFill>
                <a:effectLst/>
                <a:latin typeface="Menlo" panose="020B0609030804020204" pitchFamily="49" charset="0"/>
              </a:rPr>
              <a:t>xsenv</a:t>
            </a:r>
            <a:r>
              <a:rPr lang="en" altLang="ko-Kore-KR" sz="700" b="0" dirty="0">
                <a:solidFill>
                  <a:srgbClr val="0451A5"/>
                </a:solidFill>
                <a:effectLst/>
                <a:latin typeface="Menlo" panose="020B0609030804020204" pitchFamily="49" charset="0"/>
              </a:rPr>
              <a:t>"</a:t>
            </a:r>
            <a:r>
              <a:rPr lang="en" altLang="ko-Kore-KR" sz="700" b="0" dirty="0">
                <a:solidFill>
                  <a:srgbClr val="3B3B3B"/>
                </a:solidFill>
                <a:effectLst/>
                <a:latin typeface="Menlo" panose="020B0609030804020204" pitchFamily="49" charset="0"/>
              </a:rPr>
              <a:t>: </a:t>
            </a:r>
            <a:r>
              <a:rPr lang="en" altLang="ko-Kore-KR" sz="700" b="0" dirty="0">
                <a:solidFill>
                  <a:srgbClr val="A31515"/>
                </a:solidFill>
                <a:effectLst/>
                <a:latin typeface="Menlo" panose="020B0609030804020204" pitchFamily="49" charset="0"/>
              </a:rPr>
              <a:t>"^4.0.0"</a:t>
            </a:r>
            <a:r>
              <a:rPr lang="en" altLang="ko-Kore-KR" sz="700" b="0" dirty="0">
                <a:solidFill>
                  <a:srgbClr val="3B3B3B"/>
                </a:solidFill>
                <a:effectLst/>
                <a:latin typeface="Menlo" panose="020B0609030804020204" pitchFamily="49" charset="0"/>
              </a:rPr>
              <a:t>,</a:t>
            </a:r>
          </a:p>
          <a:p>
            <a:r>
              <a:rPr lang="en" altLang="ko-Kore-KR" sz="700" b="0" dirty="0">
                <a:solidFill>
                  <a:srgbClr val="0451A5"/>
                </a:solidFill>
                <a:effectLst/>
                <a:latin typeface="Menlo" panose="020B0609030804020204" pitchFamily="49" charset="0"/>
              </a:rPr>
              <a:t>"@sap/</a:t>
            </a:r>
            <a:r>
              <a:rPr lang="en" altLang="ko-Kore-KR" sz="700" b="0" dirty="0" err="1">
                <a:solidFill>
                  <a:srgbClr val="0451A5"/>
                </a:solidFill>
                <a:effectLst/>
                <a:latin typeface="Menlo" panose="020B0609030804020204" pitchFamily="49" charset="0"/>
              </a:rPr>
              <a:t>xssec</a:t>
            </a:r>
            <a:r>
              <a:rPr lang="en" altLang="ko-Kore-KR" sz="700" b="0" dirty="0">
                <a:solidFill>
                  <a:srgbClr val="0451A5"/>
                </a:solidFill>
                <a:effectLst/>
                <a:latin typeface="Menlo" panose="020B0609030804020204" pitchFamily="49" charset="0"/>
              </a:rPr>
              <a:t>"</a:t>
            </a:r>
            <a:r>
              <a:rPr lang="en" altLang="ko-Kore-KR" sz="700" b="0" dirty="0">
                <a:solidFill>
                  <a:srgbClr val="3B3B3B"/>
                </a:solidFill>
                <a:effectLst/>
                <a:latin typeface="Menlo" panose="020B0609030804020204" pitchFamily="49" charset="0"/>
              </a:rPr>
              <a:t>: </a:t>
            </a:r>
            <a:r>
              <a:rPr lang="en" altLang="ko-Kore-KR" sz="700" b="0" dirty="0">
                <a:solidFill>
                  <a:srgbClr val="A31515"/>
                </a:solidFill>
                <a:effectLst/>
                <a:latin typeface="Menlo" panose="020B0609030804020204" pitchFamily="49" charset="0"/>
              </a:rPr>
              <a:t>"^3.3.3"</a:t>
            </a:r>
            <a:r>
              <a:rPr lang="en" altLang="ko-Kore-KR" sz="700" b="0" dirty="0">
                <a:solidFill>
                  <a:srgbClr val="3B3B3B"/>
                </a:solidFill>
                <a:effectLst/>
                <a:latin typeface="Menlo" panose="020B0609030804020204" pitchFamily="49" charset="0"/>
              </a:rPr>
              <a:t>,</a:t>
            </a:r>
          </a:p>
          <a:p>
            <a:r>
              <a:rPr lang="en" altLang="ko-Kore-KR" sz="700" b="0" dirty="0">
                <a:solidFill>
                  <a:srgbClr val="0451A5"/>
                </a:solidFill>
                <a:effectLst/>
                <a:latin typeface="Menlo" panose="020B0609030804020204" pitchFamily="49" charset="0"/>
              </a:rPr>
              <a:t>"express"</a:t>
            </a:r>
            <a:r>
              <a:rPr lang="en" altLang="ko-Kore-KR" sz="700" b="0" dirty="0">
                <a:solidFill>
                  <a:srgbClr val="3B3B3B"/>
                </a:solidFill>
                <a:effectLst/>
                <a:latin typeface="Menlo" panose="020B0609030804020204" pitchFamily="49" charset="0"/>
              </a:rPr>
              <a:t>: </a:t>
            </a:r>
            <a:r>
              <a:rPr lang="en" altLang="ko-Kore-KR" sz="700" b="0" dirty="0">
                <a:solidFill>
                  <a:srgbClr val="A31515"/>
                </a:solidFill>
                <a:effectLst/>
                <a:latin typeface="Menlo" panose="020B0609030804020204" pitchFamily="49" charset="0"/>
              </a:rPr>
              <a:t>"^4"</a:t>
            </a:r>
            <a:r>
              <a:rPr lang="en" altLang="ko-Kore-KR" sz="700" b="0" dirty="0">
                <a:solidFill>
                  <a:srgbClr val="3B3B3B"/>
                </a:solidFill>
                <a:effectLst/>
                <a:latin typeface="Menlo" panose="020B0609030804020204" pitchFamily="49" charset="0"/>
              </a:rPr>
              <a:t>,</a:t>
            </a:r>
          </a:p>
          <a:p>
            <a:r>
              <a:rPr lang="en" altLang="ko-Kore-KR" sz="700" b="0" dirty="0">
                <a:solidFill>
                  <a:srgbClr val="0451A5"/>
                </a:solidFill>
                <a:effectLst/>
                <a:latin typeface="Menlo" panose="020B0609030804020204" pitchFamily="49" charset="0"/>
              </a:rPr>
              <a:t>"passport"</a:t>
            </a:r>
            <a:r>
              <a:rPr lang="en" altLang="ko-Kore-KR" sz="700" b="0" dirty="0">
                <a:solidFill>
                  <a:srgbClr val="3B3B3B"/>
                </a:solidFill>
                <a:effectLst/>
                <a:latin typeface="Menlo" panose="020B0609030804020204" pitchFamily="49" charset="0"/>
              </a:rPr>
              <a:t>: </a:t>
            </a:r>
            <a:r>
              <a:rPr lang="en" altLang="ko-Kore-KR" sz="700" b="0" dirty="0">
                <a:solidFill>
                  <a:srgbClr val="A31515"/>
                </a:solidFill>
                <a:effectLst/>
                <a:latin typeface="Menlo" panose="020B0609030804020204" pitchFamily="49" charset="0"/>
              </a:rPr>
              <a:t>"^0.6.0"</a:t>
            </a:r>
            <a:endParaRPr lang="en" altLang="ko-Kore-KR" sz="700" b="0" dirty="0">
              <a:solidFill>
                <a:srgbClr val="3B3B3B"/>
              </a:solidFill>
              <a:effectLst/>
              <a:latin typeface="Menlo" panose="020B0609030804020204" pitchFamily="49" charset="0"/>
            </a:endParaRPr>
          </a:p>
          <a:p>
            <a:r>
              <a:rPr lang="en" altLang="ko-Kore-KR" sz="700" b="0" dirty="0">
                <a:solidFill>
                  <a:srgbClr val="3B3B3B"/>
                </a:solidFill>
                <a:effectLst/>
                <a:latin typeface="Menlo" panose="020B0609030804020204" pitchFamily="49" charset="0"/>
              </a:rPr>
              <a:t>},</a:t>
            </a:r>
          </a:p>
          <a:p>
            <a:r>
              <a:rPr lang="en" altLang="ko-Kore-KR" sz="700" b="0" dirty="0">
                <a:solidFill>
                  <a:srgbClr val="0451A5"/>
                </a:solidFill>
                <a:effectLst/>
                <a:latin typeface="Menlo" panose="020B0609030804020204" pitchFamily="49" charset="0"/>
              </a:rPr>
              <a:t>"</a:t>
            </a:r>
            <a:r>
              <a:rPr lang="en" altLang="ko-Kore-KR" sz="700" b="0" dirty="0" err="1">
                <a:solidFill>
                  <a:srgbClr val="0451A5"/>
                </a:solidFill>
                <a:effectLst/>
                <a:latin typeface="Menlo" panose="020B0609030804020204" pitchFamily="49" charset="0"/>
              </a:rPr>
              <a:t>devDependencies</a:t>
            </a:r>
            <a:r>
              <a:rPr lang="en" altLang="ko-Kore-KR" sz="700" b="0" dirty="0">
                <a:solidFill>
                  <a:srgbClr val="0451A5"/>
                </a:solidFill>
                <a:effectLst/>
                <a:latin typeface="Menlo" panose="020B0609030804020204" pitchFamily="49" charset="0"/>
              </a:rPr>
              <a:t>"</a:t>
            </a:r>
            <a:r>
              <a:rPr lang="en" altLang="ko-Kore-KR" sz="700" b="0" dirty="0">
                <a:solidFill>
                  <a:srgbClr val="3B3B3B"/>
                </a:solidFill>
                <a:effectLst/>
                <a:latin typeface="Menlo" panose="020B0609030804020204" pitchFamily="49" charset="0"/>
              </a:rPr>
              <a:t>: {</a:t>
            </a:r>
          </a:p>
          <a:p>
            <a:r>
              <a:rPr lang="en" altLang="ko-Kore-KR" sz="700" b="0" dirty="0">
                <a:solidFill>
                  <a:srgbClr val="0451A5"/>
                </a:solidFill>
                <a:effectLst/>
                <a:latin typeface="Menlo" panose="020B0609030804020204" pitchFamily="49" charset="0"/>
              </a:rPr>
              <a:t>"@cap-</a:t>
            </a:r>
            <a:r>
              <a:rPr lang="en" altLang="ko-Kore-KR" sz="700" b="0" dirty="0" err="1">
                <a:solidFill>
                  <a:srgbClr val="0451A5"/>
                </a:solidFill>
                <a:effectLst/>
                <a:latin typeface="Menlo" panose="020B0609030804020204" pitchFamily="49" charset="0"/>
              </a:rPr>
              <a:t>js</a:t>
            </a:r>
            <a:r>
              <a:rPr lang="en" altLang="ko-Kore-KR" sz="700" b="0" dirty="0">
                <a:solidFill>
                  <a:srgbClr val="0451A5"/>
                </a:solidFill>
                <a:effectLst/>
                <a:latin typeface="Menlo" panose="020B0609030804020204" pitchFamily="49" charset="0"/>
              </a:rPr>
              <a:t>/</a:t>
            </a:r>
            <a:r>
              <a:rPr lang="en" altLang="ko-Kore-KR" sz="700" b="0" dirty="0" err="1">
                <a:solidFill>
                  <a:srgbClr val="0451A5"/>
                </a:solidFill>
                <a:effectLst/>
                <a:latin typeface="Menlo" panose="020B0609030804020204" pitchFamily="49" charset="0"/>
              </a:rPr>
              <a:t>sqlite</a:t>
            </a:r>
            <a:r>
              <a:rPr lang="en" altLang="ko-Kore-KR" sz="700" b="0" dirty="0">
                <a:solidFill>
                  <a:srgbClr val="0451A5"/>
                </a:solidFill>
                <a:effectLst/>
                <a:latin typeface="Menlo" panose="020B0609030804020204" pitchFamily="49" charset="0"/>
              </a:rPr>
              <a:t>"</a:t>
            </a:r>
            <a:r>
              <a:rPr lang="en" altLang="ko-Kore-KR" sz="700" b="0" dirty="0">
                <a:solidFill>
                  <a:srgbClr val="3B3B3B"/>
                </a:solidFill>
                <a:effectLst/>
                <a:latin typeface="Menlo" panose="020B0609030804020204" pitchFamily="49" charset="0"/>
              </a:rPr>
              <a:t>: </a:t>
            </a:r>
            <a:r>
              <a:rPr lang="en" altLang="ko-Kore-KR" sz="700" b="0" dirty="0">
                <a:solidFill>
                  <a:srgbClr val="A31515"/>
                </a:solidFill>
                <a:effectLst/>
                <a:latin typeface="Menlo" panose="020B0609030804020204" pitchFamily="49" charset="0"/>
              </a:rPr>
              <a:t>"^1"</a:t>
            </a:r>
            <a:r>
              <a:rPr lang="en" altLang="ko-Kore-KR" sz="700" b="0" dirty="0">
                <a:solidFill>
                  <a:srgbClr val="3B3B3B"/>
                </a:solidFill>
                <a:effectLst/>
                <a:latin typeface="Menlo" panose="020B0609030804020204" pitchFamily="49" charset="0"/>
              </a:rPr>
              <a:t>,</a:t>
            </a:r>
          </a:p>
          <a:p>
            <a:r>
              <a:rPr lang="en" altLang="ko-Kore-KR" sz="700" b="0" dirty="0">
                <a:solidFill>
                  <a:srgbClr val="0451A5"/>
                </a:solidFill>
                <a:effectLst/>
                <a:latin typeface="Menlo" panose="020B0609030804020204" pitchFamily="49" charset="0"/>
              </a:rPr>
              <a:t>"@sap/</a:t>
            </a:r>
            <a:r>
              <a:rPr lang="en" altLang="ko-Kore-KR" sz="700" b="0" dirty="0" err="1">
                <a:solidFill>
                  <a:srgbClr val="0451A5"/>
                </a:solidFill>
                <a:effectLst/>
                <a:latin typeface="Menlo" panose="020B0609030804020204" pitchFamily="49" charset="0"/>
              </a:rPr>
              <a:t>cds</a:t>
            </a:r>
            <a:r>
              <a:rPr lang="en" altLang="ko-Kore-KR" sz="700" b="0" dirty="0">
                <a:solidFill>
                  <a:srgbClr val="0451A5"/>
                </a:solidFill>
                <a:effectLst/>
                <a:latin typeface="Menlo" panose="020B0609030804020204" pitchFamily="49" charset="0"/>
              </a:rPr>
              <a:t>-dk"</a:t>
            </a:r>
            <a:r>
              <a:rPr lang="en" altLang="ko-Kore-KR" sz="700" b="0" dirty="0">
                <a:solidFill>
                  <a:srgbClr val="3B3B3B"/>
                </a:solidFill>
                <a:effectLst/>
                <a:latin typeface="Menlo" panose="020B0609030804020204" pitchFamily="49" charset="0"/>
              </a:rPr>
              <a:t>: </a:t>
            </a:r>
            <a:r>
              <a:rPr lang="en" altLang="ko-Kore-KR" sz="700" b="0" dirty="0">
                <a:solidFill>
                  <a:srgbClr val="A31515"/>
                </a:solidFill>
                <a:effectLst/>
                <a:latin typeface="Menlo" panose="020B0609030804020204" pitchFamily="49" charset="0"/>
              </a:rPr>
              <a:t>"^7"</a:t>
            </a:r>
            <a:endParaRPr lang="en" altLang="ko-Kore-KR" sz="700" b="0" dirty="0">
              <a:solidFill>
                <a:srgbClr val="3B3B3B"/>
              </a:solidFill>
              <a:effectLst/>
              <a:latin typeface="Menlo" panose="020B0609030804020204" pitchFamily="49" charset="0"/>
            </a:endParaRPr>
          </a:p>
          <a:p>
            <a:r>
              <a:rPr lang="en" altLang="ko-Kore-KR" sz="700" b="0" dirty="0">
                <a:solidFill>
                  <a:srgbClr val="3B3B3B"/>
                </a:solidFill>
                <a:effectLst/>
                <a:latin typeface="Menlo" panose="020B0609030804020204" pitchFamily="49" charset="0"/>
              </a:rPr>
              <a:t>},</a:t>
            </a:r>
          </a:p>
          <a:p>
            <a:pPr fontAlgn="base">
              <a:spcBef>
                <a:spcPct val="50000"/>
              </a:spcBef>
              <a:spcAft>
                <a:spcPct val="0"/>
              </a:spcAft>
              <a:buClr>
                <a:srgbClr val="F0AB00"/>
              </a:buClr>
              <a:buSzPct val="80000"/>
            </a:pPr>
            <a:endParaRPr kumimoji="1" lang="ko-Kore-KR" altLang="en-US" sz="900" kern="0" dirty="0" err="1">
              <a:ea typeface="Arial Unicode MS" pitchFamily="34" charset="-128"/>
              <a:cs typeface="Arial Unicode MS" pitchFamily="34" charset="-128"/>
            </a:endParaRPr>
          </a:p>
        </p:txBody>
      </p:sp>
      <p:sp>
        <p:nvSpPr>
          <p:cNvPr id="9" name="TextBox 8">
            <a:extLst>
              <a:ext uri="{FF2B5EF4-FFF2-40B4-BE49-F238E27FC236}">
                <a16:creationId xmlns:a16="http://schemas.microsoft.com/office/drawing/2014/main" id="{7AC89F73-1922-9C63-2BF9-7539D3228DE8}"/>
              </a:ext>
            </a:extLst>
          </p:cNvPr>
          <p:cNvSpPr txBox="1"/>
          <p:nvPr/>
        </p:nvSpPr>
        <p:spPr>
          <a:xfrm>
            <a:off x="5919556" y="3799981"/>
            <a:ext cx="3063339" cy="2423740"/>
          </a:xfrm>
          <a:prstGeom prst="rect">
            <a:avLst/>
          </a:prstGeom>
          <a:solidFill>
            <a:schemeClr val="bg1">
              <a:lumMod val="95000"/>
            </a:schemeClr>
          </a:solidFill>
        </p:spPr>
        <p:txBody>
          <a:bodyPr wrap="none" lIns="0" tIns="0" rIns="0" bIns="0" rtlCol="0">
            <a:spAutoFit/>
          </a:bodyPr>
          <a:lstStyle/>
          <a:p>
            <a:r>
              <a:rPr lang="en" altLang="ko-Kore-KR" sz="800" b="0" dirty="0">
                <a:solidFill>
                  <a:srgbClr val="0451A5"/>
                </a:solidFill>
                <a:effectLst/>
                <a:latin typeface="Menlo" panose="020B0609030804020204" pitchFamily="49" charset="0"/>
              </a:rPr>
              <a:t>"scripts"</a:t>
            </a:r>
            <a:r>
              <a:rPr lang="en" altLang="ko-Kore-KR" sz="800" b="0" dirty="0">
                <a:solidFill>
                  <a:srgbClr val="3B3B3B"/>
                </a:solidFill>
                <a:effectLst/>
                <a:latin typeface="Menlo" panose="020B0609030804020204" pitchFamily="49" charset="0"/>
              </a:rPr>
              <a:t>: {</a:t>
            </a:r>
          </a:p>
          <a:p>
            <a:r>
              <a:rPr lang="en" altLang="ko-Kore-KR" sz="800" b="0" dirty="0">
                <a:solidFill>
                  <a:srgbClr val="0451A5"/>
                </a:solidFill>
                <a:effectLst/>
                <a:latin typeface="Menlo" panose="020B0609030804020204" pitchFamily="49" charset="0"/>
              </a:rPr>
              <a:t>"start"</a:t>
            </a:r>
            <a:r>
              <a:rPr lang="en" altLang="ko-Kore-KR" sz="800" b="0" dirty="0">
                <a:solidFill>
                  <a:srgbClr val="3B3B3B"/>
                </a:solidFill>
                <a:effectLst/>
                <a:latin typeface="Menlo" panose="020B0609030804020204" pitchFamily="49" charset="0"/>
              </a:rPr>
              <a:t>: </a:t>
            </a:r>
            <a:r>
              <a:rPr lang="en" altLang="ko-Kore-KR" sz="800" b="0" dirty="0">
                <a:solidFill>
                  <a:srgbClr val="A31515"/>
                </a:solidFill>
                <a:effectLst/>
                <a:latin typeface="Menlo" panose="020B0609030804020204" pitchFamily="49" charset="0"/>
              </a:rPr>
              <a:t>"</a:t>
            </a:r>
            <a:r>
              <a:rPr lang="en" altLang="ko-Kore-KR" sz="800" b="0" dirty="0" err="1">
                <a:solidFill>
                  <a:srgbClr val="A31515"/>
                </a:solidFill>
                <a:effectLst/>
                <a:latin typeface="Menlo" panose="020B0609030804020204" pitchFamily="49" charset="0"/>
              </a:rPr>
              <a:t>cds</a:t>
            </a:r>
            <a:r>
              <a:rPr lang="en" altLang="ko-Kore-KR" sz="800" b="0" dirty="0">
                <a:solidFill>
                  <a:srgbClr val="A31515"/>
                </a:solidFill>
                <a:effectLst/>
                <a:latin typeface="Menlo" panose="020B0609030804020204" pitchFamily="49" charset="0"/>
              </a:rPr>
              <a:t>-serve"</a:t>
            </a:r>
            <a:endParaRPr lang="en" altLang="ko-Kore-KR" sz="800" b="0" dirty="0">
              <a:solidFill>
                <a:srgbClr val="3B3B3B"/>
              </a:solidFill>
              <a:effectLst/>
              <a:latin typeface="Menlo" panose="020B0609030804020204" pitchFamily="49" charset="0"/>
            </a:endParaRPr>
          </a:p>
          <a:p>
            <a:r>
              <a:rPr lang="en" altLang="ko-Kore-KR" sz="800" b="0" dirty="0">
                <a:solidFill>
                  <a:srgbClr val="3B3B3B"/>
                </a:solidFill>
                <a:effectLst/>
                <a:latin typeface="Menlo" panose="020B0609030804020204" pitchFamily="49" charset="0"/>
              </a:rPr>
              <a:t>},</a:t>
            </a:r>
          </a:p>
          <a:p>
            <a:r>
              <a:rPr lang="en" altLang="ko-Kore-KR" sz="800" b="0" dirty="0">
                <a:solidFill>
                  <a:srgbClr val="0451A5"/>
                </a:solidFill>
                <a:effectLst/>
                <a:latin typeface="Menlo" panose="020B0609030804020204" pitchFamily="49" charset="0"/>
              </a:rPr>
              <a:t>"</a:t>
            </a:r>
            <a:r>
              <a:rPr lang="en" altLang="ko-Kore-KR" sz="800" b="0" dirty="0" err="1">
                <a:solidFill>
                  <a:srgbClr val="0451A5"/>
                </a:solidFill>
                <a:effectLst/>
                <a:latin typeface="Menlo" panose="020B0609030804020204" pitchFamily="49" charset="0"/>
              </a:rPr>
              <a:t>cds</a:t>
            </a:r>
            <a:r>
              <a:rPr lang="en" altLang="ko-Kore-KR" sz="800" b="0" dirty="0">
                <a:solidFill>
                  <a:srgbClr val="0451A5"/>
                </a:solidFill>
                <a:effectLst/>
                <a:latin typeface="Menlo" panose="020B0609030804020204" pitchFamily="49" charset="0"/>
              </a:rPr>
              <a:t>"</a:t>
            </a:r>
            <a:r>
              <a:rPr lang="en" altLang="ko-Kore-KR" sz="800" b="0" dirty="0">
                <a:solidFill>
                  <a:srgbClr val="3B3B3B"/>
                </a:solidFill>
                <a:effectLst/>
                <a:latin typeface="Menlo" panose="020B0609030804020204" pitchFamily="49" charset="0"/>
              </a:rPr>
              <a:t>: {</a:t>
            </a:r>
          </a:p>
          <a:p>
            <a:r>
              <a:rPr lang="en" altLang="ko-Kore-KR" sz="800" b="0" dirty="0">
                <a:solidFill>
                  <a:srgbClr val="0451A5"/>
                </a:solidFill>
                <a:effectLst/>
                <a:latin typeface="Menlo" panose="020B0609030804020204" pitchFamily="49" charset="0"/>
              </a:rPr>
              <a:t>"requires"</a:t>
            </a:r>
            <a:r>
              <a:rPr lang="en" altLang="ko-Kore-KR" sz="800" b="0" dirty="0">
                <a:solidFill>
                  <a:srgbClr val="3B3B3B"/>
                </a:solidFill>
                <a:effectLst/>
                <a:latin typeface="Menlo" panose="020B0609030804020204" pitchFamily="49" charset="0"/>
              </a:rPr>
              <a:t>: {</a:t>
            </a:r>
          </a:p>
          <a:p>
            <a:r>
              <a:rPr lang="en" altLang="ko-Kore-KR" sz="800" b="0" dirty="0">
                <a:solidFill>
                  <a:srgbClr val="0451A5"/>
                </a:solidFill>
                <a:effectLst/>
                <a:latin typeface="Menlo" panose="020B0609030804020204" pitchFamily="49" charset="0"/>
              </a:rPr>
              <a:t>"</a:t>
            </a:r>
            <a:r>
              <a:rPr lang="en" altLang="ko-Kore-KR" sz="800" b="0" dirty="0" err="1">
                <a:solidFill>
                  <a:srgbClr val="0451A5"/>
                </a:solidFill>
                <a:effectLst/>
                <a:latin typeface="Menlo" panose="020B0609030804020204" pitchFamily="49" charset="0"/>
              </a:rPr>
              <a:t>db</a:t>
            </a:r>
            <a:r>
              <a:rPr lang="en" altLang="ko-Kore-KR" sz="800" b="0" dirty="0">
                <a:solidFill>
                  <a:srgbClr val="0451A5"/>
                </a:solidFill>
                <a:effectLst/>
                <a:latin typeface="Menlo" panose="020B0609030804020204" pitchFamily="49" charset="0"/>
              </a:rPr>
              <a:t>"</a:t>
            </a:r>
            <a:r>
              <a:rPr lang="en" altLang="ko-Kore-KR" sz="800" b="0" dirty="0">
                <a:solidFill>
                  <a:srgbClr val="3B3B3B"/>
                </a:solidFill>
                <a:effectLst/>
                <a:latin typeface="Menlo" panose="020B0609030804020204" pitchFamily="49" charset="0"/>
              </a:rPr>
              <a:t>: </a:t>
            </a:r>
            <a:r>
              <a:rPr lang="en" altLang="ko-Kore-KR" sz="800" b="0" dirty="0">
                <a:solidFill>
                  <a:srgbClr val="A31515"/>
                </a:solidFill>
                <a:effectLst/>
                <a:latin typeface="Menlo" panose="020B0609030804020204" pitchFamily="49" charset="0"/>
              </a:rPr>
              <a:t>"</a:t>
            </a:r>
            <a:r>
              <a:rPr lang="en" altLang="ko-Kore-KR" sz="800" b="0" dirty="0" err="1">
                <a:solidFill>
                  <a:srgbClr val="A31515"/>
                </a:solidFill>
                <a:effectLst/>
                <a:latin typeface="Menlo" panose="020B0609030804020204" pitchFamily="49" charset="0"/>
              </a:rPr>
              <a:t>hana</a:t>
            </a:r>
            <a:r>
              <a:rPr lang="en" altLang="ko-Kore-KR" sz="800" b="0" dirty="0">
                <a:solidFill>
                  <a:srgbClr val="A31515"/>
                </a:solidFill>
                <a:effectLst/>
                <a:latin typeface="Menlo" panose="020B0609030804020204" pitchFamily="49" charset="0"/>
              </a:rPr>
              <a:t>"</a:t>
            </a:r>
            <a:r>
              <a:rPr lang="en" altLang="ko-Kore-KR" sz="800" b="0" dirty="0">
                <a:solidFill>
                  <a:srgbClr val="3B3B3B"/>
                </a:solidFill>
                <a:effectLst/>
                <a:latin typeface="Menlo" panose="020B0609030804020204" pitchFamily="49" charset="0"/>
              </a:rPr>
              <a:t>,</a:t>
            </a:r>
          </a:p>
          <a:p>
            <a:r>
              <a:rPr lang="en" altLang="ko-Kore-KR" sz="800" b="0" dirty="0">
                <a:solidFill>
                  <a:srgbClr val="0451A5"/>
                </a:solidFill>
                <a:effectLst/>
                <a:latin typeface="Menlo" panose="020B0609030804020204" pitchFamily="49" charset="0"/>
              </a:rPr>
              <a:t>"OP_API_WORK_CENTERS_0001"</a:t>
            </a:r>
            <a:r>
              <a:rPr lang="en" altLang="ko-Kore-KR" sz="800" b="0" dirty="0">
                <a:solidFill>
                  <a:srgbClr val="3B3B3B"/>
                </a:solidFill>
                <a:effectLst/>
                <a:latin typeface="Menlo" panose="020B0609030804020204" pitchFamily="49" charset="0"/>
              </a:rPr>
              <a:t>: {</a:t>
            </a:r>
          </a:p>
          <a:p>
            <a:r>
              <a:rPr lang="en" altLang="ko-Kore-KR" sz="800" b="0" dirty="0">
                <a:solidFill>
                  <a:srgbClr val="0451A5"/>
                </a:solidFill>
                <a:effectLst/>
                <a:latin typeface="Menlo" panose="020B0609030804020204" pitchFamily="49" charset="0"/>
              </a:rPr>
              <a:t>"kind"</a:t>
            </a:r>
            <a:r>
              <a:rPr lang="en" altLang="ko-Kore-KR" sz="800" b="0" dirty="0">
                <a:solidFill>
                  <a:srgbClr val="3B3B3B"/>
                </a:solidFill>
                <a:effectLst/>
                <a:latin typeface="Menlo" panose="020B0609030804020204" pitchFamily="49" charset="0"/>
              </a:rPr>
              <a:t>: </a:t>
            </a:r>
            <a:r>
              <a:rPr lang="en" altLang="ko-Kore-KR" sz="800" b="0" dirty="0">
                <a:solidFill>
                  <a:srgbClr val="A31515"/>
                </a:solidFill>
                <a:effectLst/>
                <a:latin typeface="Menlo" panose="020B0609030804020204" pitchFamily="49" charset="0"/>
              </a:rPr>
              <a:t>"odata-v2"</a:t>
            </a:r>
            <a:r>
              <a:rPr lang="en" altLang="ko-Kore-KR" sz="800" b="0" dirty="0">
                <a:solidFill>
                  <a:srgbClr val="3B3B3B"/>
                </a:solidFill>
                <a:effectLst/>
                <a:latin typeface="Menlo" panose="020B0609030804020204" pitchFamily="49" charset="0"/>
              </a:rPr>
              <a:t>,</a:t>
            </a:r>
          </a:p>
          <a:p>
            <a:r>
              <a:rPr lang="en" altLang="ko-Kore-KR" sz="800" b="0" dirty="0">
                <a:solidFill>
                  <a:srgbClr val="0451A5"/>
                </a:solidFill>
                <a:effectLst/>
                <a:latin typeface="Menlo" panose="020B0609030804020204" pitchFamily="49" charset="0"/>
              </a:rPr>
              <a:t>"model"</a:t>
            </a:r>
            <a:r>
              <a:rPr lang="en" altLang="ko-Kore-KR" sz="800" b="0" dirty="0">
                <a:solidFill>
                  <a:srgbClr val="3B3B3B"/>
                </a:solidFill>
                <a:effectLst/>
                <a:latin typeface="Menlo" panose="020B0609030804020204" pitchFamily="49" charset="0"/>
              </a:rPr>
              <a:t>: </a:t>
            </a:r>
            <a:r>
              <a:rPr lang="en" altLang="ko-Kore-KR" sz="800" b="0" dirty="0">
                <a:solidFill>
                  <a:srgbClr val="A31515"/>
                </a:solidFill>
                <a:effectLst/>
                <a:latin typeface="Menlo" panose="020B0609030804020204" pitchFamily="49" charset="0"/>
              </a:rPr>
              <a:t>"</a:t>
            </a:r>
            <a:r>
              <a:rPr lang="en" altLang="ko-Kore-KR" sz="800" b="0" dirty="0" err="1">
                <a:solidFill>
                  <a:srgbClr val="A31515"/>
                </a:solidFill>
                <a:effectLst/>
                <a:latin typeface="Menlo" panose="020B0609030804020204" pitchFamily="49" charset="0"/>
              </a:rPr>
              <a:t>srv</a:t>
            </a:r>
            <a:r>
              <a:rPr lang="en" altLang="ko-Kore-KR" sz="800" b="0" dirty="0">
                <a:solidFill>
                  <a:srgbClr val="A31515"/>
                </a:solidFill>
                <a:effectLst/>
                <a:latin typeface="Menlo" panose="020B0609030804020204" pitchFamily="49" charset="0"/>
              </a:rPr>
              <a:t>/external/OP_API_WORK_CENTERS_0001"</a:t>
            </a:r>
            <a:r>
              <a:rPr lang="en" altLang="ko-Kore-KR" sz="800" b="0" dirty="0">
                <a:solidFill>
                  <a:srgbClr val="3B3B3B"/>
                </a:solidFill>
                <a:effectLst/>
                <a:latin typeface="Menlo" panose="020B0609030804020204" pitchFamily="49" charset="0"/>
              </a:rPr>
              <a:t>,</a:t>
            </a:r>
          </a:p>
          <a:p>
            <a:r>
              <a:rPr lang="en" altLang="ko-Kore-KR" sz="800" b="0" dirty="0">
                <a:solidFill>
                  <a:srgbClr val="0451A5"/>
                </a:solidFill>
                <a:effectLst/>
                <a:latin typeface="Menlo" panose="020B0609030804020204" pitchFamily="49" charset="0"/>
              </a:rPr>
              <a:t>"credentials"</a:t>
            </a:r>
            <a:r>
              <a:rPr lang="en" altLang="ko-Kore-KR" sz="800" b="0" dirty="0">
                <a:solidFill>
                  <a:srgbClr val="3B3B3B"/>
                </a:solidFill>
                <a:effectLst/>
                <a:latin typeface="Menlo" panose="020B0609030804020204" pitchFamily="49" charset="0"/>
              </a:rPr>
              <a:t>: {</a:t>
            </a:r>
          </a:p>
          <a:p>
            <a:r>
              <a:rPr lang="en" altLang="ko-Kore-KR" sz="800" b="0" dirty="0">
                <a:solidFill>
                  <a:srgbClr val="0451A5"/>
                </a:solidFill>
                <a:effectLst/>
                <a:latin typeface="Menlo" panose="020B0609030804020204" pitchFamily="49" charset="0"/>
              </a:rPr>
              <a:t>"destination"</a:t>
            </a:r>
            <a:r>
              <a:rPr lang="en" altLang="ko-Kore-KR" sz="800" b="0" dirty="0">
                <a:solidFill>
                  <a:srgbClr val="3B3B3B"/>
                </a:solidFill>
                <a:effectLst/>
                <a:latin typeface="Menlo" panose="020B0609030804020204" pitchFamily="49" charset="0"/>
              </a:rPr>
              <a:t>: </a:t>
            </a:r>
            <a:r>
              <a:rPr lang="en" altLang="ko-Kore-KR" sz="800" b="0" dirty="0">
                <a:solidFill>
                  <a:srgbClr val="A31515"/>
                </a:solidFill>
                <a:effectLst/>
                <a:latin typeface="Menlo" panose="020B0609030804020204" pitchFamily="49" charset="0"/>
              </a:rPr>
              <a:t>"s30api2"</a:t>
            </a:r>
            <a:r>
              <a:rPr lang="en" altLang="ko-Kore-KR" sz="800" b="0" dirty="0">
                <a:solidFill>
                  <a:srgbClr val="3B3B3B"/>
                </a:solidFill>
                <a:effectLst/>
                <a:latin typeface="Menlo" panose="020B0609030804020204" pitchFamily="49" charset="0"/>
              </a:rPr>
              <a:t>,</a:t>
            </a:r>
          </a:p>
          <a:p>
            <a:r>
              <a:rPr lang="en" altLang="ko-Kore-KR" sz="800" b="0" dirty="0">
                <a:solidFill>
                  <a:srgbClr val="0451A5"/>
                </a:solidFill>
                <a:effectLst/>
                <a:latin typeface="Menlo" panose="020B0609030804020204" pitchFamily="49" charset="0"/>
              </a:rPr>
              <a:t>"path"</a:t>
            </a:r>
            <a:r>
              <a:rPr lang="en" altLang="ko-Kore-KR" sz="800" b="0" dirty="0">
                <a:solidFill>
                  <a:srgbClr val="3B3B3B"/>
                </a:solidFill>
                <a:effectLst/>
                <a:latin typeface="Menlo" panose="020B0609030804020204" pitchFamily="49" charset="0"/>
              </a:rPr>
              <a:t>: </a:t>
            </a:r>
            <a:r>
              <a:rPr lang="en" altLang="ko-Kore-KR" sz="800" b="0" dirty="0">
                <a:solidFill>
                  <a:srgbClr val="A31515"/>
                </a:solidFill>
                <a:effectLst/>
                <a:latin typeface="Menlo" panose="020B0609030804020204" pitchFamily="49" charset="0"/>
              </a:rPr>
              <a:t>"/sap/</a:t>
            </a:r>
            <a:r>
              <a:rPr lang="en" altLang="ko-Kore-KR" sz="800" b="0" dirty="0" err="1">
                <a:solidFill>
                  <a:srgbClr val="A31515"/>
                </a:solidFill>
                <a:effectLst/>
                <a:latin typeface="Menlo" panose="020B0609030804020204" pitchFamily="49" charset="0"/>
              </a:rPr>
              <a:t>opu</a:t>
            </a:r>
            <a:r>
              <a:rPr lang="en" altLang="ko-Kore-KR" sz="800" b="0" dirty="0">
                <a:solidFill>
                  <a:srgbClr val="A31515"/>
                </a:solidFill>
                <a:effectLst/>
                <a:latin typeface="Menlo" panose="020B0609030804020204" pitchFamily="49" charset="0"/>
              </a:rPr>
              <a:t>/</a:t>
            </a:r>
            <a:r>
              <a:rPr lang="en" altLang="ko-Kore-KR" sz="800" b="0" dirty="0" err="1">
                <a:solidFill>
                  <a:srgbClr val="A31515"/>
                </a:solidFill>
                <a:effectLst/>
                <a:latin typeface="Menlo" panose="020B0609030804020204" pitchFamily="49" charset="0"/>
              </a:rPr>
              <a:t>odata</a:t>
            </a:r>
            <a:r>
              <a:rPr lang="en" altLang="ko-Kore-KR" sz="800" b="0" dirty="0">
                <a:solidFill>
                  <a:srgbClr val="A31515"/>
                </a:solidFill>
                <a:effectLst/>
                <a:latin typeface="Menlo" panose="020B0609030804020204" pitchFamily="49" charset="0"/>
              </a:rPr>
              <a:t>/sap/API_WORK_CENTERS"</a:t>
            </a:r>
            <a:r>
              <a:rPr lang="en" altLang="ko-Kore-KR" sz="800" b="0" dirty="0">
                <a:solidFill>
                  <a:srgbClr val="3B3B3B"/>
                </a:solidFill>
                <a:effectLst/>
                <a:latin typeface="Menlo" panose="020B0609030804020204" pitchFamily="49" charset="0"/>
              </a:rPr>
              <a:t>,</a:t>
            </a:r>
          </a:p>
          <a:p>
            <a:r>
              <a:rPr lang="en" altLang="ko-Kore-KR" sz="800" b="0" dirty="0">
                <a:solidFill>
                  <a:srgbClr val="0451A5"/>
                </a:solidFill>
                <a:effectLst/>
                <a:latin typeface="Menlo" panose="020B0609030804020204" pitchFamily="49" charset="0"/>
              </a:rPr>
              <a:t>"</a:t>
            </a:r>
            <a:r>
              <a:rPr lang="en" altLang="ko-Kore-KR" sz="800" b="0" dirty="0" err="1">
                <a:solidFill>
                  <a:srgbClr val="0451A5"/>
                </a:solidFill>
                <a:effectLst/>
                <a:latin typeface="Menlo" panose="020B0609030804020204" pitchFamily="49" charset="0"/>
              </a:rPr>
              <a:t>requestTimeout</a:t>
            </a:r>
            <a:r>
              <a:rPr lang="en" altLang="ko-Kore-KR" sz="800" b="0" dirty="0">
                <a:solidFill>
                  <a:srgbClr val="0451A5"/>
                </a:solidFill>
                <a:effectLst/>
                <a:latin typeface="Menlo" panose="020B0609030804020204" pitchFamily="49" charset="0"/>
              </a:rPr>
              <a:t>"</a:t>
            </a:r>
            <a:r>
              <a:rPr lang="en" altLang="ko-Kore-KR" sz="800" b="0" dirty="0">
                <a:solidFill>
                  <a:srgbClr val="3B3B3B"/>
                </a:solidFill>
                <a:effectLst/>
                <a:latin typeface="Menlo" panose="020B0609030804020204" pitchFamily="49" charset="0"/>
              </a:rPr>
              <a:t>: </a:t>
            </a:r>
            <a:r>
              <a:rPr lang="en" altLang="ko-Kore-KR" sz="800" b="0" dirty="0">
                <a:solidFill>
                  <a:srgbClr val="098658"/>
                </a:solidFill>
                <a:effectLst/>
                <a:latin typeface="Menlo" panose="020B0609030804020204" pitchFamily="49" charset="0"/>
              </a:rPr>
              <a:t>180000000</a:t>
            </a:r>
            <a:endParaRPr lang="en" altLang="ko-Kore-KR" sz="800" b="0" dirty="0">
              <a:solidFill>
                <a:srgbClr val="3B3B3B"/>
              </a:solidFill>
              <a:effectLst/>
              <a:latin typeface="Menlo" panose="020B0609030804020204" pitchFamily="49" charset="0"/>
            </a:endParaRPr>
          </a:p>
          <a:p>
            <a:r>
              <a:rPr lang="en" altLang="ko-Kore-KR" sz="800" b="0" dirty="0">
                <a:solidFill>
                  <a:srgbClr val="3B3B3B"/>
                </a:solidFill>
                <a:effectLst/>
                <a:latin typeface="Menlo" panose="020B0609030804020204" pitchFamily="49" charset="0"/>
              </a:rPr>
              <a:t>}</a:t>
            </a:r>
          </a:p>
          <a:p>
            <a:r>
              <a:rPr lang="en" altLang="ko-Kore-KR" sz="800" b="0" dirty="0">
                <a:solidFill>
                  <a:srgbClr val="3B3B3B"/>
                </a:solidFill>
                <a:effectLst/>
                <a:latin typeface="Menlo" panose="020B0609030804020204" pitchFamily="49" charset="0"/>
              </a:rPr>
              <a:t>}</a:t>
            </a:r>
          </a:p>
          <a:p>
            <a:r>
              <a:rPr lang="en" altLang="ko-Kore-KR" sz="800" b="0" dirty="0">
                <a:solidFill>
                  <a:srgbClr val="3B3B3B"/>
                </a:solidFill>
                <a:effectLst/>
                <a:latin typeface="Menlo" panose="020B0609030804020204" pitchFamily="49" charset="0"/>
              </a:rPr>
              <a:t>}</a:t>
            </a:r>
          </a:p>
          <a:p>
            <a:r>
              <a:rPr lang="en" altLang="ko-Kore-KR" sz="800" b="0" dirty="0">
                <a:solidFill>
                  <a:srgbClr val="3B3B3B"/>
                </a:solidFill>
                <a:effectLst/>
                <a:latin typeface="Menlo" panose="020B0609030804020204" pitchFamily="49" charset="0"/>
              </a:rPr>
              <a:t>}</a:t>
            </a:r>
          </a:p>
          <a:p>
            <a:r>
              <a:rPr lang="en" altLang="ko-Kore-KR" sz="800" b="0" dirty="0">
                <a:solidFill>
                  <a:srgbClr val="3B3B3B"/>
                </a:solidFill>
                <a:effectLst/>
                <a:latin typeface="Menlo" panose="020B0609030804020204" pitchFamily="49" charset="0"/>
              </a:rPr>
              <a:t>}</a:t>
            </a:r>
          </a:p>
          <a:p>
            <a:pPr fontAlgn="base">
              <a:spcBef>
                <a:spcPct val="50000"/>
              </a:spcBef>
              <a:spcAft>
                <a:spcPct val="0"/>
              </a:spcAft>
              <a:buClr>
                <a:srgbClr val="F0AB00"/>
              </a:buClr>
              <a:buSzPct val="80000"/>
            </a:pPr>
            <a:endParaRPr kumimoji="1" lang="ko-Kore-KR" altLang="en-US" sz="900" kern="0" dirty="0" err="1">
              <a:ea typeface="Arial Unicode MS" pitchFamily="34" charset="-128"/>
              <a:cs typeface="Arial Unicode MS" pitchFamily="34" charset="-128"/>
            </a:endParaRPr>
          </a:p>
        </p:txBody>
      </p:sp>
      <p:sp>
        <p:nvSpPr>
          <p:cNvPr id="10" name="TextBox 9">
            <a:extLst>
              <a:ext uri="{FF2B5EF4-FFF2-40B4-BE49-F238E27FC236}">
                <a16:creationId xmlns:a16="http://schemas.microsoft.com/office/drawing/2014/main" id="{FC182133-CE7D-8ECE-FFC6-3603F13DA0DD}"/>
              </a:ext>
            </a:extLst>
          </p:cNvPr>
          <p:cNvSpPr txBox="1"/>
          <p:nvPr/>
        </p:nvSpPr>
        <p:spPr>
          <a:xfrm>
            <a:off x="846805" y="1427279"/>
            <a:ext cx="1731243" cy="27699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kumimoji="1" lang="en-US" altLang="ko-KR" sz="1800" kern="0" dirty="0">
                <a:ea typeface="Arial Unicode MS" pitchFamily="34" charset="-128"/>
                <a:cs typeface="Arial Unicode MS" pitchFamily="34" charset="-128"/>
              </a:rPr>
              <a:t>NPM</a:t>
            </a:r>
            <a:r>
              <a:rPr kumimoji="1" lang="ko-KR" altLang="en-US" sz="1800" kern="0" dirty="0">
                <a:ea typeface="Arial Unicode MS" pitchFamily="34" charset="-128"/>
                <a:cs typeface="Arial Unicode MS" pitchFamily="34" charset="-128"/>
              </a:rPr>
              <a:t> </a:t>
            </a:r>
            <a:r>
              <a:rPr kumimoji="1" lang="en-US" altLang="ko-KR" sz="1800" kern="0" dirty="0">
                <a:ea typeface="Arial Unicode MS" pitchFamily="34" charset="-128"/>
                <a:cs typeface="Arial Unicode MS" pitchFamily="34" charset="-128"/>
              </a:rPr>
              <a:t>library</a:t>
            </a:r>
            <a:r>
              <a:rPr kumimoji="1" lang="ko-KR" altLang="en-US" sz="1800" kern="0" dirty="0">
                <a:ea typeface="Arial Unicode MS" pitchFamily="34" charset="-128"/>
                <a:cs typeface="Arial Unicode MS" pitchFamily="34" charset="-128"/>
              </a:rPr>
              <a:t> 구성</a:t>
            </a:r>
            <a:endParaRPr kumimoji="1" lang="ko-Kore-KR" altLang="en-US" sz="1800" kern="0" dirty="0" err="1">
              <a:ea typeface="Arial Unicode MS" pitchFamily="34" charset="-128"/>
              <a:cs typeface="Arial Unicode MS" pitchFamily="34" charset="-128"/>
            </a:endParaRPr>
          </a:p>
        </p:txBody>
      </p:sp>
    </p:spTree>
    <p:extLst>
      <p:ext uri="{BB962C8B-B14F-4D97-AF65-F5344CB8AC3E}">
        <p14:creationId xmlns:p14="http://schemas.microsoft.com/office/powerpoint/2010/main" val="8562089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a:extLst>
              <a:ext uri="{FF2B5EF4-FFF2-40B4-BE49-F238E27FC236}">
                <a16:creationId xmlns:a16="http://schemas.microsoft.com/office/drawing/2014/main" id="{0733FF02-891C-E2ED-3F0E-401D80D6D796}"/>
              </a:ext>
            </a:extLst>
          </p:cNvPr>
          <p:cNvSpPr>
            <a:spLocks noGrp="1"/>
          </p:cNvSpPr>
          <p:nvPr>
            <p:ph type="title"/>
          </p:nvPr>
        </p:nvSpPr>
        <p:spPr/>
        <p:txBody>
          <a:bodyPr/>
          <a:lstStyle/>
          <a:p>
            <a:r>
              <a:rPr kumimoji="1" lang="ko-KR" altLang="en-US" dirty="0"/>
              <a:t>배포파일 구성</a:t>
            </a:r>
            <a:r>
              <a:rPr kumimoji="1" lang="en-US" altLang="ko-KR" dirty="0"/>
              <a:t>(</a:t>
            </a:r>
            <a:r>
              <a:rPr kumimoji="1" lang="en-US" altLang="ko-KR" dirty="0" err="1"/>
              <a:t>mta.yaml</a:t>
            </a:r>
            <a:r>
              <a:rPr kumimoji="1" lang="en-US" altLang="ko-KR" dirty="0"/>
              <a:t>)</a:t>
            </a:r>
            <a:endParaRPr kumimoji="1" lang="ko-Kore-KR" altLang="en-US" dirty="0"/>
          </a:p>
        </p:txBody>
      </p:sp>
      <p:pic>
        <p:nvPicPr>
          <p:cNvPr id="4" name="그림 3">
            <a:extLst>
              <a:ext uri="{FF2B5EF4-FFF2-40B4-BE49-F238E27FC236}">
                <a16:creationId xmlns:a16="http://schemas.microsoft.com/office/drawing/2014/main" id="{E39F7158-431E-885E-614C-B8965A65DB17}"/>
              </a:ext>
            </a:extLst>
          </p:cNvPr>
          <p:cNvPicPr>
            <a:picLocks noChangeAspect="1"/>
          </p:cNvPicPr>
          <p:nvPr/>
        </p:nvPicPr>
        <p:blipFill>
          <a:blip r:embed="rId3"/>
          <a:stretch>
            <a:fillRect/>
          </a:stretch>
        </p:blipFill>
        <p:spPr>
          <a:xfrm>
            <a:off x="1136488" y="4054438"/>
            <a:ext cx="2095500" cy="2476500"/>
          </a:xfrm>
          <a:prstGeom prst="rect">
            <a:avLst/>
          </a:prstGeom>
        </p:spPr>
      </p:pic>
      <p:sp>
        <p:nvSpPr>
          <p:cNvPr id="5" name="TextBox 4">
            <a:extLst>
              <a:ext uri="{FF2B5EF4-FFF2-40B4-BE49-F238E27FC236}">
                <a16:creationId xmlns:a16="http://schemas.microsoft.com/office/drawing/2014/main" id="{9CFB4823-B479-BCAF-03CE-2472AE349754}"/>
              </a:ext>
            </a:extLst>
          </p:cNvPr>
          <p:cNvSpPr txBox="1"/>
          <p:nvPr/>
        </p:nvSpPr>
        <p:spPr>
          <a:xfrm>
            <a:off x="5486400" y="504000"/>
            <a:ext cx="3924151" cy="6478697"/>
          </a:xfrm>
          <a:prstGeom prst="rect">
            <a:avLst/>
          </a:prstGeom>
          <a:solidFill>
            <a:schemeClr val="bg1">
              <a:lumMod val="95000"/>
            </a:schemeClr>
          </a:solidFill>
        </p:spPr>
        <p:txBody>
          <a:bodyPr wrap="none" lIns="0" tIns="0" rIns="0" bIns="0" rtlCol="0">
            <a:spAutoFit/>
          </a:bodyPr>
          <a:lstStyle/>
          <a:p>
            <a:r>
              <a:rPr lang="en" altLang="ko-Kore-KR" sz="700" b="0" dirty="0">
                <a:solidFill>
                  <a:srgbClr val="800000"/>
                </a:solidFill>
                <a:effectLst/>
                <a:latin typeface="Menlo" panose="020B0609030804020204" pitchFamily="49" charset="0"/>
              </a:rPr>
              <a:t>_schema-version</a:t>
            </a:r>
            <a:r>
              <a:rPr lang="en" altLang="ko-Kore-KR" sz="700" b="0" dirty="0">
                <a:solidFill>
                  <a:srgbClr val="3B3B3B"/>
                </a:solidFill>
                <a:effectLst/>
                <a:latin typeface="Menlo" panose="020B0609030804020204" pitchFamily="49" charset="0"/>
              </a:rPr>
              <a:t>: </a:t>
            </a:r>
            <a:r>
              <a:rPr lang="en" altLang="ko-Kore-KR" sz="700" b="0" dirty="0">
                <a:solidFill>
                  <a:srgbClr val="0000FF"/>
                </a:solidFill>
                <a:effectLst/>
                <a:latin typeface="Menlo" panose="020B0609030804020204" pitchFamily="49" charset="0"/>
              </a:rPr>
              <a:t>'3.1'</a:t>
            </a:r>
            <a:endParaRPr lang="en" altLang="ko-Kore-KR" sz="700" b="0" dirty="0">
              <a:solidFill>
                <a:srgbClr val="3B3B3B"/>
              </a:solidFill>
              <a:effectLst/>
              <a:latin typeface="Menlo" panose="020B0609030804020204" pitchFamily="49" charset="0"/>
            </a:endParaRPr>
          </a:p>
          <a:p>
            <a:r>
              <a:rPr lang="en" altLang="ko-Kore-KR" sz="700" b="0" dirty="0">
                <a:solidFill>
                  <a:srgbClr val="800000"/>
                </a:solidFill>
                <a:effectLst/>
                <a:latin typeface="Menlo" panose="020B0609030804020204" pitchFamily="49" charset="0"/>
              </a:rPr>
              <a:t>ID</a:t>
            </a:r>
            <a:r>
              <a:rPr lang="en" altLang="ko-Kore-KR" sz="700" b="0" dirty="0">
                <a:solidFill>
                  <a:srgbClr val="3B3B3B"/>
                </a:solidFill>
                <a:effectLst/>
                <a:latin typeface="Menlo" panose="020B0609030804020204" pitchFamily="49" charset="0"/>
              </a:rPr>
              <a:t>: </a:t>
            </a:r>
            <a:r>
              <a:rPr lang="en" altLang="ko-Kore-KR" sz="700" b="0" dirty="0">
                <a:solidFill>
                  <a:srgbClr val="0000FF"/>
                </a:solidFill>
                <a:effectLst/>
                <a:latin typeface="Menlo" panose="020B0609030804020204" pitchFamily="49" charset="0"/>
              </a:rPr>
              <a:t>extcat02</a:t>
            </a:r>
            <a:endParaRPr lang="en" altLang="ko-Kore-KR" sz="700" b="0" dirty="0">
              <a:solidFill>
                <a:srgbClr val="3B3B3B"/>
              </a:solidFill>
              <a:effectLst/>
              <a:latin typeface="Menlo" panose="020B0609030804020204" pitchFamily="49" charset="0"/>
            </a:endParaRPr>
          </a:p>
          <a:p>
            <a:r>
              <a:rPr lang="en" altLang="ko-Kore-KR" sz="700" b="0" dirty="0">
                <a:solidFill>
                  <a:srgbClr val="800000"/>
                </a:solidFill>
                <a:effectLst/>
                <a:latin typeface="Menlo" panose="020B0609030804020204" pitchFamily="49" charset="0"/>
              </a:rPr>
              <a:t>version</a:t>
            </a:r>
            <a:r>
              <a:rPr lang="en" altLang="ko-Kore-KR" sz="700" b="0" dirty="0">
                <a:solidFill>
                  <a:srgbClr val="3B3B3B"/>
                </a:solidFill>
                <a:effectLst/>
                <a:latin typeface="Menlo" panose="020B0609030804020204" pitchFamily="49" charset="0"/>
              </a:rPr>
              <a:t>: </a:t>
            </a:r>
            <a:r>
              <a:rPr lang="en" altLang="ko-Kore-KR" sz="700" b="0" dirty="0">
                <a:solidFill>
                  <a:srgbClr val="098658"/>
                </a:solidFill>
                <a:effectLst/>
                <a:latin typeface="Menlo" panose="020B0609030804020204" pitchFamily="49" charset="0"/>
              </a:rPr>
              <a:t>1.0.0</a:t>
            </a:r>
            <a:endParaRPr lang="en" altLang="ko-Kore-KR" sz="700" b="0" dirty="0">
              <a:solidFill>
                <a:srgbClr val="3B3B3B"/>
              </a:solidFill>
              <a:effectLst/>
              <a:latin typeface="Menlo" panose="020B0609030804020204" pitchFamily="49" charset="0"/>
            </a:endParaRPr>
          </a:p>
          <a:p>
            <a:r>
              <a:rPr lang="en" altLang="ko-Kore-KR" sz="700" b="0" dirty="0">
                <a:solidFill>
                  <a:srgbClr val="800000"/>
                </a:solidFill>
                <a:effectLst/>
                <a:latin typeface="Menlo" panose="020B0609030804020204" pitchFamily="49" charset="0"/>
              </a:rPr>
              <a:t>description</a:t>
            </a:r>
            <a:r>
              <a:rPr lang="en" altLang="ko-Kore-KR" sz="700" b="0" dirty="0">
                <a:solidFill>
                  <a:srgbClr val="3B3B3B"/>
                </a:solidFill>
                <a:effectLst/>
                <a:latin typeface="Menlo" panose="020B0609030804020204" pitchFamily="49" charset="0"/>
              </a:rPr>
              <a:t>: </a:t>
            </a:r>
            <a:r>
              <a:rPr lang="en" altLang="ko-Kore-KR" sz="700" b="0" dirty="0">
                <a:solidFill>
                  <a:srgbClr val="A31515"/>
                </a:solidFill>
                <a:effectLst/>
                <a:latin typeface="Menlo" panose="020B0609030804020204" pitchFamily="49" charset="0"/>
              </a:rPr>
              <a:t>"A simple CAP project."</a:t>
            </a:r>
            <a:endParaRPr lang="en" altLang="ko-Kore-KR" sz="700" b="0" dirty="0">
              <a:solidFill>
                <a:srgbClr val="3B3B3B"/>
              </a:solidFill>
              <a:effectLst/>
              <a:latin typeface="Menlo" panose="020B0609030804020204" pitchFamily="49" charset="0"/>
            </a:endParaRPr>
          </a:p>
          <a:p>
            <a:r>
              <a:rPr lang="en" altLang="ko-Kore-KR" sz="700" b="0" dirty="0">
                <a:solidFill>
                  <a:srgbClr val="800000"/>
                </a:solidFill>
                <a:effectLst/>
                <a:latin typeface="Menlo" panose="020B0609030804020204" pitchFamily="49" charset="0"/>
              </a:rPr>
              <a:t>parameters</a:t>
            </a:r>
            <a:r>
              <a:rPr lang="en" altLang="ko-Kore-KR" sz="700" b="0" dirty="0">
                <a:solidFill>
                  <a:srgbClr val="3B3B3B"/>
                </a:solidFill>
                <a:effectLst/>
                <a:latin typeface="Menlo" panose="020B0609030804020204" pitchFamily="49" charset="0"/>
              </a:rPr>
              <a:t>:</a:t>
            </a:r>
          </a:p>
          <a:p>
            <a:r>
              <a:rPr lang="en" altLang="ko-Kore-KR" sz="700" b="0" dirty="0">
                <a:solidFill>
                  <a:srgbClr val="800000"/>
                </a:solidFill>
                <a:effectLst/>
                <a:latin typeface="Menlo" panose="020B0609030804020204" pitchFamily="49" charset="0"/>
              </a:rPr>
              <a:t>enable-parallel-deployments</a:t>
            </a:r>
            <a:r>
              <a:rPr lang="en" altLang="ko-Kore-KR" sz="700" b="0" dirty="0">
                <a:solidFill>
                  <a:srgbClr val="3B3B3B"/>
                </a:solidFill>
                <a:effectLst/>
                <a:latin typeface="Menlo" panose="020B0609030804020204" pitchFamily="49" charset="0"/>
              </a:rPr>
              <a:t>: </a:t>
            </a:r>
            <a:r>
              <a:rPr lang="en" altLang="ko-Kore-KR" sz="700" b="0" dirty="0">
                <a:solidFill>
                  <a:srgbClr val="0000FF"/>
                </a:solidFill>
                <a:effectLst/>
                <a:latin typeface="Menlo" panose="020B0609030804020204" pitchFamily="49" charset="0"/>
              </a:rPr>
              <a:t>true</a:t>
            </a:r>
            <a:endParaRPr lang="en" altLang="ko-Kore-KR" sz="700" b="0" dirty="0">
              <a:solidFill>
                <a:srgbClr val="3B3B3B"/>
              </a:solidFill>
              <a:effectLst/>
              <a:latin typeface="Menlo" panose="020B0609030804020204" pitchFamily="49" charset="0"/>
            </a:endParaRPr>
          </a:p>
          <a:p>
            <a:r>
              <a:rPr lang="en" altLang="ko-Kore-KR" sz="700" b="0" dirty="0">
                <a:solidFill>
                  <a:srgbClr val="800000"/>
                </a:solidFill>
                <a:effectLst/>
                <a:latin typeface="Menlo" panose="020B0609030804020204" pitchFamily="49" charset="0"/>
              </a:rPr>
              <a:t>build-parameters</a:t>
            </a:r>
            <a:r>
              <a:rPr lang="en" altLang="ko-Kore-KR" sz="700" b="0" dirty="0">
                <a:solidFill>
                  <a:srgbClr val="3B3B3B"/>
                </a:solidFill>
                <a:effectLst/>
                <a:latin typeface="Menlo" panose="020B0609030804020204" pitchFamily="49" charset="0"/>
              </a:rPr>
              <a:t>:</a:t>
            </a:r>
          </a:p>
          <a:p>
            <a:r>
              <a:rPr lang="en" altLang="ko-Kore-KR" sz="700" b="0" dirty="0">
                <a:solidFill>
                  <a:srgbClr val="800000"/>
                </a:solidFill>
                <a:effectLst/>
                <a:latin typeface="Menlo" panose="020B0609030804020204" pitchFamily="49" charset="0"/>
              </a:rPr>
              <a:t>before-all</a:t>
            </a:r>
            <a:r>
              <a:rPr lang="en" altLang="ko-Kore-KR" sz="700" b="0" dirty="0">
                <a:solidFill>
                  <a:srgbClr val="3B3B3B"/>
                </a:solidFill>
                <a:effectLst/>
                <a:latin typeface="Menlo" panose="020B0609030804020204" pitchFamily="49" charset="0"/>
              </a:rPr>
              <a:t>:</a:t>
            </a:r>
          </a:p>
          <a:p>
            <a:r>
              <a:rPr lang="en" altLang="ko-Kore-KR" sz="700" b="0" dirty="0">
                <a:solidFill>
                  <a:srgbClr val="3B3B3B"/>
                </a:solidFill>
                <a:effectLst/>
                <a:latin typeface="Menlo" panose="020B0609030804020204" pitchFamily="49" charset="0"/>
              </a:rPr>
              <a:t>- </a:t>
            </a:r>
            <a:r>
              <a:rPr lang="en" altLang="ko-Kore-KR" sz="700" b="0" dirty="0">
                <a:solidFill>
                  <a:srgbClr val="800000"/>
                </a:solidFill>
                <a:effectLst/>
                <a:latin typeface="Menlo" panose="020B0609030804020204" pitchFamily="49" charset="0"/>
              </a:rPr>
              <a:t>builder</a:t>
            </a:r>
            <a:r>
              <a:rPr lang="en" altLang="ko-Kore-KR" sz="700" b="0" dirty="0">
                <a:solidFill>
                  <a:srgbClr val="3B3B3B"/>
                </a:solidFill>
                <a:effectLst/>
                <a:latin typeface="Menlo" panose="020B0609030804020204" pitchFamily="49" charset="0"/>
              </a:rPr>
              <a:t>: </a:t>
            </a:r>
            <a:r>
              <a:rPr lang="en" altLang="ko-Kore-KR" sz="700" b="0" dirty="0">
                <a:solidFill>
                  <a:srgbClr val="0000FF"/>
                </a:solidFill>
                <a:effectLst/>
                <a:latin typeface="Menlo" panose="020B0609030804020204" pitchFamily="49" charset="0"/>
              </a:rPr>
              <a:t>custom</a:t>
            </a:r>
            <a:endParaRPr lang="en" altLang="ko-Kore-KR" sz="700" b="0" dirty="0">
              <a:solidFill>
                <a:srgbClr val="3B3B3B"/>
              </a:solidFill>
              <a:effectLst/>
              <a:latin typeface="Menlo" panose="020B0609030804020204" pitchFamily="49" charset="0"/>
            </a:endParaRPr>
          </a:p>
          <a:p>
            <a:r>
              <a:rPr lang="en" altLang="ko-Kore-KR" sz="700" b="0" dirty="0">
                <a:solidFill>
                  <a:srgbClr val="800000"/>
                </a:solidFill>
                <a:effectLst/>
                <a:latin typeface="Menlo" panose="020B0609030804020204" pitchFamily="49" charset="0"/>
              </a:rPr>
              <a:t>commands</a:t>
            </a:r>
            <a:r>
              <a:rPr lang="en" altLang="ko-Kore-KR" sz="700" b="0" dirty="0">
                <a:solidFill>
                  <a:srgbClr val="3B3B3B"/>
                </a:solidFill>
                <a:effectLst/>
                <a:latin typeface="Menlo" panose="020B0609030804020204" pitchFamily="49" charset="0"/>
              </a:rPr>
              <a:t>:</a:t>
            </a:r>
          </a:p>
          <a:p>
            <a:r>
              <a:rPr lang="en" altLang="ko-Kore-KR" sz="700" b="0" dirty="0">
                <a:solidFill>
                  <a:srgbClr val="3B3B3B"/>
                </a:solidFill>
                <a:effectLst/>
                <a:latin typeface="Menlo" panose="020B0609030804020204" pitchFamily="49" charset="0"/>
              </a:rPr>
              <a:t>- </a:t>
            </a:r>
            <a:r>
              <a:rPr lang="en" altLang="ko-Kore-KR" sz="700" b="0" dirty="0" err="1">
                <a:solidFill>
                  <a:srgbClr val="0000FF"/>
                </a:solidFill>
                <a:effectLst/>
                <a:latin typeface="Menlo" panose="020B0609030804020204" pitchFamily="49" charset="0"/>
              </a:rPr>
              <a:t>npx</a:t>
            </a:r>
            <a:r>
              <a:rPr lang="en" altLang="ko-Kore-KR" sz="700" b="0" dirty="0">
                <a:solidFill>
                  <a:srgbClr val="0000FF"/>
                </a:solidFill>
                <a:effectLst/>
                <a:latin typeface="Menlo" panose="020B0609030804020204" pitchFamily="49" charset="0"/>
              </a:rPr>
              <a:t> </a:t>
            </a:r>
            <a:r>
              <a:rPr lang="en" altLang="ko-Kore-KR" sz="700" b="0" dirty="0" err="1">
                <a:solidFill>
                  <a:srgbClr val="0000FF"/>
                </a:solidFill>
                <a:effectLst/>
                <a:latin typeface="Menlo" panose="020B0609030804020204" pitchFamily="49" charset="0"/>
              </a:rPr>
              <a:t>cds</a:t>
            </a:r>
            <a:r>
              <a:rPr lang="en" altLang="ko-Kore-KR" sz="700" b="0" dirty="0">
                <a:solidFill>
                  <a:srgbClr val="0000FF"/>
                </a:solidFill>
                <a:effectLst/>
                <a:latin typeface="Menlo" panose="020B0609030804020204" pitchFamily="49" charset="0"/>
              </a:rPr>
              <a:t> build --production</a:t>
            </a:r>
            <a:endParaRPr lang="en" altLang="ko-Kore-KR" sz="700" b="0" dirty="0">
              <a:solidFill>
                <a:srgbClr val="3B3B3B"/>
              </a:solidFill>
              <a:effectLst/>
              <a:latin typeface="Menlo" panose="020B0609030804020204" pitchFamily="49" charset="0"/>
            </a:endParaRPr>
          </a:p>
          <a:p>
            <a:r>
              <a:rPr lang="en" altLang="ko-Kore-KR" sz="700" b="0" dirty="0">
                <a:solidFill>
                  <a:srgbClr val="800000"/>
                </a:solidFill>
                <a:effectLst/>
                <a:latin typeface="Menlo" panose="020B0609030804020204" pitchFamily="49" charset="0"/>
              </a:rPr>
              <a:t>modules</a:t>
            </a:r>
            <a:r>
              <a:rPr lang="en" altLang="ko-Kore-KR" sz="700" b="0" dirty="0">
                <a:solidFill>
                  <a:srgbClr val="3B3B3B"/>
                </a:solidFill>
                <a:effectLst/>
                <a:latin typeface="Menlo" panose="020B0609030804020204" pitchFamily="49" charset="0"/>
              </a:rPr>
              <a:t>:</a:t>
            </a:r>
          </a:p>
          <a:p>
            <a:r>
              <a:rPr lang="en" altLang="ko-Kore-KR" sz="700" b="0" dirty="0">
                <a:solidFill>
                  <a:srgbClr val="3B3B3B"/>
                </a:solidFill>
                <a:effectLst/>
                <a:latin typeface="Menlo" panose="020B0609030804020204" pitchFamily="49" charset="0"/>
              </a:rPr>
              <a:t>- </a:t>
            </a:r>
            <a:r>
              <a:rPr lang="en" altLang="ko-Kore-KR" sz="700" b="0" dirty="0">
                <a:solidFill>
                  <a:srgbClr val="800000"/>
                </a:solidFill>
                <a:effectLst/>
                <a:latin typeface="Menlo" panose="020B0609030804020204" pitchFamily="49" charset="0"/>
              </a:rPr>
              <a:t>name</a:t>
            </a:r>
            <a:r>
              <a:rPr lang="en" altLang="ko-Kore-KR" sz="700" b="0" dirty="0">
                <a:solidFill>
                  <a:srgbClr val="3B3B3B"/>
                </a:solidFill>
                <a:effectLst/>
                <a:latin typeface="Menlo" panose="020B0609030804020204" pitchFamily="49" charset="0"/>
              </a:rPr>
              <a:t>: </a:t>
            </a:r>
            <a:r>
              <a:rPr lang="en" altLang="ko-Kore-KR" sz="700" b="0" dirty="0">
                <a:solidFill>
                  <a:srgbClr val="0000FF"/>
                </a:solidFill>
                <a:effectLst/>
                <a:latin typeface="Menlo" panose="020B0609030804020204" pitchFamily="49" charset="0"/>
              </a:rPr>
              <a:t>extcat02-srv</a:t>
            </a:r>
            <a:endParaRPr lang="en" altLang="ko-Kore-KR" sz="700" b="0" dirty="0">
              <a:solidFill>
                <a:srgbClr val="3B3B3B"/>
              </a:solidFill>
              <a:effectLst/>
              <a:latin typeface="Menlo" panose="020B0609030804020204" pitchFamily="49" charset="0"/>
            </a:endParaRPr>
          </a:p>
          <a:p>
            <a:r>
              <a:rPr lang="en" altLang="ko-Kore-KR" sz="700" b="0" dirty="0">
                <a:solidFill>
                  <a:srgbClr val="800000"/>
                </a:solidFill>
                <a:effectLst/>
                <a:latin typeface="Menlo" panose="020B0609030804020204" pitchFamily="49" charset="0"/>
              </a:rPr>
              <a:t>type</a:t>
            </a:r>
            <a:r>
              <a:rPr lang="en" altLang="ko-Kore-KR" sz="700" b="0" dirty="0">
                <a:solidFill>
                  <a:srgbClr val="3B3B3B"/>
                </a:solidFill>
                <a:effectLst/>
                <a:latin typeface="Menlo" panose="020B0609030804020204" pitchFamily="49" charset="0"/>
              </a:rPr>
              <a:t>: </a:t>
            </a:r>
            <a:r>
              <a:rPr lang="en" altLang="ko-Kore-KR" sz="700" b="0" dirty="0" err="1">
                <a:solidFill>
                  <a:srgbClr val="0000FF"/>
                </a:solidFill>
                <a:effectLst/>
                <a:latin typeface="Menlo" panose="020B0609030804020204" pitchFamily="49" charset="0"/>
              </a:rPr>
              <a:t>nodejs</a:t>
            </a:r>
            <a:endParaRPr lang="en" altLang="ko-Kore-KR" sz="700" b="0" dirty="0">
              <a:solidFill>
                <a:srgbClr val="3B3B3B"/>
              </a:solidFill>
              <a:effectLst/>
              <a:latin typeface="Menlo" panose="020B0609030804020204" pitchFamily="49" charset="0"/>
            </a:endParaRPr>
          </a:p>
          <a:p>
            <a:r>
              <a:rPr lang="en" altLang="ko-Kore-KR" sz="700" b="0" dirty="0">
                <a:solidFill>
                  <a:srgbClr val="800000"/>
                </a:solidFill>
                <a:effectLst/>
                <a:latin typeface="Menlo" panose="020B0609030804020204" pitchFamily="49" charset="0"/>
              </a:rPr>
              <a:t>path</a:t>
            </a:r>
            <a:r>
              <a:rPr lang="en" altLang="ko-Kore-KR" sz="700" b="0" dirty="0">
                <a:solidFill>
                  <a:srgbClr val="3B3B3B"/>
                </a:solidFill>
                <a:effectLst/>
                <a:latin typeface="Menlo" panose="020B0609030804020204" pitchFamily="49" charset="0"/>
              </a:rPr>
              <a:t>: </a:t>
            </a:r>
            <a:r>
              <a:rPr lang="en" altLang="ko-Kore-KR" sz="700" b="0" dirty="0">
                <a:solidFill>
                  <a:srgbClr val="0000FF"/>
                </a:solidFill>
                <a:effectLst/>
                <a:latin typeface="Menlo" panose="020B0609030804020204" pitchFamily="49" charset="0"/>
              </a:rPr>
              <a:t>gen/</a:t>
            </a:r>
            <a:r>
              <a:rPr lang="en" altLang="ko-Kore-KR" sz="700" b="0" dirty="0" err="1">
                <a:solidFill>
                  <a:srgbClr val="0000FF"/>
                </a:solidFill>
                <a:effectLst/>
                <a:latin typeface="Menlo" panose="020B0609030804020204" pitchFamily="49" charset="0"/>
              </a:rPr>
              <a:t>srv</a:t>
            </a:r>
            <a:endParaRPr lang="en" altLang="ko-Kore-KR" sz="700" b="0" dirty="0">
              <a:solidFill>
                <a:srgbClr val="3B3B3B"/>
              </a:solidFill>
              <a:effectLst/>
              <a:latin typeface="Menlo" panose="020B0609030804020204" pitchFamily="49" charset="0"/>
            </a:endParaRPr>
          </a:p>
          <a:p>
            <a:r>
              <a:rPr lang="en" altLang="ko-Kore-KR" sz="700" b="0" dirty="0">
                <a:solidFill>
                  <a:srgbClr val="800000"/>
                </a:solidFill>
                <a:effectLst/>
                <a:latin typeface="Menlo" panose="020B0609030804020204" pitchFamily="49" charset="0"/>
              </a:rPr>
              <a:t>parameters</a:t>
            </a:r>
            <a:r>
              <a:rPr lang="en" altLang="ko-Kore-KR" sz="700" b="0" dirty="0">
                <a:solidFill>
                  <a:srgbClr val="3B3B3B"/>
                </a:solidFill>
                <a:effectLst/>
                <a:latin typeface="Menlo" panose="020B0609030804020204" pitchFamily="49" charset="0"/>
              </a:rPr>
              <a:t>:</a:t>
            </a:r>
          </a:p>
          <a:p>
            <a:r>
              <a:rPr lang="en" altLang="ko-Kore-KR" sz="700" b="0" dirty="0" err="1">
                <a:solidFill>
                  <a:srgbClr val="800000"/>
                </a:solidFill>
                <a:effectLst/>
                <a:latin typeface="Menlo" panose="020B0609030804020204" pitchFamily="49" charset="0"/>
              </a:rPr>
              <a:t>buildpack</a:t>
            </a:r>
            <a:r>
              <a:rPr lang="en" altLang="ko-Kore-KR" sz="700" b="0" dirty="0">
                <a:solidFill>
                  <a:srgbClr val="3B3B3B"/>
                </a:solidFill>
                <a:effectLst/>
                <a:latin typeface="Menlo" panose="020B0609030804020204" pitchFamily="49" charset="0"/>
              </a:rPr>
              <a:t>: </a:t>
            </a:r>
            <a:r>
              <a:rPr lang="en" altLang="ko-Kore-KR" sz="700" b="0" dirty="0" err="1">
                <a:solidFill>
                  <a:srgbClr val="0000FF"/>
                </a:solidFill>
                <a:effectLst/>
                <a:latin typeface="Menlo" panose="020B0609030804020204" pitchFamily="49" charset="0"/>
              </a:rPr>
              <a:t>nodejs_buildpack</a:t>
            </a:r>
            <a:endParaRPr lang="en" altLang="ko-Kore-KR" sz="700" b="0" dirty="0">
              <a:solidFill>
                <a:srgbClr val="3B3B3B"/>
              </a:solidFill>
              <a:effectLst/>
              <a:latin typeface="Menlo" panose="020B0609030804020204" pitchFamily="49" charset="0"/>
            </a:endParaRPr>
          </a:p>
          <a:p>
            <a:r>
              <a:rPr lang="en" altLang="ko-Kore-KR" sz="700" b="0" dirty="0">
                <a:solidFill>
                  <a:srgbClr val="800000"/>
                </a:solidFill>
                <a:effectLst/>
                <a:latin typeface="Menlo" panose="020B0609030804020204" pitchFamily="49" charset="0"/>
              </a:rPr>
              <a:t>build-parameters</a:t>
            </a:r>
            <a:r>
              <a:rPr lang="en" altLang="ko-Kore-KR" sz="700" b="0" dirty="0">
                <a:solidFill>
                  <a:srgbClr val="3B3B3B"/>
                </a:solidFill>
                <a:effectLst/>
                <a:latin typeface="Menlo" panose="020B0609030804020204" pitchFamily="49" charset="0"/>
              </a:rPr>
              <a:t>:</a:t>
            </a:r>
          </a:p>
          <a:p>
            <a:r>
              <a:rPr lang="en" altLang="ko-Kore-KR" sz="700" b="0" dirty="0">
                <a:solidFill>
                  <a:srgbClr val="800000"/>
                </a:solidFill>
                <a:effectLst/>
                <a:latin typeface="Menlo" panose="020B0609030804020204" pitchFamily="49" charset="0"/>
              </a:rPr>
              <a:t>builder</a:t>
            </a:r>
            <a:r>
              <a:rPr lang="en" altLang="ko-Kore-KR" sz="700" b="0" dirty="0">
                <a:solidFill>
                  <a:srgbClr val="3B3B3B"/>
                </a:solidFill>
                <a:effectLst/>
                <a:latin typeface="Menlo" panose="020B0609030804020204" pitchFamily="49" charset="0"/>
              </a:rPr>
              <a:t>: </a:t>
            </a:r>
            <a:r>
              <a:rPr lang="en" altLang="ko-Kore-KR" sz="700" b="0" dirty="0" err="1">
                <a:solidFill>
                  <a:srgbClr val="0000FF"/>
                </a:solidFill>
                <a:effectLst/>
                <a:latin typeface="Menlo" panose="020B0609030804020204" pitchFamily="49" charset="0"/>
              </a:rPr>
              <a:t>npm</a:t>
            </a:r>
            <a:endParaRPr lang="en" altLang="ko-Kore-KR" sz="700" b="0" dirty="0">
              <a:solidFill>
                <a:srgbClr val="3B3B3B"/>
              </a:solidFill>
              <a:effectLst/>
              <a:latin typeface="Menlo" panose="020B0609030804020204" pitchFamily="49" charset="0"/>
            </a:endParaRPr>
          </a:p>
          <a:p>
            <a:r>
              <a:rPr lang="en" altLang="ko-Kore-KR" sz="700" b="0" dirty="0">
                <a:solidFill>
                  <a:srgbClr val="800000"/>
                </a:solidFill>
                <a:effectLst/>
                <a:latin typeface="Menlo" panose="020B0609030804020204" pitchFamily="49" charset="0"/>
              </a:rPr>
              <a:t>provides</a:t>
            </a:r>
            <a:r>
              <a:rPr lang="en" altLang="ko-Kore-KR" sz="700" b="0" dirty="0">
                <a:solidFill>
                  <a:srgbClr val="3B3B3B"/>
                </a:solidFill>
                <a:effectLst/>
                <a:latin typeface="Menlo" panose="020B0609030804020204" pitchFamily="49" charset="0"/>
              </a:rPr>
              <a:t>:</a:t>
            </a:r>
          </a:p>
          <a:p>
            <a:r>
              <a:rPr lang="en" altLang="ko-Kore-KR" sz="700" b="0" dirty="0">
                <a:solidFill>
                  <a:srgbClr val="3B3B3B"/>
                </a:solidFill>
                <a:effectLst/>
                <a:latin typeface="Menlo" panose="020B0609030804020204" pitchFamily="49" charset="0"/>
              </a:rPr>
              <a:t>- </a:t>
            </a:r>
            <a:r>
              <a:rPr lang="en" altLang="ko-Kore-KR" sz="700" b="0" dirty="0">
                <a:solidFill>
                  <a:srgbClr val="800000"/>
                </a:solidFill>
                <a:effectLst/>
                <a:latin typeface="Menlo" panose="020B0609030804020204" pitchFamily="49" charset="0"/>
              </a:rPr>
              <a:t>name</a:t>
            </a:r>
            <a:r>
              <a:rPr lang="en" altLang="ko-Kore-KR" sz="700" b="0" dirty="0">
                <a:solidFill>
                  <a:srgbClr val="3B3B3B"/>
                </a:solidFill>
                <a:effectLst/>
                <a:latin typeface="Menlo" panose="020B0609030804020204" pitchFamily="49" charset="0"/>
              </a:rPr>
              <a:t>: </a:t>
            </a:r>
            <a:r>
              <a:rPr lang="en" altLang="ko-Kore-KR" sz="700" b="0" dirty="0" err="1">
                <a:solidFill>
                  <a:srgbClr val="0000FF"/>
                </a:solidFill>
                <a:effectLst/>
                <a:latin typeface="Menlo" panose="020B0609030804020204" pitchFamily="49" charset="0"/>
              </a:rPr>
              <a:t>srv-api</a:t>
            </a:r>
            <a:r>
              <a:rPr lang="en" altLang="ko-Kore-KR" sz="700" b="0" dirty="0">
                <a:solidFill>
                  <a:srgbClr val="3B3B3B"/>
                </a:solidFill>
                <a:effectLst/>
                <a:latin typeface="Menlo" panose="020B0609030804020204" pitchFamily="49" charset="0"/>
              </a:rPr>
              <a:t> </a:t>
            </a:r>
            <a:r>
              <a:rPr lang="en" altLang="ko-Kore-KR" sz="700" b="0" dirty="0">
                <a:solidFill>
                  <a:srgbClr val="008000"/>
                </a:solidFill>
                <a:effectLst/>
                <a:latin typeface="Menlo" panose="020B0609030804020204" pitchFamily="49" charset="0"/>
              </a:rPr>
              <a:t># required by consumers of CAP services (e.g. </a:t>
            </a:r>
            <a:r>
              <a:rPr lang="en" altLang="ko-Kore-KR" sz="700" b="0" dirty="0" err="1">
                <a:solidFill>
                  <a:srgbClr val="008000"/>
                </a:solidFill>
                <a:effectLst/>
                <a:latin typeface="Menlo" panose="020B0609030804020204" pitchFamily="49" charset="0"/>
              </a:rPr>
              <a:t>approuter</a:t>
            </a:r>
            <a:r>
              <a:rPr lang="en" altLang="ko-Kore-KR" sz="700" b="0" dirty="0">
                <a:solidFill>
                  <a:srgbClr val="008000"/>
                </a:solidFill>
                <a:effectLst/>
                <a:latin typeface="Menlo" panose="020B0609030804020204" pitchFamily="49" charset="0"/>
              </a:rPr>
              <a:t>)</a:t>
            </a:r>
            <a:endParaRPr lang="en" altLang="ko-Kore-KR" sz="700" b="0" dirty="0">
              <a:solidFill>
                <a:srgbClr val="3B3B3B"/>
              </a:solidFill>
              <a:effectLst/>
              <a:latin typeface="Menlo" panose="020B0609030804020204" pitchFamily="49" charset="0"/>
            </a:endParaRPr>
          </a:p>
          <a:p>
            <a:r>
              <a:rPr lang="en" altLang="ko-Kore-KR" sz="700" b="0" dirty="0">
                <a:solidFill>
                  <a:srgbClr val="800000"/>
                </a:solidFill>
                <a:effectLst/>
                <a:latin typeface="Menlo" panose="020B0609030804020204" pitchFamily="49" charset="0"/>
              </a:rPr>
              <a:t>properties</a:t>
            </a:r>
            <a:r>
              <a:rPr lang="en" altLang="ko-Kore-KR" sz="700" b="0" dirty="0">
                <a:solidFill>
                  <a:srgbClr val="3B3B3B"/>
                </a:solidFill>
                <a:effectLst/>
                <a:latin typeface="Menlo" panose="020B0609030804020204" pitchFamily="49" charset="0"/>
              </a:rPr>
              <a:t>:</a:t>
            </a:r>
          </a:p>
          <a:p>
            <a:r>
              <a:rPr lang="en" altLang="ko-Kore-KR" sz="700" b="0" dirty="0" err="1">
                <a:solidFill>
                  <a:srgbClr val="800000"/>
                </a:solidFill>
                <a:effectLst/>
                <a:latin typeface="Menlo" panose="020B0609030804020204" pitchFamily="49" charset="0"/>
              </a:rPr>
              <a:t>srv-url</a:t>
            </a:r>
            <a:r>
              <a:rPr lang="en" altLang="ko-Kore-KR" sz="700" b="0" dirty="0">
                <a:solidFill>
                  <a:srgbClr val="3B3B3B"/>
                </a:solidFill>
                <a:effectLst/>
                <a:latin typeface="Menlo" panose="020B0609030804020204" pitchFamily="49" charset="0"/>
              </a:rPr>
              <a:t>: </a:t>
            </a:r>
            <a:r>
              <a:rPr lang="en" altLang="ko-Kore-KR" sz="700" b="0" dirty="0">
                <a:solidFill>
                  <a:srgbClr val="0000FF"/>
                </a:solidFill>
                <a:effectLst/>
                <a:latin typeface="Menlo" panose="020B0609030804020204" pitchFamily="49" charset="0"/>
              </a:rPr>
              <a:t>${default-</a:t>
            </a:r>
            <a:r>
              <a:rPr lang="en" altLang="ko-Kore-KR" sz="700" b="0" dirty="0" err="1">
                <a:solidFill>
                  <a:srgbClr val="0000FF"/>
                </a:solidFill>
                <a:effectLst/>
                <a:latin typeface="Menlo" panose="020B0609030804020204" pitchFamily="49" charset="0"/>
              </a:rPr>
              <a:t>url</a:t>
            </a:r>
            <a:r>
              <a:rPr lang="en" altLang="ko-Kore-KR" sz="700" b="0" dirty="0">
                <a:solidFill>
                  <a:srgbClr val="0000FF"/>
                </a:solidFill>
                <a:effectLst/>
                <a:latin typeface="Menlo" panose="020B0609030804020204" pitchFamily="49" charset="0"/>
              </a:rPr>
              <a:t>}</a:t>
            </a:r>
            <a:endParaRPr lang="en" altLang="ko-Kore-KR" sz="700" b="0" dirty="0">
              <a:solidFill>
                <a:srgbClr val="3B3B3B"/>
              </a:solidFill>
              <a:effectLst/>
              <a:latin typeface="Menlo" panose="020B0609030804020204" pitchFamily="49" charset="0"/>
            </a:endParaRPr>
          </a:p>
          <a:p>
            <a:r>
              <a:rPr lang="en" altLang="ko-Kore-KR" sz="700" b="0" dirty="0">
                <a:solidFill>
                  <a:srgbClr val="800000"/>
                </a:solidFill>
                <a:effectLst/>
                <a:latin typeface="Menlo" panose="020B0609030804020204" pitchFamily="49" charset="0"/>
              </a:rPr>
              <a:t>requires</a:t>
            </a:r>
            <a:r>
              <a:rPr lang="en" altLang="ko-Kore-KR" sz="700" b="0" dirty="0">
                <a:solidFill>
                  <a:srgbClr val="3B3B3B"/>
                </a:solidFill>
                <a:effectLst/>
                <a:latin typeface="Menlo" panose="020B0609030804020204" pitchFamily="49" charset="0"/>
              </a:rPr>
              <a:t>:</a:t>
            </a:r>
          </a:p>
          <a:p>
            <a:r>
              <a:rPr lang="en" altLang="ko-Kore-KR" sz="700" b="0" dirty="0">
                <a:solidFill>
                  <a:srgbClr val="3B3B3B"/>
                </a:solidFill>
                <a:effectLst/>
                <a:latin typeface="Menlo" panose="020B0609030804020204" pitchFamily="49" charset="0"/>
              </a:rPr>
              <a:t>- </a:t>
            </a:r>
            <a:r>
              <a:rPr lang="en" altLang="ko-Kore-KR" sz="700" b="0" dirty="0">
                <a:solidFill>
                  <a:srgbClr val="800000"/>
                </a:solidFill>
                <a:effectLst/>
                <a:latin typeface="Menlo" panose="020B0609030804020204" pitchFamily="49" charset="0"/>
              </a:rPr>
              <a:t>name</a:t>
            </a:r>
            <a:r>
              <a:rPr lang="en" altLang="ko-Kore-KR" sz="700" b="0" dirty="0">
                <a:solidFill>
                  <a:srgbClr val="3B3B3B"/>
                </a:solidFill>
                <a:effectLst/>
                <a:latin typeface="Menlo" panose="020B0609030804020204" pitchFamily="49" charset="0"/>
              </a:rPr>
              <a:t>: </a:t>
            </a:r>
            <a:r>
              <a:rPr lang="en" altLang="ko-Kore-KR" sz="700" b="0" dirty="0">
                <a:solidFill>
                  <a:srgbClr val="0000FF"/>
                </a:solidFill>
                <a:effectLst/>
                <a:latin typeface="Menlo" panose="020B0609030804020204" pitchFamily="49" charset="0"/>
              </a:rPr>
              <a:t>extcat02-db</a:t>
            </a:r>
            <a:endParaRPr lang="en" altLang="ko-Kore-KR" sz="700" b="0" dirty="0">
              <a:solidFill>
                <a:srgbClr val="3B3B3B"/>
              </a:solidFill>
              <a:effectLst/>
              <a:latin typeface="Menlo" panose="020B0609030804020204" pitchFamily="49" charset="0"/>
            </a:endParaRPr>
          </a:p>
          <a:p>
            <a:r>
              <a:rPr lang="en" altLang="ko-Kore-KR" sz="700" b="0" dirty="0">
                <a:solidFill>
                  <a:srgbClr val="3B3B3B"/>
                </a:solidFill>
                <a:effectLst/>
                <a:latin typeface="Menlo" panose="020B0609030804020204" pitchFamily="49" charset="0"/>
              </a:rPr>
              <a:t>- </a:t>
            </a:r>
            <a:r>
              <a:rPr lang="en" altLang="ko-Kore-KR" sz="700" b="0" dirty="0">
                <a:solidFill>
                  <a:srgbClr val="800000"/>
                </a:solidFill>
                <a:effectLst/>
                <a:latin typeface="Menlo" panose="020B0609030804020204" pitchFamily="49" charset="0"/>
              </a:rPr>
              <a:t>name</a:t>
            </a:r>
            <a:r>
              <a:rPr lang="en" altLang="ko-Kore-KR" sz="700" b="0" dirty="0">
                <a:solidFill>
                  <a:srgbClr val="3B3B3B"/>
                </a:solidFill>
                <a:effectLst/>
                <a:latin typeface="Menlo" panose="020B0609030804020204" pitchFamily="49" charset="0"/>
              </a:rPr>
              <a:t>: </a:t>
            </a:r>
            <a:r>
              <a:rPr lang="en" altLang="ko-Kore-KR" sz="700" b="0" dirty="0">
                <a:solidFill>
                  <a:srgbClr val="0000FF"/>
                </a:solidFill>
                <a:effectLst/>
                <a:latin typeface="Menlo" panose="020B0609030804020204" pitchFamily="49" charset="0"/>
              </a:rPr>
              <a:t>S4H-s30-dest</a:t>
            </a:r>
            <a:endParaRPr lang="en" altLang="ko-Kore-KR" sz="700" b="0" dirty="0">
              <a:solidFill>
                <a:srgbClr val="3B3B3B"/>
              </a:solidFill>
              <a:effectLst/>
              <a:latin typeface="Menlo" panose="020B0609030804020204" pitchFamily="49" charset="0"/>
            </a:endParaRPr>
          </a:p>
          <a:p>
            <a:r>
              <a:rPr lang="en" altLang="ko-Kore-KR" sz="700" b="0" dirty="0">
                <a:solidFill>
                  <a:srgbClr val="3B3B3B"/>
                </a:solidFill>
                <a:effectLst/>
                <a:latin typeface="Menlo" panose="020B0609030804020204" pitchFamily="49" charset="0"/>
              </a:rPr>
              <a:t>- </a:t>
            </a:r>
            <a:r>
              <a:rPr lang="en" altLang="ko-Kore-KR" sz="700" b="0" dirty="0">
                <a:solidFill>
                  <a:srgbClr val="800000"/>
                </a:solidFill>
                <a:effectLst/>
                <a:latin typeface="Menlo" panose="020B0609030804020204" pitchFamily="49" charset="0"/>
              </a:rPr>
              <a:t>name</a:t>
            </a:r>
            <a:r>
              <a:rPr lang="en" altLang="ko-Kore-KR" sz="700" b="0" dirty="0">
                <a:solidFill>
                  <a:srgbClr val="3B3B3B"/>
                </a:solidFill>
                <a:effectLst/>
                <a:latin typeface="Menlo" panose="020B0609030804020204" pitchFamily="49" charset="0"/>
              </a:rPr>
              <a:t>: </a:t>
            </a:r>
            <a:r>
              <a:rPr lang="en" altLang="ko-Kore-KR" sz="700" b="0" dirty="0">
                <a:solidFill>
                  <a:srgbClr val="0000FF"/>
                </a:solidFill>
                <a:effectLst/>
                <a:latin typeface="Menlo" panose="020B0609030804020204" pitchFamily="49" charset="0"/>
              </a:rPr>
              <a:t>S4H-s30-conn</a:t>
            </a:r>
            <a:r>
              <a:rPr lang="en" altLang="ko-Kore-KR" sz="700" b="0" dirty="0">
                <a:solidFill>
                  <a:srgbClr val="3B3B3B"/>
                </a:solidFill>
                <a:effectLst/>
                <a:latin typeface="Menlo" panose="020B0609030804020204" pitchFamily="49" charset="0"/>
              </a:rPr>
              <a:t> </a:t>
            </a:r>
          </a:p>
          <a:p>
            <a:br>
              <a:rPr lang="en" altLang="ko-Kore-KR" sz="700" b="0" dirty="0">
                <a:solidFill>
                  <a:srgbClr val="3B3B3B"/>
                </a:solidFill>
                <a:effectLst/>
                <a:latin typeface="Menlo" panose="020B0609030804020204" pitchFamily="49" charset="0"/>
              </a:rPr>
            </a:br>
            <a:r>
              <a:rPr lang="en" altLang="ko-Kore-KR" sz="700" b="0" dirty="0">
                <a:solidFill>
                  <a:srgbClr val="3B3B3B"/>
                </a:solidFill>
                <a:effectLst/>
                <a:latin typeface="Menlo" panose="020B0609030804020204" pitchFamily="49" charset="0"/>
              </a:rPr>
              <a:t>- </a:t>
            </a:r>
            <a:r>
              <a:rPr lang="en" altLang="ko-Kore-KR" sz="700" b="0" dirty="0">
                <a:solidFill>
                  <a:srgbClr val="800000"/>
                </a:solidFill>
                <a:effectLst/>
                <a:latin typeface="Menlo" panose="020B0609030804020204" pitchFamily="49" charset="0"/>
              </a:rPr>
              <a:t>name</a:t>
            </a:r>
            <a:r>
              <a:rPr lang="en" altLang="ko-Kore-KR" sz="700" b="0" dirty="0">
                <a:solidFill>
                  <a:srgbClr val="3B3B3B"/>
                </a:solidFill>
                <a:effectLst/>
                <a:latin typeface="Menlo" panose="020B0609030804020204" pitchFamily="49" charset="0"/>
              </a:rPr>
              <a:t>: </a:t>
            </a:r>
            <a:r>
              <a:rPr lang="en" altLang="ko-Kore-KR" sz="700" b="0" dirty="0">
                <a:solidFill>
                  <a:srgbClr val="0000FF"/>
                </a:solidFill>
                <a:effectLst/>
                <a:latin typeface="Menlo" panose="020B0609030804020204" pitchFamily="49" charset="0"/>
              </a:rPr>
              <a:t>extcat02-db-deployer</a:t>
            </a:r>
            <a:endParaRPr lang="en" altLang="ko-Kore-KR" sz="700" b="0" dirty="0">
              <a:solidFill>
                <a:srgbClr val="3B3B3B"/>
              </a:solidFill>
              <a:effectLst/>
              <a:latin typeface="Menlo" panose="020B0609030804020204" pitchFamily="49" charset="0"/>
            </a:endParaRPr>
          </a:p>
          <a:p>
            <a:r>
              <a:rPr lang="en" altLang="ko-Kore-KR" sz="700" b="0" dirty="0">
                <a:solidFill>
                  <a:srgbClr val="800000"/>
                </a:solidFill>
                <a:effectLst/>
                <a:latin typeface="Menlo" panose="020B0609030804020204" pitchFamily="49" charset="0"/>
              </a:rPr>
              <a:t>type</a:t>
            </a:r>
            <a:r>
              <a:rPr lang="en" altLang="ko-Kore-KR" sz="700" b="0" dirty="0">
                <a:solidFill>
                  <a:srgbClr val="3B3B3B"/>
                </a:solidFill>
                <a:effectLst/>
                <a:latin typeface="Menlo" panose="020B0609030804020204" pitchFamily="49" charset="0"/>
              </a:rPr>
              <a:t>: </a:t>
            </a:r>
            <a:r>
              <a:rPr lang="en" altLang="ko-Kore-KR" sz="700" b="0" dirty="0" err="1">
                <a:solidFill>
                  <a:srgbClr val="0000FF"/>
                </a:solidFill>
                <a:effectLst/>
                <a:latin typeface="Menlo" panose="020B0609030804020204" pitchFamily="49" charset="0"/>
              </a:rPr>
              <a:t>hdb</a:t>
            </a:r>
            <a:endParaRPr lang="en" altLang="ko-Kore-KR" sz="700" b="0" dirty="0">
              <a:solidFill>
                <a:srgbClr val="3B3B3B"/>
              </a:solidFill>
              <a:effectLst/>
              <a:latin typeface="Menlo" panose="020B0609030804020204" pitchFamily="49" charset="0"/>
            </a:endParaRPr>
          </a:p>
          <a:p>
            <a:r>
              <a:rPr lang="en" altLang="ko-Kore-KR" sz="700" b="0" dirty="0">
                <a:solidFill>
                  <a:srgbClr val="800000"/>
                </a:solidFill>
                <a:effectLst/>
                <a:latin typeface="Menlo" panose="020B0609030804020204" pitchFamily="49" charset="0"/>
              </a:rPr>
              <a:t>path</a:t>
            </a:r>
            <a:r>
              <a:rPr lang="en" altLang="ko-Kore-KR" sz="700" b="0" dirty="0">
                <a:solidFill>
                  <a:srgbClr val="3B3B3B"/>
                </a:solidFill>
                <a:effectLst/>
                <a:latin typeface="Menlo" panose="020B0609030804020204" pitchFamily="49" charset="0"/>
              </a:rPr>
              <a:t>: </a:t>
            </a:r>
            <a:r>
              <a:rPr lang="en" altLang="ko-Kore-KR" sz="700" b="0" dirty="0">
                <a:solidFill>
                  <a:srgbClr val="0000FF"/>
                </a:solidFill>
                <a:effectLst/>
                <a:latin typeface="Menlo" panose="020B0609030804020204" pitchFamily="49" charset="0"/>
              </a:rPr>
              <a:t>gen/</a:t>
            </a:r>
            <a:r>
              <a:rPr lang="en" altLang="ko-Kore-KR" sz="700" b="0" dirty="0" err="1">
                <a:solidFill>
                  <a:srgbClr val="0000FF"/>
                </a:solidFill>
                <a:effectLst/>
                <a:latin typeface="Menlo" panose="020B0609030804020204" pitchFamily="49" charset="0"/>
              </a:rPr>
              <a:t>db</a:t>
            </a:r>
            <a:endParaRPr lang="en" altLang="ko-Kore-KR" sz="700" b="0" dirty="0">
              <a:solidFill>
                <a:srgbClr val="3B3B3B"/>
              </a:solidFill>
              <a:effectLst/>
              <a:latin typeface="Menlo" panose="020B0609030804020204" pitchFamily="49" charset="0"/>
            </a:endParaRPr>
          </a:p>
          <a:p>
            <a:r>
              <a:rPr lang="en" altLang="ko-Kore-KR" sz="700" b="0" dirty="0">
                <a:solidFill>
                  <a:srgbClr val="800000"/>
                </a:solidFill>
                <a:effectLst/>
                <a:latin typeface="Menlo" panose="020B0609030804020204" pitchFamily="49" charset="0"/>
              </a:rPr>
              <a:t>parameters</a:t>
            </a:r>
            <a:r>
              <a:rPr lang="en" altLang="ko-Kore-KR" sz="700" b="0" dirty="0">
                <a:solidFill>
                  <a:srgbClr val="3B3B3B"/>
                </a:solidFill>
                <a:effectLst/>
                <a:latin typeface="Menlo" panose="020B0609030804020204" pitchFamily="49" charset="0"/>
              </a:rPr>
              <a:t>:</a:t>
            </a:r>
          </a:p>
          <a:p>
            <a:r>
              <a:rPr lang="en" altLang="ko-Kore-KR" sz="700" b="0" dirty="0" err="1">
                <a:solidFill>
                  <a:srgbClr val="800000"/>
                </a:solidFill>
                <a:effectLst/>
                <a:latin typeface="Menlo" panose="020B0609030804020204" pitchFamily="49" charset="0"/>
              </a:rPr>
              <a:t>buildpack</a:t>
            </a:r>
            <a:r>
              <a:rPr lang="en" altLang="ko-Kore-KR" sz="700" b="0" dirty="0">
                <a:solidFill>
                  <a:srgbClr val="3B3B3B"/>
                </a:solidFill>
                <a:effectLst/>
                <a:latin typeface="Menlo" panose="020B0609030804020204" pitchFamily="49" charset="0"/>
              </a:rPr>
              <a:t>: </a:t>
            </a:r>
            <a:r>
              <a:rPr lang="en" altLang="ko-Kore-KR" sz="700" b="0" dirty="0" err="1">
                <a:solidFill>
                  <a:srgbClr val="0000FF"/>
                </a:solidFill>
                <a:effectLst/>
                <a:latin typeface="Menlo" panose="020B0609030804020204" pitchFamily="49" charset="0"/>
              </a:rPr>
              <a:t>nodejs_buildpack</a:t>
            </a:r>
            <a:endParaRPr lang="en" altLang="ko-Kore-KR" sz="700" b="0" dirty="0">
              <a:solidFill>
                <a:srgbClr val="3B3B3B"/>
              </a:solidFill>
              <a:effectLst/>
              <a:latin typeface="Menlo" panose="020B0609030804020204" pitchFamily="49" charset="0"/>
            </a:endParaRPr>
          </a:p>
          <a:p>
            <a:r>
              <a:rPr lang="en" altLang="ko-Kore-KR" sz="700" b="0" dirty="0">
                <a:solidFill>
                  <a:srgbClr val="800000"/>
                </a:solidFill>
                <a:effectLst/>
                <a:latin typeface="Menlo" panose="020B0609030804020204" pitchFamily="49" charset="0"/>
              </a:rPr>
              <a:t>requires</a:t>
            </a:r>
            <a:r>
              <a:rPr lang="en" altLang="ko-Kore-KR" sz="700" b="0" dirty="0">
                <a:solidFill>
                  <a:srgbClr val="3B3B3B"/>
                </a:solidFill>
                <a:effectLst/>
                <a:latin typeface="Menlo" panose="020B0609030804020204" pitchFamily="49" charset="0"/>
              </a:rPr>
              <a:t>:</a:t>
            </a:r>
          </a:p>
          <a:p>
            <a:r>
              <a:rPr lang="en" altLang="ko-Kore-KR" sz="700" b="0" dirty="0">
                <a:solidFill>
                  <a:srgbClr val="3B3B3B"/>
                </a:solidFill>
                <a:effectLst/>
                <a:latin typeface="Menlo" panose="020B0609030804020204" pitchFamily="49" charset="0"/>
              </a:rPr>
              <a:t>- </a:t>
            </a:r>
            <a:r>
              <a:rPr lang="en" altLang="ko-Kore-KR" sz="700" b="0" dirty="0">
                <a:solidFill>
                  <a:srgbClr val="800000"/>
                </a:solidFill>
                <a:effectLst/>
                <a:latin typeface="Menlo" panose="020B0609030804020204" pitchFamily="49" charset="0"/>
              </a:rPr>
              <a:t>name</a:t>
            </a:r>
            <a:r>
              <a:rPr lang="en" altLang="ko-Kore-KR" sz="700" b="0" dirty="0">
                <a:solidFill>
                  <a:srgbClr val="3B3B3B"/>
                </a:solidFill>
                <a:effectLst/>
                <a:latin typeface="Menlo" panose="020B0609030804020204" pitchFamily="49" charset="0"/>
              </a:rPr>
              <a:t>: </a:t>
            </a:r>
            <a:r>
              <a:rPr lang="en" altLang="ko-Kore-KR" sz="700" b="0" dirty="0">
                <a:solidFill>
                  <a:srgbClr val="0000FF"/>
                </a:solidFill>
                <a:effectLst/>
                <a:latin typeface="Menlo" panose="020B0609030804020204" pitchFamily="49" charset="0"/>
              </a:rPr>
              <a:t>extcat02-db</a:t>
            </a:r>
            <a:endParaRPr lang="en" altLang="ko-Kore-KR" sz="700" b="0" dirty="0">
              <a:solidFill>
                <a:srgbClr val="3B3B3B"/>
              </a:solidFill>
              <a:effectLst/>
              <a:latin typeface="Menlo" panose="020B0609030804020204" pitchFamily="49" charset="0"/>
            </a:endParaRPr>
          </a:p>
          <a:p>
            <a:br>
              <a:rPr lang="en" altLang="ko-Kore-KR" sz="700" b="0" dirty="0">
                <a:solidFill>
                  <a:srgbClr val="3B3B3B"/>
                </a:solidFill>
                <a:effectLst/>
                <a:latin typeface="Menlo" panose="020B0609030804020204" pitchFamily="49" charset="0"/>
              </a:rPr>
            </a:br>
            <a:r>
              <a:rPr lang="en" altLang="ko-Kore-KR" sz="700" b="0" dirty="0">
                <a:solidFill>
                  <a:srgbClr val="800000"/>
                </a:solidFill>
                <a:effectLst/>
                <a:latin typeface="Menlo" panose="020B0609030804020204" pitchFamily="49" charset="0"/>
              </a:rPr>
              <a:t>resources</a:t>
            </a:r>
            <a:r>
              <a:rPr lang="en" altLang="ko-Kore-KR" sz="700" b="0" dirty="0">
                <a:solidFill>
                  <a:srgbClr val="3B3B3B"/>
                </a:solidFill>
                <a:effectLst/>
                <a:latin typeface="Menlo" panose="020B0609030804020204" pitchFamily="49" charset="0"/>
              </a:rPr>
              <a:t>:</a:t>
            </a:r>
          </a:p>
          <a:p>
            <a:r>
              <a:rPr lang="en" altLang="ko-Kore-KR" sz="700" b="0" dirty="0">
                <a:solidFill>
                  <a:srgbClr val="3B3B3B"/>
                </a:solidFill>
                <a:effectLst/>
                <a:latin typeface="Menlo" panose="020B0609030804020204" pitchFamily="49" charset="0"/>
              </a:rPr>
              <a:t>- </a:t>
            </a:r>
            <a:r>
              <a:rPr lang="en" altLang="ko-Kore-KR" sz="700" b="0" dirty="0">
                <a:solidFill>
                  <a:srgbClr val="800000"/>
                </a:solidFill>
                <a:effectLst/>
                <a:latin typeface="Menlo" panose="020B0609030804020204" pitchFamily="49" charset="0"/>
              </a:rPr>
              <a:t>name</a:t>
            </a:r>
            <a:r>
              <a:rPr lang="en" altLang="ko-Kore-KR" sz="700" b="0" dirty="0">
                <a:solidFill>
                  <a:srgbClr val="3B3B3B"/>
                </a:solidFill>
                <a:effectLst/>
                <a:latin typeface="Menlo" panose="020B0609030804020204" pitchFamily="49" charset="0"/>
              </a:rPr>
              <a:t>: </a:t>
            </a:r>
            <a:r>
              <a:rPr lang="en" altLang="ko-Kore-KR" sz="700" b="0" dirty="0">
                <a:solidFill>
                  <a:srgbClr val="0000FF"/>
                </a:solidFill>
                <a:effectLst/>
                <a:latin typeface="Menlo" panose="020B0609030804020204" pitchFamily="49" charset="0"/>
              </a:rPr>
              <a:t>extcat02-db</a:t>
            </a:r>
            <a:endParaRPr lang="en" altLang="ko-Kore-KR" sz="700" b="0" dirty="0">
              <a:solidFill>
                <a:srgbClr val="3B3B3B"/>
              </a:solidFill>
              <a:effectLst/>
              <a:latin typeface="Menlo" panose="020B0609030804020204" pitchFamily="49" charset="0"/>
            </a:endParaRPr>
          </a:p>
          <a:p>
            <a:r>
              <a:rPr lang="en" altLang="ko-Kore-KR" sz="700" b="0" dirty="0">
                <a:solidFill>
                  <a:srgbClr val="800000"/>
                </a:solidFill>
                <a:effectLst/>
                <a:latin typeface="Menlo" panose="020B0609030804020204" pitchFamily="49" charset="0"/>
              </a:rPr>
              <a:t>type</a:t>
            </a:r>
            <a:r>
              <a:rPr lang="en" altLang="ko-Kore-KR" sz="700" b="0" dirty="0">
                <a:solidFill>
                  <a:srgbClr val="3B3B3B"/>
                </a:solidFill>
                <a:effectLst/>
                <a:latin typeface="Menlo" panose="020B0609030804020204" pitchFamily="49" charset="0"/>
              </a:rPr>
              <a:t>: </a:t>
            </a:r>
            <a:r>
              <a:rPr lang="en" altLang="ko-Kore-KR" sz="700" b="0" dirty="0" err="1">
                <a:solidFill>
                  <a:srgbClr val="0000FF"/>
                </a:solidFill>
                <a:effectLst/>
                <a:latin typeface="Menlo" panose="020B0609030804020204" pitchFamily="49" charset="0"/>
              </a:rPr>
              <a:t>com.sap.xs.hdi</a:t>
            </a:r>
            <a:r>
              <a:rPr lang="en" altLang="ko-Kore-KR" sz="700" b="0" dirty="0">
                <a:solidFill>
                  <a:srgbClr val="0000FF"/>
                </a:solidFill>
                <a:effectLst/>
                <a:latin typeface="Menlo" panose="020B0609030804020204" pitchFamily="49" charset="0"/>
              </a:rPr>
              <a:t>-container</a:t>
            </a:r>
            <a:endParaRPr lang="en" altLang="ko-Kore-KR" sz="700" b="0" dirty="0">
              <a:solidFill>
                <a:srgbClr val="3B3B3B"/>
              </a:solidFill>
              <a:effectLst/>
              <a:latin typeface="Menlo" panose="020B0609030804020204" pitchFamily="49" charset="0"/>
            </a:endParaRPr>
          </a:p>
          <a:p>
            <a:r>
              <a:rPr lang="en" altLang="ko-Kore-KR" sz="700" b="0" dirty="0">
                <a:solidFill>
                  <a:srgbClr val="800000"/>
                </a:solidFill>
                <a:effectLst/>
                <a:latin typeface="Menlo" panose="020B0609030804020204" pitchFamily="49" charset="0"/>
              </a:rPr>
              <a:t>parameters</a:t>
            </a:r>
            <a:r>
              <a:rPr lang="en" altLang="ko-Kore-KR" sz="700" b="0" dirty="0">
                <a:solidFill>
                  <a:srgbClr val="3B3B3B"/>
                </a:solidFill>
                <a:effectLst/>
                <a:latin typeface="Menlo" panose="020B0609030804020204" pitchFamily="49" charset="0"/>
              </a:rPr>
              <a:t>:</a:t>
            </a:r>
          </a:p>
          <a:p>
            <a:r>
              <a:rPr lang="en" altLang="ko-Kore-KR" sz="700" b="0" dirty="0">
                <a:solidFill>
                  <a:srgbClr val="800000"/>
                </a:solidFill>
                <a:effectLst/>
                <a:latin typeface="Menlo" panose="020B0609030804020204" pitchFamily="49" charset="0"/>
              </a:rPr>
              <a:t>service</a:t>
            </a:r>
            <a:r>
              <a:rPr lang="en" altLang="ko-Kore-KR" sz="700" b="0" dirty="0">
                <a:solidFill>
                  <a:srgbClr val="3B3B3B"/>
                </a:solidFill>
                <a:effectLst/>
                <a:latin typeface="Menlo" panose="020B0609030804020204" pitchFamily="49" charset="0"/>
              </a:rPr>
              <a:t>: </a:t>
            </a:r>
            <a:r>
              <a:rPr lang="en" altLang="ko-Kore-KR" sz="700" b="0" dirty="0" err="1">
                <a:solidFill>
                  <a:srgbClr val="0000FF"/>
                </a:solidFill>
                <a:effectLst/>
                <a:latin typeface="Menlo" panose="020B0609030804020204" pitchFamily="49" charset="0"/>
              </a:rPr>
              <a:t>hana</a:t>
            </a:r>
            <a:endParaRPr lang="en" altLang="ko-Kore-KR" sz="700" b="0" dirty="0">
              <a:solidFill>
                <a:srgbClr val="3B3B3B"/>
              </a:solidFill>
              <a:effectLst/>
              <a:latin typeface="Menlo" panose="020B0609030804020204" pitchFamily="49" charset="0"/>
            </a:endParaRPr>
          </a:p>
          <a:p>
            <a:r>
              <a:rPr lang="en" altLang="ko-Kore-KR" sz="700" b="0" dirty="0">
                <a:solidFill>
                  <a:srgbClr val="800000"/>
                </a:solidFill>
                <a:effectLst/>
                <a:latin typeface="Menlo" panose="020B0609030804020204" pitchFamily="49" charset="0"/>
              </a:rPr>
              <a:t>service-plan</a:t>
            </a:r>
            <a:r>
              <a:rPr lang="en" altLang="ko-Kore-KR" sz="700" b="0" dirty="0">
                <a:solidFill>
                  <a:srgbClr val="3B3B3B"/>
                </a:solidFill>
                <a:effectLst/>
                <a:latin typeface="Menlo" panose="020B0609030804020204" pitchFamily="49" charset="0"/>
              </a:rPr>
              <a:t>: </a:t>
            </a:r>
            <a:r>
              <a:rPr lang="en" altLang="ko-Kore-KR" sz="700" b="0" dirty="0" err="1">
                <a:solidFill>
                  <a:srgbClr val="0000FF"/>
                </a:solidFill>
                <a:effectLst/>
                <a:latin typeface="Menlo" panose="020B0609030804020204" pitchFamily="49" charset="0"/>
              </a:rPr>
              <a:t>hdi</a:t>
            </a:r>
            <a:r>
              <a:rPr lang="en" altLang="ko-Kore-KR" sz="700" b="0" dirty="0">
                <a:solidFill>
                  <a:srgbClr val="0000FF"/>
                </a:solidFill>
                <a:effectLst/>
                <a:latin typeface="Menlo" panose="020B0609030804020204" pitchFamily="49" charset="0"/>
              </a:rPr>
              <a:t>-shared</a:t>
            </a:r>
            <a:endParaRPr lang="en" altLang="ko-Kore-KR" sz="700" b="0" dirty="0">
              <a:solidFill>
                <a:srgbClr val="3B3B3B"/>
              </a:solidFill>
              <a:effectLst/>
              <a:latin typeface="Menlo" panose="020B0609030804020204" pitchFamily="49" charset="0"/>
            </a:endParaRPr>
          </a:p>
          <a:p>
            <a:r>
              <a:rPr lang="en" altLang="ko-Kore-KR" sz="700" b="0" dirty="0">
                <a:solidFill>
                  <a:srgbClr val="008000"/>
                </a:solidFill>
                <a:effectLst/>
                <a:latin typeface="Menlo" panose="020B0609030804020204" pitchFamily="49" charset="0"/>
              </a:rPr>
              <a:t># ------------------------------------------------------------</a:t>
            </a:r>
            <a:endParaRPr lang="en" altLang="ko-Kore-KR" sz="700" b="0" dirty="0">
              <a:solidFill>
                <a:srgbClr val="3B3B3B"/>
              </a:solidFill>
              <a:effectLst/>
              <a:latin typeface="Menlo" panose="020B0609030804020204" pitchFamily="49" charset="0"/>
            </a:endParaRPr>
          </a:p>
          <a:p>
            <a:r>
              <a:rPr lang="en" altLang="ko-Kore-KR" sz="700" b="0" dirty="0">
                <a:solidFill>
                  <a:srgbClr val="3B3B3B"/>
                </a:solidFill>
                <a:effectLst/>
                <a:latin typeface="Menlo" panose="020B0609030804020204" pitchFamily="49" charset="0"/>
              </a:rPr>
              <a:t>- </a:t>
            </a:r>
            <a:r>
              <a:rPr lang="en" altLang="ko-Kore-KR" sz="700" b="0" dirty="0">
                <a:solidFill>
                  <a:srgbClr val="800000"/>
                </a:solidFill>
                <a:effectLst/>
                <a:latin typeface="Menlo" panose="020B0609030804020204" pitchFamily="49" charset="0"/>
              </a:rPr>
              <a:t>name</a:t>
            </a:r>
            <a:r>
              <a:rPr lang="en" altLang="ko-Kore-KR" sz="700" b="0" dirty="0">
                <a:solidFill>
                  <a:srgbClr val="3B3B3B"/>
                </a:solidFill>
                <a:effectLst/>
                <a:latin typeface="Menlo" panose="020B0609030804020204" pitchFamily="49" charset="0"/>
              </a:rPr>
              <a:t>: </a:t>
            </a:r>
            <a:r>
              <a:rPr lang="en" altLang="ko-Kore-KR" sz="700" b="0" dirty="0">
                <a:solidFill>
                  <a:srgbClr val="0000FF"/>
                </a:solidFill>
                <a:effectLst/>
                <a:latin typeface="Menlo" panose="020B0609030804020204" pitchFamily="49" charset="0"/>
              </a:rPr>
              <a:t>S4H-s30-dest</a:t>
            </a:r>
            <a:endParaRPr lang="en" altLang="ko-Kore-KR" sz="700" b="0" dirty="0">
              <a:solidFill>
                <a:srgbClr val="3B3B3B"/>
              </a:solidFill>
              <a:effectLst/>
              <a:latin typeface="Menlo" panose="020B0609030804020204" pitchFamily="49" charset="0"/>
            </a:endParaRPr>
          </a:p>
          <a:p>
            <a:r>
              <a:rPr lang="en" altLang="ko-Kore-KR" sz="700" b="0" dirty="0">
                <a:solidFill>
                  <a:srgbClr val="008000"/>
                </a:solidFill>
                <a:effectLst/>
                <a:latin typeface="Menlo" panose="020B0609030804020204" pitchFamily="49" charset="0"/>
              </a:rPr>
              <a:t># ------------------------------------------------------------ </a:t>
            </a:r>
            <a:endParaRPr lang="en" altLang="ko-Kore-KR" sz="700" b="0" dirty="0">
              <a:solidFill>
                <a:srgbClr val="3B3B3B"/>
              </a:solidFill>
              <a:effectLst/>
              <a:latin typeface="Menlo" panose="020B0609030804020204" pitchFamily="49" charset="0"/>
            </a:endParaRPr>
          </a:p>
          <a:p>
            <a:r>
              <a:rPr lang="en" altLang="ko-Kore-KR" sz="700" b="0" dirty="0">
                <a:solidFill>
                  <a:srgbClr val="800000"/>
                </a:solidFill>
                <a:effectLst/>
                <a:latin typeface="Menlo" panose="020B0609030804020204" pitchFamily="49" charset="0"/>
              </a:rPr>
              <a:t>type</a:t>
            </a:r>
            <a:r>
              <a:rPr lang="en" altLang="ko-Kore-KR" sz="700" b="0" dirty="0">
                <a:solidFill>
                  <a:srgbClr val="3B3B3B"/>
                </a:solidFill>
                <a:effectLst/>
                <a:latin typeface="Menlo" panose="020B0609030804020204" pitchFamily="49" charset="0"/>
              </a:rPr>
              <a:t>: </a:t>
            </a:r>
            <a:r>
              <a:rPr lang="en" altLang="ko-Kore-KR" sz="700" b="0" dirty="0" err="1">
                <a:solidFill>
                  <a:srgbClr val="0000FF"/>
                </a:solidFill>
                <a:effectLst/>
                <a:latin typeface="Menlo" panose="020B0609030804020204" pitchFamily="49" charset="0"/>
              </a:rPr>
              <a:t>org.cloudfoundry.managed</a:t>
            </a:r>
            <a:r>
              <a:rPr lang="en" altLang="ko-Kore-KR" sz="700" b="0" dirty="0">
                <a:solidFill>
                  <a:srgbClr val="0000FF"/>
                </a:solidFill>
                <a:effectLst/>
                <a:latin typeface="Menlo" panose="020B0609030804020204" pitchFamily="49" charset="0"/>
              </a:rPr>
              <a:t>-service</a:t>
            </a:r>
            <a:endParaRPr lang="en" altLang="ko-Kore-KR" sz="700" b="0" dirty="0">
              <a:solidFill>
                <a:srgbClr val="3B3B3B"/>
              </a:solidFill>
              <a:effectLst/>
              <a:latin typeface="Menlo" panose="020B0609030804020204" pitchFamily="49" charset="0"/>
            </a:endParaRPr>
          </a:p>
          <a:p>
            <a:r>
              <a:rPr lang="en" altLang="ko-Kore-KR" sz="700" b="0" dirty="0">
                <a:solidFill>
                  <a:srgbClr val="800000"/>
                </a:solidFill>
                <a:effectLst/>
                <a:latin typeface="Menlo" panose="020B0609030804020204" pitchFamily="49" charset="0"/>
              </a:rPr>
              <a:t>parameters</a:t>
            </a:r>
            <a:r>
              <a:rPr lang="en" altLang="ko-Kore-KR" sz="700" b="0" dirty="0">
                <a:solidFill>
                  <a:srgbClr val="3B3B3B"/>
                </a:solidFill>
                <a:effectLst/>
                <a:latin typeface="Menlo" panose="020B0609030804020204" pitchFamily="49" charset="0"/>
              </a:rPr>
              <a:t>:</a:t>
            </a:r>
          </a:p>
          <a:p>
            <a:r>
              <a:rPr lang="en" altLang="ko-Kore-KR" sz="700" b="0" dirty="0">
                <a:solidFill>
                  <a:srgbClr val="800000"/>
                </a:solidFill>
                <a:effectLst/>
                <a:latin typeface="Menlo" panose="020B0609030804020204" pitchFamily="49" charset="0"/>
              </a:rPr>
              <a:t>service</a:t>
            </a:r>
            <a:r>
              <a:rPr lang="en" altLang="ko-Kore-KR" sz="700" b="0" dirty="0">
                <a:solidFill>
                  <a:srgbClr val="3B3B3B"/>
                </a:solidFill>
                <a:effectLst/>
                <a:latin typeface="Menlo" panose="020B0609030804020204" pitchFamily="49" charset="0"/>
              </a:rPr>
              <a:t>: </a:t>
            </a:r>
            <a:r>
              <a:rPr lang="en" altLang="ko-Kore-KR" sz="700" b="0" dirty="0">
                <a:solidFill>
                  <a:srgbClr val="0000FF"/>
                </a:solidFill>
                <a:effectLst/>
                <a:latin typeface="Menlo" panose="020B0609030804020204" pitchFamily="49" charset="0"/>
              </a:rPr>
              <a:t>destination</a:t>
            </a:r>
            <a:endParaRPr lang="en" altLang="ko-Kore-KR" sz="700" b="0" dirty="0">
              <a:solidFill>
                <a:srgbClr val="3B3B3B"/>
              </a:solidFill>
              <a:effectLst/>
              <a:latin typeface="Menlo" panose="020B0609030804020204" pitchFamily="49" charset="0"/>
            </a:endParaRPr>
          </a:p>
          <a:p>
            <a:r>
              <a:rPr lang="en" altLang="ko-Kore-KR" sz="700" b="0" dirty="0">
                <a:solidFill>
                  <a:srgbClr val="800000"/>
                </a:solidFill>
                <a:effectLst/>
                <a:latin typeface="Menlo" panose="020B0609030804020204" pitchFamily="49" charset="0"/>
              </a:rPr>
              <a:t>service-name</a:t>
            </a:r>
            <a:r>
              <a:rPr lang="en" altLang="ko-Kore-KR" sz="700" b="0" dirty="0">
                <a:solidFill>
                  <a:srgbClr val="3B3B3B"/>
                </a:solidFill>
                <a:effectLst/>
                <a:latin typeface="Menlo" panose="020B0609030804020204" pitchFamily="49" charset="0"/>
              </a:rPr>
              <a:t>: </a:t>
            </a:r>
            <a:r>
              <a:rPr lang="en" altLang="ko-Kore-KR" sz="700" b="0" dirty="0">
                <a:solidFill>
                  <a:srgbClr val="0000FF"/>
                </a:solidFill>
                <a:effectLst/>
                <a:latin typeface="Menlo" panose="020B0609030804020204" pitchFamily="49" charset="0"/>
              </a:rPr>
              <a:t>S4H-dest</a:t>
            </a:r>
            <a:endParaRPr lang="en" altLang="ko-Kore-KR" sz="700" b="0" dirty="0">
              <a:solidFill>
                <a:srgbClr val="3B3B3B"/>
              </a:solidFill>
              <a:effectLst/>
              <a:latin typeface="Menlo" panose="020B0609030804020204" pitchFamily="49" charset="0"/>
            </a:endParaRPr>
          </a:p>
          <a:p>
            <a:r>
              <a:rPr lang="en" altLang="ko-Kore-KR" sz="700" b="0" dirty="0">
                <a:solidFill>
                  <a:srgbClr val="800000"/>
                </a:solidFill>
                <a:effectLst/>
                <a:latin typeface="Menlo" panose="020B0609030804020204" pitchFamily="49" charset="0"/>
              </a:rPr>
              <a:t>service-plan</a:t>
            </a:r>
            <a:r>
              <a:rPr lang="en" altLang="ko-Kore-KR" sz="700" b="0" dirty="0">
                <a:solidFill>
                  <a:srgbClr val="3B3B3B"/>
                </a:solidFill>
                <a:effectLst/>
                <a:latin typeface="Menlo" panose="020B0609030804020204" pitchFamily="49" charset="0"/>
              </a:rPr>
              <a:t>: </a:t>
            </a:r>
            <a:r>
              <a:rPr lang="en" altLang="ko-Kore-KR" sz="700" b="0" dirty="0">
                <a:solidFill>
                  <a:srgbClr val="0000FF"/>
                </a:solidFill>
                <a:effectLst/>
                <a:latin typeface="Menlo" panose="020B0609030804020204" pitchFamily="49" charset="0"/>
              </a:rPr>
              <a:t>lite</a:t>
            </a:r>
            <a:endParaRPr lang="en" altLang="ko-Kore-KR" sz="700" b="0" dirty="0">
              <a:solidFill>
                <a:srgbClr val="3B3B3B"/>
              </a:solidFill>
              <a:effectLst/>
              <a:latin typeface="Menlo" panose="020B0609030804020204" pitchFamily="49" charset="0"/>
            </a:endParaRPr>
          </a:p>
          <a:p>
            <a:r>
              <a:rPr lang="en" altLang="ko-Kore-KR" sz="700" b="0" dirty="0">
                <a:solidFill>
                  <a:srgbClr val="008000"/>
                </a:solidFill>
                <a:effectLst/>
                <a:latin typeface="Menlo" panose="020B0609030804020204" pitchFamily="49" charset="0"/>
              </a:rPr>
              <a:t># ------------------------------------------------------------</a:t>
            </a:r>
            <a:endParaRPr lang="en" altLang="ko-Kore-KR" sz="700" b="0" dirty="0">
              <a:solidFill>
                <a:srgbClr val="3B3B3B"/>
              </a:solidFill>
              <a:effectLst/>
              <a:latin typeface="Menlo" panose="020B0609030804020204" pitchFamily="49" charset="0"/>
            </a:endParaRPr>
          </a:p>
          <a:p>
            <a:r>
              <a:rPr lang="en" altLang="ko-Kore-KR" sz="700" b="0" dirty="0">
                <a:solidFill>
                  <a:srgbClr val="3B3B3B"/>
                </a:solidFill>
                <a:effectLst/>
                <a:latin typeface="Menlo" panose="020B0609030804020204" pitchFamily="49" charset="0"/>
              </a:rPr>
              <a:t>- </a:t>
            </a:r>
            <a:r>
              <a:rPr lang="en" altLang="ko-Kore-KR" sz="700" b="0" dirty="0">
                <a:solidFill>
                  <a:srgbClr val="800000"/>
                </a:solidFill>
                <a:effectLst/>
                <a:latin typeface="Menlo" panose="020B0609030804020204" pitchFamily="49" charset="0"/>
              </a:rPr>
              <a:t>name</a:t>
            </a:r>
            <a:r>
              <a:rPr lang="en" altLang="ko-Kore-KR" sz="700" b="0" dirty="0">
                <a:solidFill>
                  <a:srgbClr val="3B3B3B"/>
                </a:solidFill>
                <a:effectLst/>
                <a:latin typeface="Menlo" panose="020B0609030804020204" pitchFamily="49" charset="0"/>
              </a:rPr>
              <a:t>: </a:t>
            </a:r>
            <a:r>
              <a:rPr lang="en" altLang="ko-Kore-KR" sz="700" b="0" dirty="0">
                <a:solidFill>
                  <a:srgbClr val="0000FF"/>
                </a:solidFill>
                <a:effectLst/>
                <a:latin typeface="Menlo" panose="020B0609030804020204" pitchFamily="49" charset="0"/>
              </a:rPr>
              <a:t>S4H-s30-conn</a:t>
            </a:r>
            <a:endParaRPr lang="en" altLang="ko-Kore-KR" sz="700" b="0" dirty="0">
              <a:solidFill>
                <a:srgbClr val="3B3B3B"/>
              </a:solidFill>
              <a:effectLst/>
              <a:latin typeface="Menlo" panose="020B0609030804020204" pitchFamily="49" charset="0"/>
            </a:endParaRPr>
          </a:p>
          <a:p>
            <a:r>
              <a:rPr lang="en" altLang="ko-Kore-KR" sz="700" b="0" dirty="0">
                <a:solidFill>
                  <a:srgbClr val="008000"/>
                </a:solidFill>
                <a:effectLst/>
                <a:latin typeface="Menlo" panose="020B0609030804020204" pitchFamily="49" charset="0"/>
              </a:rPr>
              <a:t># ------------------------------------------------------------ </a:t>
            </a:r>
            <a:endParaRPr lang="en" altLang="ko-Kore-KR" sz="700" b="0" dirty="0">
              <a:solidFill>
                <a:srgbClr val="3B3B3B"/>
              </a:solidFill>
              <a:effectLst/>
              <a:latin typeface="Menlo" panose="020B0609030804020204" pitchFamily="49" charset="0"/>
            </a:endParaRPr>
          </a:p>
          <a:p>
            <a:r>
              <a:rPr lang="en" altLang="ko-Kore-KR" sz="700" b="0" dirty="0">
                <a:solidFill>
                  <a:srgbClr val="800000"/>
                </a:solidFill>
                <a:effectLst/>
                <a:latin typeface="Menlo" panose="020B0609030804020204" pitchFamily="49" charset="0"/>
              </a:rPr>
              <a:t>type</a:t>
            </a:r>
            <a:r>
              <a:rPr lang="en" altLang="ko-Kore-KR" sz="700" b="0" dirty="0">
                <a:solidFill>
                  <a:srgbClr val="3B3B3B"/>
                </a:solidFill>
                <a:effectLst/>
                <a:latin typeface="Menlo" panose="020B0609030804020204" pitchFamily="49" charset="0"/>
              </a:rPr>
              <a:t>: </a:t>
            </a:r>
            <a:r>
              <a:rPr lang="en" altLang="ko-Kore-KR" sz="700" b="0" dirty="0" err="1">
                <a:solidFill>
                  <a:srgbClr val="0000FF"/>
                </a:solidFill>
                <a:effectLst/>
                <a:latin typeface="Menlo" panose="020B0609030804020204" pitchFamily="49" charset="0"/>
              </a:rPr>
              <a:t>org.cloudfoundry.managed</a:t>
            </a:r>
            <a:r>
              <a:rPr lang="en" altLang="ko-Kore-KR" sz="700" b="0" dirty="0">
                <a:solidFill>
                  <a:srgbClr val="0000FF"/>
                </a:solidFill>
                <a:effectLst/>
                <a:latin typeface="Menlo" panose="020B0609030804020204" pitchFamily="49" charset="0"/>
              </a:rPr>
              <a:t>-service</a:t>
            </a:r>
            <a:endParaRPr lang="en" altLang="ko-Kore-KR" sz="700" b="0" dirty="0">
              <a:solidFill>
                <a:srgbClr val="3B3B3B"/>
              </a:solidFill>
              <a:effectLst/>
              <a:latin typeface="Menlo" panose="020B0609030804020204" pitchFamily="49" charset="0"/>
            </a:endParaRPr>
          </a:p>
          <a:p>
            <a:r>
              <a:rPr lang="en" altLang="ko-Kore-KR" sz="700" b="0" dirty="0">
                <a:solidFill>
                  <a:srgbClr val="800000"/>
                </a:solidFill>
                <a:effectLst/>
                <a:latin typeface="Menlo" panose="020B0609030804020204" pitchFamily="49" charset="0"/>
              </a:rPr>
              <a:t>parameters</a:t>
            </a:r>
            <a:r>
              <a:rPr lang="en" altLang="ko-Kore-KR" sz="700" b="0" dirty="0">
                <a:solidFill>
                  <a:srgbClr val="3B3B3B"/>
                </a:solidFill>
                <a:effectLst/>
                <a:latin typeface="Menlo" panose="020B0609030804020204" pitchFamily="49" charset="0"/>
              </a:rPr>
              <a:t>:</a:t>
            </a:r>
          </a:p>
          <a:p>
            <a:r>
              <a:rPr lang="en" altLang="ko-Kore-KR" sz="700" b="0" dirty="0">
                <a:solidFill>
                  <a:srgbClr val="800000"/>
                </a:solidFill>
                <a:effectLst/>
                <a:latin typeface="Menlo" panose="020B0609030804020204" pitchFamily="49" charset="0"/>
              </a:rPr>
              <a:t>service</a:t>
            </a:r>
            <a:r>
              <a:rPr lang="en" altLang="ko-Kore-KR" sz="700" b="0" dirty="0">
                <a:solidFill>
                  <a:srgbClr val="3B3B3B"/>
                </a:solidFill>
                <a:effectLst/>
                <a:latin typeface="Menlo" panose="020B0609030804020204" pitchFamily="49" charset="0"/>
              </a:rPr>
              <a:t>: </a:t>
            </a:r>
            <a:r>
              <a:rPr lang="en" altLang="ko-Kore-KR" sz="700" b="0" dirty="0">
                <a:solidFill>
                  <a:srgbClr val="0000FF"/>
                </a:solidFill>
                <a:effectLst/>
                <a:latin typeface="Menlo" panose="020B0609030804020204" pitchFamily="49" charset="0"/>
              </a:rPr>
              <a:t>connectivity</a:t>
            </a:r>
            <a:endParaRPr lang="en" altLang="ko-Kore-KR" sz="700" b="0" dirty="0">
              <a:solidFill>
                <a:srgbClr val="3B3B3B"/>
              </a:solidFill>
              <a:effectLst/>
              <a:latin typeface="Menlo" panose="020B0609030804020204" pitchFamily="49" charset="0"/>
            </a:endParaRPr>
          </a:p>
          <a:p>
            <a:r>
              <a:rPr lang="en" altLang="ko-Kore-KR" sz="700" b="0" dirty="0">
                <a:solidFill>
                  <a:srgbClr val="800000"/>
                </a:solidFill>
                <a:effectLst/>
                <a:latin typeface="Menlo" panose="020B0609030804020204" pitchFamily="49" charset="0"/>
              </a:rPr>
              <a:t>service-name</a:t>
            </a:r>
            <a:r>
              <a:rPr lang="en" altLang="ko-Kore-KR" sz="700" b="0" dirty="0">
                <a:solidFill>
                  <a:srgbClr val="3B3B3B"/>
                </a:solidFill>
                <a:effectLst/>
                <a:latin typeface="Menlo" panose="020B0609030804020204" pitchFamily="49" charset="0"/>
              </a:rPr>
              <a:t>: </a:t>
            </a:r>
            <a:r>
              <a:rPr lang="en" altLang="ko-Kore-KR" sz="700" b="0" dirty="0">
                <a:solidFill>
                  <a:srgbClr val="0000FF"/>
                </a:solidFill>
                <a:effectLst/>
                <a:latin typeface="Menlo" panose="020B0609030804020204" pitchFamily="49" charset="0"/>
              </a:rPr>
              <a:t>S4H-conn</a:t>
            </a:r>
            <a:endParaRPr lang="en" altLang="ko-Kore-KR" sz="700" b="0" dirty="0">
              <a:solidFill>
                <a:srgbClr val="3B3B3B"/>
              </a:solidFill>
              <a:effectLst/>
              <a:latin typeface="Menlo" panose="020B0609030804020204" pitchFamily="49" charset="0"/>
            </a:endParaRPr>
          </a:p>
          <a:p>
            <a:r>
              <a:rPr lang="en" altLang="ko-Kore-KR" sz="700" b="0" dirty="0">
                <a:solidFill>
                  <a:srgbClr val="800000"/>
                </a:solidFill>
                <a:effectLst/>
                <a:latin typeface="Menlo" panose="020B0609030804020204" pitchFamily="49" charset="0"/>
              </a:rPr>
              <a:t>service-plan</a:t>
            </a:r>
            <a:r>
              <a:rPr lang="en" altLang="ko-Kore-KR" sz="700" b="0" dirty="0">
                <a:solidFill>
                  <a:srgbClr val="3B3B3B"/>
                </a:solidFill>
                <a:effectLst/>
                <a:latin typeface="Menlo" panose="020B0609030804020204" pitchFamily="49" charset="0"/>
              </a:rPr>
              <a:t>: </a:t>
            </a:r>
            <a:r>
              <a:rPr lang="en" altLang="ko-Kore-KR" sz="700" b="0" dirty="0">
                <a:solidFill>
                  <a:srgbClr val="0000FF"/>
                </a:solidFill>
                <a:effectLst/>
                <a:latin typeface="Menlo" panose="020B0609030804020204" pitchFamily="49" charset="0"/>
              </a:rPr>
              <a:t>lite</a:t>
            </a:r>
            <a:endParaRPr lang="en" altLang="ko-Kore-KR" sz="700" b="0" dirty="0">
              <a:solidFill>
                <a:srgbClr val="3B3B3B"/>
              </a:solidFill>
              <a:effectLst/>
              <a:latin typeface="Menlo" panose="020B0609030804020204" pitchFamily="49" charset="0"/>
            </a:endParaRPr>
          </a:p>
          <a:p>
            <a:pPr fontAlgn="base">
              <a:spcBef>
                <a:spcPct val="50000"/>
              </a:spcBef>
              <a:spcAft>
                <a:spcPct val="0"/>
              </a:spcAft>
              <a:buClr>
                <a:srgbClr val="F0AB00"/>
              </a:buClr>
              <a:buSzPct val="80000"/>
            </a:pPr>
            <a:endParaRPr kumimoji="1" lang="ko-Kore-KR" altLang="en-US" sz="900" kern="0" dirty="0" err="1">
              <a:ea typeface="Arial Unicode MS" pitchFamily="34" charset="-128"/>
              <a:cs typeface="Arial Unicode MS" pitchFamily="34" charset="-128"/>
            </a:endParaRPr>
          </a:p>
        </p:txBody>
      </p:sp>
      <p:sp>
        <p:nvSpPr>
          <p:cNvPr id="6" name="삼각형 5">
            <a:extLst>
              <a:ext uri="{FF2B5EF4-FFF2-40B4-BE49-F238E27FC236}">
                <a16:creationId xmlns:a16="http://schemas.microsoft.com/office/drawing/2014/main" id="{49AA0294-DBB0-6A92-CF03-921C855AF8A3}"/>
              </a:ext>
            </a:extLst>
          </p:cNvPr>
          <p:cNvSpPr/>
          <p:nvPr/>
        </p:nvSpPr>
        <p:spPr bwMode="gray">
          <a:xfrm rot="5400000">
            <a:off x="3140284" y="3859475"/>
            <a:ext cx="2843373" cy="389928"/>
          </a:xfrm>
          <a:prstGeom prst="triangle">
            <a:avLst/>
          </a:prstGeom>
          <a:solidFill>
            <a:srgbClr val="FF0000"/>
          </a:solidFill>
          <a:ln w="2540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ko-Kore-KR" alt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7" name="TextBox 6">
            <a:extLst>
              <a:ext uri="{FF2B5EF4-FFF2-40B4-BE49-F238E27FC236}">
                <a16:creationId xmlns:a16="http://schemas.microsoft.com/office/drawing/2014/main" id="{B18E14D4-0EA6-6964-E682-3079870A6F6A}"/>
              </a:ext>
            </a:extLst>
          </p:cNvPr>
          <p:cNvSpPr txBox="1"/>
          <p:nvPr/>
        </p:nvSpPr>
        <p:spPr>
          <a:xfrm>
            <a:off x="1136488" y="3557053"/>
            <a:ext cx="2680760" cy="369332"/>
          </a:xfrm>
          <a:prstGeom prst="rect">
            <a:avLst/>
          </a:prstGeom>
          <a:solidFill>
            <a:schemeClr val="bg1">
              <a:lumMod val="95000"/>
            </a:schemeClr>
          </a:solidFill>
        </p:spPr>
        <p:txBody>
          <a:bodyPr wrap="square" lIns="0" tIns="0" rIns="0" bIns="0" rtlCol="0">
            <a:spAutoFit/>
          </a:bodyPr>
          <a:lstStyle/>
          <a:p>
            <a:pPr fontAlgn="base">
              <a:spcBef>
                <a:spcPct val="50000"/>
              </a:spcBef>
              <a:spcAft>
                <a:spcPct val="0"/>
              </a:spcAft>
              <a:buClr>
                <a:srgbClr val="F0AB00"/>
              </a:buClr>
              <a:buSzPct val="80000"/>
            </a:pPr>
            <a:r>
              <a:rPr kumimoji="1" lang="en-US" altLang="ko-Kore-KR" sz="1200" kern="0" dirty="0">
                <a:ea typeface="Arial Unicode MS" pitchFamily="34" charset="-128"/>
                <a:cs typeface="Arial Unicode MS" pitchFamily="34" charset="-128"/>
              </a:rPr>
              <a:t>destination, connectivity </a:t>
            </a:r>
            <a:r>
              <a:rPr kumimoji="1" lang="ko-KR" altLang="en-US" sz="1200" kern="0" dirty="0">
                <a:ea typeface="Arial Unicode MS" pitchFamily="34" charset="-128"/>
                <a:cs typeface="Arial Unicode MS" pitchFamily="34" charset="-128"/>
              </a:rPr>
              <a:t>인스턴스 생성을 위해</a:t>
            </a:r>
            <a:r>
              <a:rPr kumimoji="1" lang="en-US" altLang="ko-KR" sz="1200" kern="0" dirty="0">
                <a:ea typeface="Arial Unicode MS" pitchFamily="34" charset="-128"/>
                <a:cs typeface="Arial Unicode MS" pitchFamily="34" charset="-128"/>
              </a:rPr>
              <a:t>,</a:t>
            </a:r>
            <a:r>
              <a:rPr kumimoji="1" lang="ko-KR" altLang="en-US" sz="1200" kern="0" dirty="0">
                <a:ea typeface="Arial Unicode MS" pitchFamily="34" charset="-128"/>
                <a:cs typeface="Arial Unicode MS" pitchFamily="34" charset="-128"/>
              </a:rPr>
              <a:t> </a:t>
            </a:r>
            <a:r>
              <a:rPr kumimoji="1" lang="en-US" altLang="ko-Kore-KR" sz="1200" kern="0" dirty="0" err="1">
                <a:ea typeface="Arial Unicode MS" pitchFamily="34" charset="-128"/>
                <a:cs typeface="Arial Unicode MS" pitchFamily="34" charset="-128"/>
              </a:rPr>
              <a:t>Mta.yaml</a:t>
            </a:r>
            <a:r>
              <a:rPr kumimoji="1" lang="ko-KR" altLang="en-US" sz="1200" kern="0" dirty="0">
                <a:ea typeface="Arial Unicode MS" pitchFamily="34" charset="-128"/>
                <a:cs typeface="Arial Unicode MS" pitchFamily="34" charset="-128"/>
              </a:rPr>
              <a:t>파일에 내용 추가 </a:t>
            </a:r>
            <a:endParaRPr kumimoji="1" lang="ko-Kore-KR" altLang="en-US" sz="1200" kern="0" dirty="0" err="1">
              <a:ea typeface="Arial Unicode MS" pitchFamily="34" charset="-128"/>
              <a:cs typeface="Arial Unicode MS" pitchFamily="34" charset="-128"/>
            </a:endParaRPr>
          </a:p>
        </p:txBody>
      </p:sp>
      <p:sp>
        <p:nvSpPr>
          <p:cNvPr id="8" name="TextBox 7">
            <a:extLst>
              <a:ext uri="{FF2B5EF4-FFF2-40B4-BE49-F238E27FC236}">
                <a16:creationId xmlns:a16="http://schemas.microsoft.com/office/drawing/2014/main" id="{19197D8D-7B37-61E8-0BEC-8162D55FAD91}"/>
              </a:ext>
            </a:extLst>
          </p:cNvPr>
          <p:cNvSpPr txBox="1"/>
          <p:nvPr/>
        </p:nvSpPr>
        <p:spPr>
          <a:xfrm>
            <a:off x="5486400" y="308225"/>
            <a:ext cx="936154" cy="27699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kumimoji="1" lang="en-US" altLang="ko-Kore-KR" sz="1800" kern="0" dirty="0" err="1">
                <a:ea typeface="Arial Unicode MS" pitchFamily="34" charset="-128"/>
                <a:cs typeface="Arial Unicode MS" pitchFamily="34" charset="-128"/>
              </a:rPr>
              <a:t>Mta.yaml</a:t>
            </a:r>
            <a:endParaRPr kumimoji="1" lang="ko-Kore-KR" altLang="en-US" sz="1800" kern="0" dirty="0" err="1">
              <a:ea typeface="Arial Unicode MS" pitchFamily="34" charset="-128"/>
              <a:cs typeface="Arial Unicode MS" pitchFamily="34" charset="-128"/>
            </a:endParaRPr>
          </a:p>
        </p:txBody>
      </p:sp>
      <p:pic>
        <p:nvPicPr>
          <p:cNvPr id="9" name="그림 8">
            <a:extLst>
              <a:ext uri="{FF2B5EF4-FFF2-40B4-BE49-F238E27FC236}">
                <a16:creationId xmlns:a16="http://schemas.microsoft.com/office/drawing/2014/main" id="{3E6BDC3B-22F5-1DED-EF04-BF7450585A35}"/>
              </a:ext>
            </a:extLst>
          </p:cNvPr>
          <p:cNvPicPr>
            <a:picLocks noChangeAspect="1"/>
          </p:cNvPicPr>
          <p:nvPr/>
        </p:nvPicPr>
        <p:blipFill>
          <a:blip r:embed="rId4"/>
          <a:stretch>
            <a:fillRect/>
          </a:stretch>
        </p:blipFill>
        <p:spPr>
          <a:xfrm>
            <a:off x="1136488" y="1701800"/>
            <a:ext cx="1612900" cy="1727200"/>
          </a:xfrm>
          <a:prstGeom prst="rect">
            <a:avLst/>
          </a:prstGeom>
        </p:spPr>
      </p:pic>
    </p:spTree>
    <p:extLst>
      <p:ext uri="{BB962C8B-B14F-4D97-AF65-F5344CB8AC3E}">
        <p14:creationId xmlns:p14="http://schemas.microsoft.com/office/powerpoint/2010/main" val="8572557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a:extLst>
              <a:ext uri="{FF2B5EF4-FFF2-40B4-BE49-F238E27FC236}">
                <a16:creationId xmlns:a16="http://schemas.microsoft.com/office/drawing/2014/main" id="{882DBCAD-5448-4A14-8E50-0D6DADF1C836}"/>
              </a:ext>
            </a:extLst>
          </p:cNvPr>
          <p:cNvSpPr>
            <a:spLocks noGrp="1"/>
          </p:cNvSpPr>
          <p:nvPr>
            <p:ph type="title"/>
          </p:nvPr>
        </p:nvSpPr>
        <p:spPr/>
        <p:txBody>
          <a:bodyPr/>
          <a:lstStyle/>
          <a:p>
            <a:r>
              <a:rPr kumimoji="1" lang="en-US" altLang="ko-Kore-KR" dirty="0"/>
              <a:t>CF runtime</a:t>
            </a:r>
            <a:r>
              <a:rPr kumimoji="1" lang="ko-KR" altLang="en-US" dirty="0"/>
              <a:t>에 배포</a:t>
            </a:r>
            <a:r>
              <a:rPr kumimoji="1" lang="en-US" altLang="ko-KR" dirty="0"/>
              <a:t>(Build &amp; Deploy</a:t>
            </a:r>
            <a:r>
              <a:rPr kumimoji="1" lang="ko-KR" altLang="en-US" dirty="0"/>
              <a:t> </a:t>
            </a:r>
            <a:r>
              <a:rPr kumimoji="1" lang="en-US" altLang="ko-KR" dirty="0"/>
              <a:t>&amp;</a:t>
            </a:r>
            <a:r>
              <a:rPr kumimoji="1" lang="ko-KR" altLang="en-US" dirty="0"/>
              <a:t> </a:t>
            </a:r>
            <a:r>
              <a:rPr kumimoji="1" lang="en-US" altLang="ko-KR" dirty="0"/>
              <a:t>Run)</a:t>
            </a:r>
            <a:endParaRPr kumimoji="1" lang="ko-Kore-KR" altLang="en-US" dirty="0"/>
          </a:p>
        </p:txBody>
      </p:sp>
      <p:sp>
        <p:nvSpPr>
          <p:cNvPr id="4" name="TextBox 3">
            <a:extLst>
              <a:ext uri="{FF2B5EF4-FFF2-40B4-BE49-F238E27FC236}">
                <a16:creationId xmlns:a16="http://schemas.microsoft.com/office/drawing/2014/main" id="{5438215A-8B87-76F0-D82F-2B480233560B}"/>
              </a:ext>
            </a:extLst>
          </p:cNvPr>
          <p:cNvSpPr txBox="1"/>
          <p:nvPr/>
        </p:nvSpPr>
        <p:spPr>
          <a:xfrm>
            <a:off x="504001" y="1695236"/>
            <a:ext cx="9250930" cy="172354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kumimoji="1" lang="en-US" altLang="ko-Kore-KR" sz="1600" kern="0" dirty="0">
                <a:ea typeface="Arial Unicode MS" pitchFamily="34" charset="-128"/>
                <a:cs typeface="Arial Unicode MS" pitchFamily="34" charset="-128"/>
              </a:rPr>
              <a:t>Build : </a:t>
            </a:r>
            <a:r>
              <a:rPr kumimoji="1" lang="en-US" altLang="ko-Kore-KR" sz="1600" kern="0" dirty="0" err="1">
                <a:ea typeface="Arial Unicode MS" pitchFamily="34" charset="-128"/>
                <a:cs typeface="Arial Unicode MS" pitchFamily="34" charset="-128"/>
              </a:rPr>
              <a:t>Mta.yaml</a:t>
            </a:r>
            <a:r>
              <a:rPr kumimoji="1" lang="ko-KR" altLang="en-US" sz="1600" kern="0" dirty="0">
                <a:ea typeface="Arial Unicode MS" pitchFamily="34" charset="-128"/>
                <a:cs typeface="Arial Unicode MS" pitchFamily="34" charset="-128"/>
              </a:rPr>
              <a:t>파일 </a:t>
            </a:r>
            <a:r>
              <a:rPr kumimoji="1" lang="ko-KR" altLang="en-US" sz="1600" kern="0" dirty="0" err="1">
                <a:ea typeface="Arial Unicode MS" pitchFamily="34" charset="-128"/>
                <a:cs typeface="Arial Unicode MS" pitchFamily="34" charset="-128"/>
              </a:rPr>
              <a:t>우클릭</a:t>
            </a:r>
            <a:r>
              <a:rPr kumimoji="1" lang="ko-KR" altLang="en-US" sz="1600" kern="0" dirty="0">
                <a:ea typeface="Arial Unicode MS" pitchFamily="34" charset="-128"/>
                <a:cs typeface="Arial Unicode MS" pitchFamily="34" charset="-128"/>
              </a:rPr>
              <a:t> 후</a:t>
            </a:r>
            <a:r>
              <a:rPr kumimoji="1" lang="en-US" altLang="ko-KR" sz="1600" kern="0" dirty="0">
                <a:ea typeface="Arial Unicode MS" pitchFamily="34" charset="-128"/>
                <a:cs typeface="Arial Unicode MS" pitchFamily="34" charset="-128"/>
              </a:rPr>
              <a:t>,</a:t>
            </a:r>
            <a:r>
              <a:rPr kumimoji="1" lang="ko-KR" altLang="en-US" sz="1600" kern="0" dirty="0">
                <a:ea typeface="Arial Unicode MS" pitchFamily="34" charset="-128"/>
                <a:cs typeface="Arial Unicode MS" pitchFamily="34" charset="-128"/>
              </a:rPr>
              <a:t> </a:t>
            </a:r>
            <a:r>
              <a:rPr kumimoji="1" lang="en-US" altLang="ko-KR" sz="1600" kern="0" dirty="0">
                <a:ea typeface="Arial Unicode MS" pitchFamily="34" charset="-128"/>
                <a:cs typeface="Arial Unicode MS" pitchFamily="34" charset="-128"/>
              </a:rPr>
              <a:t>”Build MTA Project” </a:t>
            </a:r>
            <a:r>
              <a:rPr kumimoji="1" lang="ko-KR" altLang="en-US" sz="1600" kern="0" dirty="0">
                <a:ea typeface="Arial Unicode MS" pitchFamily="34" charset="-128"/>
                <a:cs typeface="Arial Unicode MS" pitchFamily="34" charset="-128"/>
              </a:rPr>
              <a:t>수행</a:t>
            </a:r>
            <a:endParaRPr kumimoji="1" lang="en-US" altLang="ko-KR" sz="1600" kern="0" dirty="0">
              <a:ea typeface="Arial Unicode MS" pitchFamily="34" charset="-128"/>
              <a:cs typeface="Arial Unicode MS" pitchFamily="34" charset="-128"/>
            </a:endParaRPr>
          </a:p>
          <a:p>
            <a:pPr fontAlgn="base">
              <a:spcBef>
                <a:spcPct val="50000"/>
              </a:spcBef>
              <a:spcAft>
                <a:spcPct val="0"/>
              </a:spcAft>
              <a:buClr>
                <a:srgbClr val="F0AB00"/>
              </a:buClr>
              <a:buSzPct val="80000"/>
            </a:pPr>
            <a:endParaRPr kumimoji="1" lang="en-US" altLang="ko-Kore-KR" sz="1600" kern="0" dirty="0">
              <a:ea typeface="Arial Unicode MS" pitchFamily="34" charset="-128"/>
              <a:cs typeface="Arial Unicode MS" pitchFamily="34" charset="-128"/>
            </a:endParaRPr>
          </a:p>
          <a:p>
            <a:pPr fontAlgn="base">
              <a:spcBef>
                <a:spcPct val="50000"/>
              </a:spcBef>
              <a:spcAft>
                <a:spcPct val="0"/>
              </a:spcAft>
              <a:buClr>
                <a:srgbClr val="F0AB00"/>
              </a:buClr>
              <a:buSzPct val="80000"/>
            </a:pPr>
            <a:r>
              <a:rPr kumimoji="1" lang="en-US" altLang="ko-Kore-KR" sz="1600" kern="0" dirty="0">
                <a:ea typeface="Arial Unicode MS" pitchFamily="34" charset="-128"/>
                <a:cs typeface="Arial Unicode MS" pitchFamily="34" charset="-128"/>
              </a:rPr>
              <a:t>Deploy: CF Login </a:t>
            </a:r>
            <a:r>
              <a:rPr kumimoji="1" lang="ko-Kore-KR" altLang="en-US" sz="1600" kern="0" dirty="0">
                <a:ea typeface="Arial Unicode MS" pitchFamily="34" charset="-128"/>
                <a:cs typeface="Arial Unicode MS" pitchFamily="34" charset="-128"/>
              </a:rPr>
              <a:t>수행</a:t>
            </a:r>
            <a:r>
              <a:rPr kumimoji="1" lang="en-US" altLang="ko-Kore-KR" sz="1600" kern="0" dirty="0">
                <a:ea typeface="Arial Unicode MS" pitchFamily="34" charset="-128"/>
                <a:cs typeface="Arial Unicode MS" pitchFamily="34" charset="-128"/>
              </a:rPr>
              <a:t>.</a:t>
            </a:r>
            <a:r>
              <a:rPr kumimoji="1" lang="ko-KR" altLang="en-US" sz="1600" kern="0" dirty="0">
                <a:ea typeface="Arial Unicode MS" pitchFamily="34" charset="-128"/>
                <a:cs typeface="Arial Unicode MS" pitchFamily="34" charset="-128"/>
              </a:rPr>
              <a:t> </a:t>
            </a:r>
            <a:r>
              <a:rPr kumimoji="1" lang="en-US" altLang="ko-KR" sz="1600" kern="0" dirty="0">
                <a:ea typeface="Arial Unicode MS" pitchFamily="34" charset="-128"/>
                <a:cs typeface="Arial Unicode MS" pitchFamily="34" charset="-128"/>
              </a:rPr>
              <a:t>$HOME\</a:t>
            </a:r>
            <a:r>
              <a:rPr kumimoji="1" lang="en-US" altLang="ko-KR" sz="1600" kern="0" dirty="0" err="1">
                <a:ea typeface="Arial Unicode MS" pitchFamily="34" charset="-128"/>
                <a:cs typeface="Arial Unicode MS" pitchFamily="34" charset="-128"/>
              </a:rPr>
              <a:t>mta_archive</a:t>
            </a:r>
            <a:r>
              <a:rPr kumimoji="1" lang="en-US" altLang="ko-KR" sz="1600" kern="0" dirty="0">
                <a:ea typeface="Arial Unicode MS" pitchFamily="34" charset="-128"/>
                <a:cs typeface="Arial Unicode MS" pitchFamily="34" charset="-128"/>
              </a:rPr>
              <a:t>\</a:t>
            </a:r>
            <a:r>
              <a:rPr kumimoji="1" lang="en-US" altLang="ko-KR" sz="1600" kern="0" dirty="0" err="1">
                <a:ea typeface="Arial Unicode MS" pitchFamily="34" charset="-128"/>
                <a:cs typeface="Arial Unicode MS" pitchFamily="34" charset="-128"/>
              </a:rPr>
              <a:t>sample.mtar</a:t>
            </a:r>
            <a:r>
              <a:rPr kumimoji="1" lang="en-US" altLang="ko-KR" sz="1600" kern="0" dirty="0">
                <a:ea typeface="Arial Unicode MS" pitchFamily="34" charset="-128"/>
                <a:cs typeface="Arial Unicode MS" pitchFamily="34" charset="-128"/>
              </a:rPr>
              <a:t> </a:t>
            </a:r>
            <a:r>
              <a:rPr kumimoji="1" lang="ko-KR" altLang="en-US" sz="1600" kern="0" dirty="0">
                <a:ea typeface="Arial Unicode MS" pitchFamily="34" charset="-128"/>
                <a:cs typeface="Arial Unicode MS" pitchFamily="34" charset="-128"/>
              </a:rPr>
              <a:t>파일 </a:t>
            </a:r>
            <a:r>
              <a:rPr kumimoji="1" lang="ko-KR" altLang="en-US" sz="1600" kern="0" dirty="0" err="1">
                <a:ea typeface="Arial Unicode MS" pitchFamily="34" charset="-128"/>
                <a:cs typeface="Arial Unicode MS" pitchFamily="34" charset="-128"/>
              </a:rPr>
              <a:t>우클릭</a:t>
            </a:r>
            <a:r>
              <a:rPr kumimoji="1" lang="ko-KR" altLang="en-US" sz="1600" kern="0" dirty="0">
                <a:ea typeface="Arial Unicode MS" pitchFamily="34" charset="-128"/>
                <a:cs typeface="Arial Unicode MS" pitchFamily="34" charset="-128"/>
              </a:rPr>
              <a:t> 후</a:t>
            </a:r>
            <a:r>
              <a:rPr kumimoji="1" lang="en-US" altLang="ko-KR" sz="1600" kern="0" dirty="0">
                <a:ea typeface="Arial Unicode MS" pitchFamily="34" charset="-128"/>
                <a:cs typeface="Arial Unicode MS" pitchFamily="34" charset="-128"/>
              </a:rPr>
              <a:t>,</a:t>
            </a:r>
            <a:r>
              <a:rPr kumimoji="1" lang="ko-KR" altLang="en-US" sz="1600" kern="0" dirty="0">
                <a:ea typeface="Arial Unicode MS" pitchFamily="34" charset="-128"/>
                <a:cs typeface="Arial Unicode MS" pitchFamily="34" charset="-128"/>
              </a:rPr>
              <a:t> </a:t>
            </a:r>
            <a:r>
              <a:rPr kumimoji="1" lang="en-US" altLang="ko-KR" sz="1600" kern="0" dirty="0">
                <a:ea typeface="Arial Unicode MS" pitchFamily="34" charset="-128"/>
                <a:cs typeface="Arial Unicode MS" pitchFamily="34" charset="-128"/>
              </a:rPr>
              <a:t>“Deploy MTA Archive” </a:t>
            </a:r>
            <a:r>
              <a:rPr kumimoji="1" lang="ko-KR" altLang="en-US" sz="1600" kern="0" dirty="0">
                <a:ea typeface="Arial Unicode MS" pitchFamily="34" charset="-128"/>
                <a:cs typeface="Arial Unicode MS" pitchFamily="34" charset="-128"/>
              </a:rPr>
              <a:t>수행</a:t>
            </a:r>
            <a:endParaRPr kumimoji="1" lang="en-US" altLang="ko-KR" sz="1600" kern="0" dirty="0">
              <a:ea typeface="Arial Unicode MS" pitchFamily="34" charset="-128"/>
              <a:cs typeface="Arial Unicode MS" pitchFamily="34" charset="-128"/>
            </a:endParaRPr>
          </a:p>
          <a:p>
            <a:pPr fontAlgn="base">
              <a:spcBef>
                <a:spcPct val="50000"/>
              </a:spcBef>
              <a:spcAft>
                <a:spcPct val="0"/>
              </a:spcAft>
              <a:buClr>
                <a:srgbClr val="F0AB00"/>
              </a:buClr>
              <a:buSzPct val="80000"/>
            </a:pPr>
            <a:endParaRPr kumimoji="1" lang="en-US" altLang="ko-KR" sz="1600" kern="0" dirty="0">
              <a:ea typeface="Arial Unicode MS" pitchFamily="34" charset="-128"/>
              <a:cs typeface="Arial Unicode MS" pitchFamily="34" charset="-128"/>
            </a:endParaRPr>
          </a:p>
          <a:p>
            <a:pPr fontAlgn="base">
              <a:spcBef>
                <a:spcPct val="50000"/>
              </a:spcBef>
              <a:spcAft>
                <a:spcPct val="0"/>
              </a:spcAft>
              <a:buClr>
                <a:srgbClr val="F0AB00"/>
              </a:buClr>
              <a:buSzPct val="80000"/>
            </a:pPr>
            <a:r>
              <a:rPr kumimoji="1" lang="en-US" altLang="ko-KR" sz="1600" kern="0" dirty="0">
                <a:ea typeface="Arial Unicode MS" pitchFamily="34" charset="-128"/>
                <a:cs typeface="Arial Unicode MS" pitchFamily="34" charset="-128"/>
              </a:rPr>
              <a:t>Run:</a:t>
            </a:r>
            <a:r>
              <a:rPr kumimoji="1" lang="ko-KR" altLang="en-US" sz="1600" kern="0" dirty="0">
                <a:ea typeface="Arial Unicode MS" pitchFamily="34" charset="-128"/>
                <a:cs typeface="Arial Unicode MS" pitchFamily="34" charset="-128"/>
              </a:rPr>
              <a:t> 배포 후</a:t>
            </a:r>
            <a:r>
              <a:rPr kumimoji="1" lang="en-US" altLang="ko-KR" sz="1600" kern="0" dirty="0">
                <a:ea typeface="Arial Unicode MS" pitchFamily="34" charset="-128"/>
                <a:cs typeface="Arial Unicode MS" pitchFamily="34" charset="-128"/>
              </a:rPr>
              <a:t>,</a:t>
            </a:r>
            <a:r>
              <a:rPr kumimoji="1" lang="ko-KR" altLang="en-US" sz="1600" kern="0" dirty="0">
                <a:ea typeface="Arial Unicode MS" pitchFamily="34" charset="-128"/>
                <a:cs typeface="Arial Unicode MS" pitchFamily="34" charset="-128"/>
              </a:rPr>
              <a:t> 정상적인 </a:t>
            </a:r>
            <a:r>
              <a:rPr kumimoji="1" lang="en-US" altLang="ko-KR" sz="1600" kern="0" dirty="0">
                <a:ea typeface="Arial Unicode MS" pitchFamily="34" charset="-128"/>
                <a:cs typeface="Arial Unicode MS" pitchFamily="34" charset="-128"/>
              </a:rPr>
              <a:t>OData </a:t>
            </a:r>
            <a:r>
              <a:rPr kumimoji="1" lang="ko-KR" altLang="en-US" sz="1600" kern="0" dirty="0">
                <a:ea typeface="Arial Unicode MS" pitchFamily="34" charset="-128"/>
                <a:cs typeface="Arial Unicode MS" pitchFamily="34" charset="-128"/>
              </a:rPr>
              <a:t>수행 확인</a:t>
            </a:r>
            <a:r>
              <a:rPr kumimoji="1" lang="en-US" altLang="ko-KR" sz="1600" kern="0" dirty="0">
                <a:ea typeface="Arial Unicode MS" pitchFamily="34" charset="-128"/>
                <a:cs typeface="Arial Unicode MS" pitchFamily="34" charset="-128"/>
              </a:rPr>
              <a:t>.</a:t>
            </a:r>
            <a:endParaRPr kumimoji="1" lang="en-US" altLang="ko-Kore-KR" sz="1600" kern="0" dirty="0">
              <a:ea typeface="Arial Unicode MS" pitchFamily="34" charset="-128"/>
              <a:cs typeface="Arial Unicode MS" pitchFamily="34" charset="-128"/>
            </a:endParaRPr>
          </a:p>
        </p:txBody>
      </p:sp>
    </p:spTree>
    <p:extLst>
      <p:ext uri="{BB962C8B-B14F-4D97-AF65-F5344CB8AC3E}">
        <p14:creationId xmlns:p14="http://schemas.microsoft.com/office/powerpoint/2010/main" val="38754532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a:extLst>
              <a:ext uri="{FF2B5EF4-FFF2-40B4-BE49-F238E27FC236}">
                <a16:creationId xmlns:a16="http://schemas.microsoft.com/office/drawing/2014/main" id="{36165C76-ECF5-8C2B-05C7-536B68C7F5B6}"/>
              </a:ext>
            </a:extLst>
          </p:cNvPr>
          <p:cNvSpPr>
            <a:spLocks noGrp="1"/>
          </p:cNvSpPr>
          <p:nvPr>
            <p:ph type="title"/>
          </p:nvPr>
        </p:nvSpPr>
        <p:spPr/>
        <p:txBody>
          <a:bodyPr/>
          <a:lstStyle/>
          <a:p>
            <a:r>
              <a:rPr kumimoji="1" lang="ko-Kore-KR" altLang="en-US" dirty="0"/>
              <a:t>로컬에서</a:t>
            </a:r>
            <a:r>
              <a:rPr kumimoji="1" lang="ko-KR" altLang="en-US" dirty="0"/>
              <a:t> 수행</a:t>
            </a:r>
            <a:r>
              <a:rPr kumimoji="1" lang="en-US" altLang="ko-KR" dirty="0"/>
              <a:t>(</a:t>
            </a:r>
            <a:r>
              <a:rPr kumimoji="1" lang="ko-KR" altLang="en-US" dirty="0"/>
              <a:t>가이드</a:t>
            </a:r>
            <a:r>
              <a:rPr kumimoji="1" lang="en-US" altLang="ko-KR" dirty="0"/>
              <a:t>)</a:t>
            </a:r>
            <a:endParaRPr kumimoji="1" lang="ko-Kore-KR" altLang="en-US" dirty="0"/>
          </a:p>
        </p:txBody>
      </p:sp>
      <p:sp>
        <p:nvSpPr>
          <p:cNvPr id="4" name="TextBox 3">
            <a:extLst>
              <a:ext uri="{FF2B5EF4-FFF2-40B4-BE49-F238E27FC236}">
                <a16:creationId xmlns:a16="http://schemas.microsoft.com/office/drawing/2014/main" id="{3BB50AC6-517B-41AA-1F97-BBE96F7928A0}"/>
              </a:ext>
            </a:extLst>
          </p:cNvPr>
          <p:cNvSpPr txBox="1"/>
          <p:nvPr/>
        </p:nvSpPr>
        <p:spPr>
          <a:xfrm>
            <a:off x="504002" y="1489753"/>
            <a:ext cx="3544016" cy="3170099"/>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kumimoji="1" lang="ko-Kore-KR" altLang="en-US" sz="1600" kern="0" dirty="0">
                <a:ea typeface="Arial Unicode MS" pitchFamily="34" charset="-128"/>
                <a:cs typeface="Arial Unicode MS" pitchFamily="34" charset="-128"/>
              </a:rPr>
              <a:t>로컬에서</a:t>
            </a:r>
            <a:r>
              <a:rPr kumimoji="1" lang="ko-KR" altLang="en-US" sz="1600" kern="0" dirty="0">
                <a:ea typeface="Arial Unicode MS" pitchFamily="34" charset="-128"/>
                <a:cs typeface="Arial Unicode MS" pitchFamily="34" charset="-128"/>
              </a:rPr>
              <a:t> 수행하기 위해서는</a:t>
            </a:r>
            <a:r>
              <a:rPr kumimoji="1" lang="en-US" altLang="ko-KR" sz="1600" kern="0" dirty="0">
                <a:ea typeface="Arial Unicode MS" pitchFamily="34" charset="-128"/>
                <a:cs typeface="Arial Unicode MS" pitchFamily="34" charset="-128"/>
              </a:rPr>
              <a:t>, default-</a:t>
            </a:r>
            <a:r>
              <a:rPr kumimoji="1" lang="en-US" altLang="ko-KR" sz="1600" kern="0" dirty="0" err="1">
                <a:ea typeface="Arial Unicode MS" pitchFamily="34" charset="-128"/>
                <a:cs typeface="Arial Unicode MS" pitchFamily="34" charset="-128"/>
              </a:rPr>
              <a:t>env.json</a:t>
            </a:r>
            <a:r>
              <a:rPr kumimoji="1" lang="ko-KR" altLang="en-US" sz="1600" kern="0" dirty="0">
                <a:ea typeface="Arial Unicode MS" pitchFamily="34" charset="-128"/>
                <a:cs typeface="Arial Unicode MS" pitchFamily="34" charset="-128"/>
              </a:rPr>
              <a:t>파일 생성</a:t>
            </a:r>
            <a:r>
              <a:rPr kumimoji="1" lang="en-US" altLang="ko-KR" sz="1600" kern="0" dirty="0">
                <a:ea typeface="Arial Unicode MS" pitchFamily="34" charset="-128"/>
                <a:cs typeface="Arial Unicode MS" pitchFamily="34" charset="-128"/>
              </a:rPr>
              <a:t>.</a:t>
            </a:r>
          </a:p>
          <a:p>
            <a:pPr fontAlgn="base">
              <a:spcBef>
                <a:spcPct val="50000"/>
              </a:spcBef>
              <a:spcAft>
                <a:spcPct val="0"/>
              </a:spcAft>
              <a:buClr>
                <a:srgbClr val="F0AB00"/>
              </a:buClr>
              <a:buSzPct val="80000"/>
            </a:pPr>
            <a:endParaRPr kumimoji="1" lang="en-US" altLang="ko-KR" sz="1600" kern="0" dirty="0">
              <a:ea typeface="Arial Unicode MS" pitchFamily="34" charset="-128"/>
              <a:cs typeface="Arial Unicode MS" pitchFamily="34" charset="-128"/>
            </a:endParaRPr>
          </a:p>
          <a:p>
            <a:pPr fontAlgn="base">
              <a:spcBef>
                <a:spcPct val="50000"/>
              </a:spcBef>
              <a:spcAft>
                <a:spcPct val="0"/>
              </a:spcAft>
              <a:buClr>
                <a:srgbClr val="F0AB00"/>
              </a:buClr>
              <a:buSzPct val="80000"/>
            </a:pPr>
            <a:r>
              <a:rPr kumimoji="1" lang="ko-KR" altLang="en-US" sz="1600" kern="0" dirty="0">
                <a:ea typeface="Arial Unicode MS" pitchFamily="34" charset="-128"/>
                <a:cs typeface="Arial Unicode MS" pitchFamily="34" charset="-128"/>
              </a:rPr>
              <a:t>혹은 새로운 </a:t>
            </a:r>
            <a:r>
              <a:rPr kumimoji="1" lang="en-US" altLang="ko-KR" sz="1600" kern="0" dirty="0" err="1">
                <a:ea typeface="Arial Unicode MS" pitchFamily="34" charset="-128"/>
                <a:cs typeface="Arial Unicode MS" pitchFamily="34" charset="-128"/>
              </a:rPr>
              <a:t>cds</a:t>
            </a:r>
            <a:r>
              <a:rPr kumimoji="1" lang="en-US" altLang="ko-KR" sz="1600" kern="0" dirty="0">
                <a:ea typeface="Arial Unicode MS" pitchFamily="34" charset="-128"/>
                <a:cs typeface="Arial Unicode MS" pitchFamily="34" charset="-128"/>
              </a:rPr>
              <a:t> bind </a:t>
            </a:r>
            <a:r>
              <a:rPr kumimoji="1" lang="ko-KR" altLang="en-US" sz="1600" kern="0" dirty="0">
                <a:ea typeface="Arial Unicode MS" pitchFamily="34" charset="-128"/>
                <a:cs typeface="Arial Unicode MS" pitchFamily="34" charset="-128"/>
              </a:rPr>
              <a:t>수행 </a:t>
            </a:r>
            <a:endParaRPr kumimoji="1" lang="en-US" altLang="ko-KR" sz="1600" kern="0" dirty="0">
              <a:ea typeface="Arial Unicode MS" pitchFamily="34" charset="-128"/>
              <a:cs typeface="Arial Unicode MS" pitchFamily="34" charset="-128"/>
            </a:endParaRPr>
          </a:p>
          <a:p>
            <a:pPr fontAlgn="base">
              <a:spcBef>
                <a:spcPct val="50000"/>
              </a:spcBef>
              <a:spcAft>
                <a:spcPct val="0"/>
              </a:spcAft>
              <a:buClr>
                <a:srgbClr val="F0AB00"/>
              </a:buClr>
              <a:buSzPct val="80000"/>
            </a:pPr>
            <a:endParaRPr kumimoji="1" lang="en-US" altLang="ko-Kore-KR" sz="1600" kern="0" dirty="0">
              <a:ea typeface="Arial Unicode MS" pitchFamily="34" charset="-128"/>
              <a:cs typeface="Arial Unicode MS" pitchFamily="34" charset="-128"/>
            </a:endParaRPr>
          </a:p>
          <a:p>
            <a:pPr fontAlgn="base">
              <a:spcBef>
                <a:spcPct val="50000"/>
              </a:spcBef>
              <a:spcAft>
                <a:spcPct val="0"/>
              </a:spcAft>
              <a:buClr>
                <a:srgbClr val="F0AB00"/>
              </a:buClr>
              <a:buSzPct val="80000"/>
            </a:pPr>
            <a:r>
              <a:rPr kumimoji="1" lang="ko-KR" altLang="en-US" sz="1600" kern="0" dirty="0">
                <a:ea typeface="Arial Unicode MS" pitchFamily="34" charset="-128"/>
                <a:cs typeface="Arial Unicode MS" pitchFamily="34" charset="-128"/>
              </a:rPr>
              <a:t>아래 </a:t>
            </a:r>
            <a:r>
              <a:rPr kumimoji="1" lang="ko-KR" altLang="en-US" sz="1600" kern="0" dirty="0" err="1">
                <a:ea typeface="Arial Unicode MS" pitchFamily="34" charset="-128"/>
                <a:cs typeface="Arial Unicode MS" pitchFamily="34" charset="-128"/>
              </a:rPr>
              <a:t>블러그</a:t>
            </a:r>
            <a:r>
              <a:rPr kumimoji="1" lang="ko-KR" altLang="en-US" sz="1600" kern="0" dirty="0">
                <a:ea typeface="Arial Unicode MS" pitchFamily="34" charset="-128"/>
                <a:cs typeface="Arial Unicode MS" pitchFamily="34" charset="-128"/>
              </a:rPr>
              <a:t> 참조</a:t>
            </a:r>
            <a:r>
              <a:rPr kumimoji="1" lang="en-US" altLang="ko-KR" sz="1600" kern="0" dirty="0">
                <a:ea typeface="Arial Unicode MS" pitchFamily="34" charset="-128"/>
                <a:cs typeface="Arial Unicode MS" pitchFamily="34" charset="-128"/>
              </a:rPr>
              <a:t>:</a:t>
            </a:r>
          </a:p>
          <a:p>
            <a:pPr fontAlgn="base">
              <a:spcBef>
                <a:spcPct val="50000"/>
              </a:spcBef>
              <a:spcAft>
                <a:spcPct val="0"/>
              </a:spcAft>
              <a:buClr>
                <a:srgbClr val="F0AB00"/>
              </a:buClr>
              <a:buSzPct val="80000"/>
            </a:pPr>
            <a:r>
              <a:rPr lang="en" altLang="ko-Kore-KR" sz="1200" b="0" i="0" dirty="0">
                <a:solidFill>
                  <a:srgbClr val="000000"/>
                </a:solidFill>
                <a:effectLst/>
                <a:latin typeface="BentonSansRegular" panose="02000503000000020004" pitchFamily="2" charset="0"/>
                <a:hlinkClick r:id="rId3"/>
              </a:rPr>
              <a:t>BTP CAP : How to Connect to Remote Services Locally in CAP Application</a:t>
            </a:r>
            <a:endParaRPr lang="en" altLang="ko-Kore-KR" sz="1200" b="0" i="0" dirty="0">
              <a:solidFill>
                <a:srgbClr val="000000"/>
              </a:solidFill>
              <a:effectLst/>
              <a:latin typeface="BentonSansRegular" panose="02000503000000020004" pitchFamily="2" charset="0"/>
            </a:endParaRPr>
          </a:p>
          <a:p>
            <a:pPr fontAlgn="base">
              <a:spcBef>
                <a:spcPct val="50000"/>
              </a:spcBef>
              <a:spcAft>
                <a:spcPct val="0"/>
              </a:spcAft>
              <a:buClr>
                <a:srgbClr val="F0AB00"/>
              </a:buClr>
              <a:buSzPct val="80000"/>
            </a:pPr>
            <a:endParaRPr kumimoji="1" lang="en-US" altLang="ko-Kore-KR" sz="1600" kern="0" dirty="0">
              <a:ea typeface="Arial Unicode MS" pitchFamily="34" charset="-128"/>
              <a:cs typeface="Arial Unicode MS" pitchFamily="34" charset="-128"/>
            </a:endParaRPr>
          </a:p>
          <a:p>
            <a:pPr fontAlgn="base">
              <a:spcBef>
                <a:spcPct val="50000"/>
              </a:spcBef>
              <a:spcAft>
                <a:spcPct val="0"/>
              </a:spcAft>
              <a:buClr>
                <a:srgbClr val="F0AB00"/>
              </a:buClr>
              <a:buSzPct val="80000"/>
            </a:pPr>
            <a:endParaRPr kumimoji="1" lang="ko-Kore-KR" altLang="en-US" sz="1600" kern="0" dirty="0" err="1">
              <a:ea typeface="Arial Unicode MS" pitchFamily="34" charset="-128"/>
              <a:cs typeface="Arial Unicode MS" pitchFamily="34" charset="-128"/>
            </a:endParaRPr>
          </a:p>
        </p:txBody>
      </p:sp>
      <p:pic>
        <p:nvPicPr>
          <p:cNvPr id="5" name="그림 4">
            <a:extLst>
              <a:ext uri="{FF2B5EF4-FFF2-40B4-BE49-F238E27FC236}">
                <a16:creationId xmlns:a16="http://schemas.microsoft.com/office/drawing/2014/main" id="{0EE0AC28-09A2-C574-4043-F1D860F8822C}"/>
              </a:ext>
            </a:extLst>
          </p:cNvPr>
          <p:cNvPicPr>
            <a:picLocks noChangeAspect="1"/>
          </p:cNvPicPr>
          <p:nvPr/>
        </p:nvPicPr>
        <p:blipFill>
          <a:blip r:embed="rId4"/>
          <a:stretch>
            <a:fillRect/>
          </a:stretch>
        </p:blipFill>
        <p:spPr>
          <a:xfrm>
            <a:off x="3959968" y="1489753"/>
            <a:ext cx="4274542" cy="2703844"/>
          </a:xfrm>
          <a:prstGeom prst="rect">
            <a:avLst/>
          </a:prstGeom>
        </p:spPr>
      </p:pic>
      <p:pic>
        <p:nvPicPr>
          <p:cNvPr id="6" name="그림 5">
            <a:extLst>
              <a:ext uri="{FF2B5EF4-FFF2-40B4-BE49-F238E27FC236}">
                <a16:creationId xmlns:a16="http://schemas.microsoft.com/office/drawing/2014/main" id="{237DEC6A-EE35-3027-8805-6A0C25644495}"/>
              </a:ext>
            </a:extLst>
          </p:cNvPr>
          <p:cNvPicPr>
            <a:picLocks noChangeAspect="1"/>
          </p:cNvPicPr>
          <p:nvPr/>
        </p:nvPicPr>
        <p:blipFill>
          <a:blip r:embed="rId5"/>
          <a:stretch>
            <a:fillRect/>
          </a:stretch>
        </p:blipFill>
        <p:spPr>
          <a:xfrm>
            <a:off x="8547671" y="1342593"/>
            <a:ext cx="3331521" cy="4172814"/>
          </a:xfrm>
          <a:prstGeom prst="rect">
            <a:avLst/>
          </a:prstGeom>
        </p:spPr>
      </p:pic>
      <p:sp>
        <p:nvSpPr>
          <p:cNvPr id="7" name="직사각형 6">
            <a:extLst>
              <a:ext uri="{FF2B5EF4-FFF2-40B4-BE49-F238E27FC236}">
                <a16:creationId xmlns:a16="http://schemas.microsoft.com/office/drawing/2014/main" id="{340F0325-4F8C-4C06-CFF6-C7AECB8B97DA}"/>
              </a:ext>
            </a:extLst>
          </p:cNvPr>
          <p:cNvSpPr/>
          <p:nvPr/>
        </p:nvSpPr>
        <p:spPr bwMode="gray">
          <a:xfrm>
            <a:off x="4048018" y="3287730"/>
            <a:ext cx="2352782" cy="905867"/>
          </a:xfrm>
          <a:prstGeom prst="rect">
            <a:avLst/>
          </a:prstGeom>
          <a:no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ko-Kore-KR" alt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오른쪽 화살표[R] 7">
            <a:extLst>
              <a:ext uri="{FF2B5EF4-FFF2-40B4-BE49-F238E27FC236}">
                <a16:creationId xmlns:a16="http://schemas.microsoft.com/office/drawing/2014/main" id="{0DF68873-ADA5-1F1A-4AC7-5047520250E2}"/>
              </a:ext>
            </a:extLst>
          </p:cNvPr>
          <p:cNvSpPr/>
          <p:nvPr/>
        </p:nvSpPr>
        <p:spPr bwMode="gray">
          <a:xfrm>
            <a:off x="6534364" y="3740663"/>
            <a:ext cx="1890445" cy="184065"/>
          </a:xfrm>
          <a:prstGeom prst="rightArrow">
            <a:avLst/>
          </a:prstGeom>
          <a:solidFill>
            <a:srgbClr val="FF0000"/>
          </a:solidFill>
          <a:ln w="2540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ko-Kore-KR" alt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1805059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a:extLst>
              <a:ext uri="{FF2B5EF4-FFF2-40B4-BE49-F238E27FC236}">
                <a16:creationId xmlns:a16="http://schemas.microsoft.com/office/drawing/2014/main" id="{CB4B9552-6B65-639D-1EF9-631738F565BA}"/>
              </a:ext>
            </a:extLst>
          </p:cNvPr>
          <p:cNvSpPr>
            <a:spLocks noGrp="1"/>
          </p:cNvSpPr>
          <p:nvPr>
            <p:ph type="title"/>
          </p:nvPr>
        </p:nvSpPr>
        <p:spPr/>
        <p:txBody>
          <a:bodyPr/>
          <a:lstStyle/>
          <a:p>
            <a:r>
              <a:rPr kumimoji="1" lang="ko-Kore-KR" altLang="en-US" dirty="0"/>
              <a:t>로컬에서</a:t>
            </a:r>
            <a:r>
              <a:rPr kumimoji="1" lang="ko-KR" altLang="en-US" dirty="0"/>
              <a:t> 수행</a:t>
            </a:r>
            <a:r>
              <a:rPr kumimoji="1" lang="en-US" altLang="ko-KR" dirty="0"/>
              <a:t>(Approach-1)</a:t>
            </a:r>
            <a:endParaRPr kumimoji="1" lang="ko-Kore-KR" altLang="en-US" dirty="0"/>
          </a:p>
        </p:txBody>
      </p:sp>
      <p:pic>
        <p:nvPicPr>
          <p:cNvPr id="4" name="그림 3">
            <a:extLst>
              <a:ext uri="{FF2B5EF4-FFF2-40B4-BE49-F238E27FC236}">
                <a16:creationId xmlns:a16="http://schemas.microsoft.com/office/drawing/2014/main" id="{9D1E3ECA-0ED0-6CBE-75B0-02B44ED3CBA3}"/>
              </a:ext>
            </a:extLst>
          </p:cNvPr>
          <p:cNvPicPr>
            <a:picLocks noChangeAspect="1"/>
          </p:cNvPicPr>
          <p:nvPr/>
        </p:nvPicPr>
        <p:blipFill>
          <a:blip r:embed="rId2"/>
          <a:stretch>
            <a:fillRect/>
          </a:stretch>
        </p:blipFill>
        <p:spPr>
          <a:xfrm>
            <a:off x="504001" y="1607692"/>
            <a:ext cx="5334000" cy="3848100"/>
          </a:xfrm>
          <a:prstGeom prst="rect">
            <a:avLst/>
          </a:prstGeom>
        </p:spPr>
      </p:pic>
      <p:pic>
        <p:nvPicPr>
          <p:cNvPr id="5" name="그림 4">
            <a:extLst>
              <a:ext uri="{FF2B5EF4-FFF2-40B4-BE49-F238E27FC236}">
                <a16:creationId xmlns:a16="http://schemas.microsoft.com/office/drawing/2014/main" id="{311FD780-D72C-3234-0C07-02EC1CEF0441}"/>
              </a:ext>
            </a:extLst>
          </p:cNvPr>
          <p:cNvPicPr>
            <a:picLocks noChangeAspect="1"/>
          </p:cNvPicPr>
          <p:nvPr/>
        </p:nvPicPr>
        <p:blipFill>
          <a:blip r:embed="rId3"/>
          <a:stretch>
            <a:fillRect/>
          </a:stretch>
        </p:blipFill>
        <p:spPr>
          <a:xfrm>
            <a:off x="6210254" y="189858"/>
            <a:ext cx="3873500" cy="4432300"/>
          </a:xfrm>
          <a:prstGeom prst="rect">
            <a:avLst/>
          </a:prstGeom>
        </p:spPr>
      </p:pic>
      <p:pic>
        <p:nvPicPr>
          <p:cNvPr id="6" name="그림 5">
            <a:extLst>
              <a:ext uri="{FF2B5EF4-FFF2-40B4-BE49-F238E27FC236}">
                <a16:creationId xmlns:a16="http://schemas.microsoft.com/office/drawing/2014/main" id="{11D55B2A-AB12-965B-4FB2-0D4A5A292BDD}"/>
              </a:ext>
            </a:extLst>
          </p:cNvPr>
          <p:cNvPicPr>
            <a:picLocks noChangeAspect="1"/>
          </p:cNvPicPr>
          <p:nvPr/>
        </p:nvPicPr>
        <p:blipFill>
          <a:blip r:embed="rId4"/>
          <a:stretch>
            <a:fillRect/>
          </a:stretch>
        </p:blipFill>
        <p:spPr>
          <a:xfrm>
            <a:off x="6097239" y="4714714"/>
            <a:ext cx="5718042" cy="1881723"/>
          </a:xfrm>
          <a:prstGeom prst="rect">
            <a:avLst/>
          </a:prstGeom>
        </p:spPr>
      </p:pic>
      <p:sp>
        <p:nvSpPr>
          <p:cNvPr id="7" name="TextBox 6">
            <a:extLst>
              <a:ext uri="{FF2B5EF4-FFF2-40B4-BE49-F238E27FC236}">
                <a16:creationId xmlns:a16="http://schemas.microsoft.com/office/drawing/2014/main" id="{2C2031E4-3F9A-B544-B53D-6960F79BB45C}"/>
              </a:ext>
            </a:extLst>
          </p:cNvPr>
          <p:cNvSpPr txBox="1"/>
          <p:nvPr/>
        </p:nvSpPr>
        <p:spPr>
          <a:xfrm>
            <a:off x="8308647" y="206123"/>
            <a:ext cx="1295226" cy="215444"/>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kumimoji="1" lang="en-US" altLang="ko-Kore-KR" sz="1400" kern="0" dirty="0" err="1">
                <a:ea typeface="Arial Unicode MS" pitchFamily="34" charset="-128"/>
                <a:cs typeface="Arial Unicode MS" pitchFamily="34" charset="-128"/>
              </a:rPr>
              <a:t>cds</a:t>
            </a:r>
            <a:r>
              <a:rPr kumimoji="1" lang="en-US" altLang="ko-Kore-KR" sz="1400" kern="0" dirty="0">
                <a:ea typeface="Arial Unicode MS" pitchFamily="34" charset="-128"/>
                <a:cs typeface="Arial Unicode MS" pitchFamily="34" charset="-128"/>
              </a:rPr>
              <a:t> watch </a:t>
            </a:r>
            <a:r>
              <a:rPr kumimoji="1" lang="ko-KR" altLang="en-US" sz="1400" kern="0" dirty="0">
                <a:ea typeface="Arial Unicode MS" pitchFamily="34" charset="-128"/>
                <a:cs typeface="Arial Unicode MS" pitchFamily="34" charset="-128"/>
              </a:rPr>
              <a:t>수행</a:t>
            </a:r>
            <a:r>
              <a:rPr kumimoji="1" lang="en-US" altLang="ko-KR" sz="1400" kern="0" dirty="0">
                <a:ea typeface="Arial Unicode MS" pitchFamily="34" charset="-128"/>
                <a:cs typeface="Arial Unicode MS" pitchFamily="34" charset="-128"/>
              </a:rPr>
              <a:t>.</a:t>
            </a:r>
            <a:endParaRPr kumimoji="1" lang="ko-Kore-KR" altLang="en-US" sz="1400" kern="0" dirty="0" err="1">
              <a:ea typeface="Arial Unicode MS" pitchFamily="34" charset="-128"/>
              <a:cs typeface="Arial Unicode MS" pitchFamily="34" charset="-128"/>
            </a:endParaRPr>
          </a:p>
        </p:txBody>
      </p:sp>
      <p:sp>
        <p:nvSpPr>
          <p:cNvPr id="8" name="TextBox 7">
            <a:extLst>
              <a:ext uri="{FF2B5EF4-FFF2-40B4-BE49-F238E27FC236}">
                <a16:creationId xmlns:a16="http://schemas.microsoft.com/office/drawing/2014/main" id="{C8F13993-D0B6-B17B-279B-5BB99C44028F}"/>
              </a:ext>
            </a:extLst>
          </p:cNvPr>
          <p:cNvSpPr txBox="1"/>
          <p:nvPr/>
        </p:nvSpPr>
        <p:spPr>
          <a:xfrm>
            <a:off x="504001" y="5517075"/>
            <a:ext cx="4219104" cy="27699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kumimoji="1" lang="en-US" altLang="ko-Kore-KR" sz="1800" kern="0" dirty="0">
                <a:ea typeface="Arial Unicode MS" pitchFamily="34" charset="-128"/>
                <a:cs typeface="Arial Unicode MS" pitchFamily="34" charset="-128"/>
              </a:rPr>
              <a:t>$&gt;</a:t>
            </a:r>
            <a:r>
              <a:rPr kumimoji="1" lang="en-US" altLang="ko-Kore-KR" sz="1800" kern="0" dirty="0" err="1">
                <a:ea typeface="Arial Unicode MS" pitchFamily="34" charset="-128"/>
                <a:cs typeface="Arial Unicode MS" pitchFamily="34" charset="-128"/>
              </a:rPr>
              <a:t>cf</a:t>
            </a:r>
            <a:r>
              <a:rPr kumimoji="1" lang="en-US" altLang="ko-Kore-KR" sz="1800" kern="0" dirty="0">
                <a:ea typeface="Arial Unicode MS" pitchFamily="34" charset="-128"/>
                <a:cs typeface="Arial Unicode MS" pitchFamily="34" charset="-128"/>
              </a:rPr>
              <a:t> env </a:t>
            </a:r>
            <a:r>
              <a:rPr kumimoji="1" lang="en-US" altLang="ko-Kore-KR" sz="1800" i="1" kern="0" dirty="0">
                <a:ea typeface="Arial Unicode MS" pitchFamily="34" charset="-128"/>
                <a:cs typeface="Arial Unicode MS" pitchFamily="34" charset="-128"/>
              </a:rPr>
              <a:t>service-name </a:t>
            </a:r>
            <a:r>
              <a:rPr kumimoji="1" lang="en-US" altLang="ko-Kore-KR" sz="1800" kern="0" dirty="0">
                <a:ea typeface="Arial Unicode MS" pitchFamily="34" charset="-128"/>
                <a:cs typeface="Arial Unicode MS" pitchFamily="34" charset="-128"/>
              </a:rPr>
              <a:t>&gt; default-</a:t>
            </a:r>
            <a:r>
              <a:rPr kumimoji="1" lang="en-US" altLang="ko-Kore-KR" sz="1800" kern="0" dirty="0" err="1">
                <a:ea typeface="Arial Unicode MS" pitchFamily="34" charset="-128"/>
                <a:cs typeface="Arial Unicode MS" pitchFamily="34" charset="-128"/>
              </a:rPr>
              <a:t>env.json</a:t>
            </a:r>
            <a:endParaRPr kumimoji="1" lang="en-US" altLang="ko-Kore-KR" sz="1800" kern="0" dirty="0">
              <a:ea typeface="Arial Unicode MS" pitchFamily="34" charset="-128"/>
              <a:cs typeface="Arial Unicode MS" pitchFamily="34" charset="-128"/>
            </a:endParaRPr>
          </a:p>
        </p:txBody>
      </p:sp>
      <p:sp>
        <p:nvSpPr>
          <p:cNvPr id="9" name="TextBox 8">
            <a:extLst>
              <a:ext uri="{FF2B5EF4-FFF2-40B4-BE49-F238E27FC236}">
                <a16:creationId xmlns:a16="http://schemas.microsoft.com/office/drawing/2014/main" id="{15432D8A-6E9D-A63A-AC9D-56738F70DD34}"/>
              </a:ext>
            </a:extLst>
          </p:cNvPr>
          <p:cNvSpPr txBox="1"/>
          <p:nvPr/>
        </p:nvSpPr>
        <p:spPr>
          <a:xfrm>
            <a:off x="7663816" y="4513673"/>
            <a:ext cx="4151465" cy="184666"/>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kumimoji="1" lang="en-US" altLang="ko-Kore-KR" sz="1200" kern="0" dirty="0">
                <a:ea typeface="Arial Unicode MS" pitchFamily="34" charset="-128"/>
                <a:cs typeface="Arial Unicode MS" pitchFamily="34" charset="-128"/>
              </a:rPr>
              <a:t>ERP </a:t>
            </a:r>
            <a:r>
              <a:rPr kumimoji="1" lang="ko-KR" altLang="en-US" sz="1200" kern="0" dirty="0" err="1">
                <a:ea typeface="Arial Unicode MS" pitchFamily="34" charset="-128"/>
                <a:cs typeface="Arial Unicode MS" pitchFamily="34" charset="-128"/>
              </a:rPr>
              <a:t>데이타</a:t>
            </a:r>
            <a:r>
              <a:rPr kumimoji="1" lang="ko-KR" altLang="en-US" sz="1200" kern="0" dirty="0">
                <a:ea typeface="Arial Unicode MS" pitchFamily="34" charset="-128"/>
                <a:cs typeface="Arial Unicode MS" pitchFamily="34" charset="-128"/>
              </a:rPr>
              <a:t> 확인</a:t>
            </a:r>
            <a:r>
              <a:rPr kumimoji="1" lang="en-US" altLang="ko-KR" sz="1200" kern="0" dirty="0">
                <a:ea typeface="Arial Unicode MS" pitchFamily="34" charset="-128"/>
                <a:cs typeface="Arial Unicode MS" pitchFamily="34" charset="-128"/>
              </a:rPr>
              <a:t>(</a:t>
            </a:r>
            <a:r>
              <a:rPr kumimoji="1" lang="en-US" altLang="ko-Kore-KR" sz="1200" kern="0" dirty="0">
                <a:ea typeface="Arial Unicode MS" pitchFamily="34" charset="-128"/>
                <a:cs typeface="Arial Unicode MS" pitchFamily="34" charset="-128"/>
              </a:rPr>
              <a:t>Remote </a:t>
            </a:r>
            <a:r>
              <a:rPr kumimoji="1" lang="ko-KR" altLang="en-US" sz="1200" kern="0" dirty="0">
                <a:ea typeface="Arial Unicode MS" pitchFamily="34" charset="-128"/>
                <a:cs typeface="Arial Unicode MS" pitchFamily="34" charset="-128"/>
              </a:rPr>
              <a:t>서비스 수행 결과 확인</a:t>
            </a:r>
            <a:r>
              <a:rPr kumimoji="1" lang="en-US" altLang="ko-KR" sz="1200" kern="0" dirty="0">
                <a:ea typeface="Arial Unicode MS" pitchFamily="34" charset="-128"/>
                <a:cs typeface="Arial Unicode MS" pitchFamily="34" charset="-128"/>
              </a:rPr>
              <a:t>)</a:t>
            </a:r>
            <a:endParaRPr kumimoji="1" lang="ko-Kore-KR" altLang="en-US" sz="1200" kern="0" dirty="0" err="1">
              <a:ea typeface="Arial Unicode MS" pitchFamily="34" charset="-128"/>
              <a:cs typeface="Arial Unicode MS" pitchFamily="34" charset="-128"/>
            </a:endParaRPr>
          </a:p>
        </p:txBody>
      </p:sp>
      <p:sp>
        <p:nvSpPr>
          <p:cNvPr id="10" name="모서리가 둥근 직사각형 9">
            <a:extLst>
              <a:ext uri="{FF2B5EF4-FFF2-40B4-BE49-F238E27FC236}">
                <a16:creationId xmlns:a16="http://schemas.microsoft.com/office/drawing/2014/main" id="{F390EA12-6EEE-2B07-EE7C-FF1283701598}"/>
              </a:ext>
            </a:extLst>
          </p:cNvPr>
          <p:cNvSpPr/>
          <p:nvPr/>
        </p:nvSpPr>
        <p:spPr bwMode="gray">
          <a:xfrm>
            <a:off x="6097239" y="4171308"/>
            <a:ext cx="2049765" cy="205483"/>
          </a:xfrm>
          <a:prstGeom prst="roundRect">
            <a:avLst/>
          </a:prstGeom>
          <a:no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ko-Kore-KR" alt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1" name="TextBox 10">
            <a:extLst>
              <a:ext uri="{FF2B5EF4-FFF2-40B4-BE49-F238E27FC236}">
                <a16:creationId xmlns:a16="http://schemas.microsoft.com/office/drawing/2014/main" id="{732DAF39-ECC4-4B9B-8B04-0C75512ADB06}"/>
              </a:ext>
            </a:extLst>
          </p:cNvPr>
          <p:cNvSpPr txBox="1"/>
          <p:nvPr/>
        </p:nvSpPr>
        <p:spPr>
          <a:xfrm>
            <a:off x="504001" y="6051652"/>
            <a:ext cx="4946867" cy="215444"/>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kumimoji="1" lang="ko-KR" altLang="en-US" sz="1400" kern="0" dirty="0">
                <a:solidFill>
                  <a:srgbClr val="FF0000"/>
                </a:solidFill>
                <a:ea typeface="Arial Unicode MS" pitchFamily="34" charset="-128"/>
                <a:cs typeface="Arial Unicode MS" pitchFamily="34" charset="-128"/>
              </a:rPr>
              <a:t>혹은</a:t>
            </a:r>
            <a:r>
              <a:rPr kumimoji="1" lang="en-US" altLang="ko-KR" sz="1400" kern="0" dirty="0">
                <a:solidFill>
                  <a:srgbClr val="FF0000"/>
                </a:solidFill>
                <a:ea typeface="Arial Unicode MS" pitchFamily="34" charset="-128"/>
                <a:cs typeface="Arial Unicode MS" pitchFamily="34" charset="-128"/>
              </a:rPr>
              <a:t>,</a:t>
            </a:r>
            <a:r>
              <a:rPr kumimoji="1" lang="ko-KR" altLang="en-US" sz="1400" kern="0" dirty="0">
                <a:solidFill>
                  <a:srgbClr val="FF0000"/>
                </a:solidFill>
                <a:ea typeface="Arial Unicode MS" pitchFamily="34" charset="-128"/>
                <a:cs typeface="Arial Unicode MS" pitchFamily="34" charset="-128"/>
              </a:rPr>
              <a:t> </a:t>
            </a:r>
            <a:r>
              <a:rPr kumimoji="1" lang="en-US" altLang="ko-KR" sz="1400" kern="0" dirty="0">
                <a:solidFill>
                  <a:srgbClr val="FF0000"/>
                </a:solidFill>
                <a:ea typeface="Arial Unicode MS" pitchFamily="34" charset="-128"/>
                <a:cs typeface="Arial Unicode MS" pitchFamily="34" charset="-128"/>
              </a:rPr>
              <a:t>CF Space</a:t>
            </a:r>
            <a:r>
              <a:rPr kumimoji="1" lang="ko-KR" altLang="en-US" sz="1400" kern="0" dirty="0">
                <a:solidFill>
                  <a:srgbClr val="FF0000"/>
                </a:solidFill>
                <a:ea typeface="Arial Unicode MS" pitchFamily="34" charset="-128"/>
                <a:cs typeface="Arial Unicode MS" pitchFamily="34" charset="-128"/>
              </a:rPr>
              <a:t>의 환경 변수에서 복사해도 됨</a:t>
            </a:r>
            <a:r>
              <a:rPr kumimoji="1" lang="en-US" altLang="ko-KR" sz="1400" kern="0" dirty="0">
                <a:solidFill>
                  <a:srgbClr val="FF0000"/>
                </a:solidFill>
                <a:ea typeface="Arial Unicode MS" pitchFamily="34" charset="-128"/>
                <a:cs typeface="Arial Unicode MS" pitchFamily="34" charset="-128"/>
              </a:rPr>
              <a:t>.</a:t>
            </a:r>
            <a:r>
              <a:rPr kumimoji="1" lang="ko-KR" altLang="en-US" sz="1400" kern="0" dirty="0">
                <a:solidFill>
                  <a:srgbClr val="FF0000"/>
                </a:solidFill>
                <a:ea typeface="Arial Unicode MS" pitchFamily="34" charset="-128"/>
                <a:cs typeface="Arial Unicode MS" pitchFamily="34" charset="-128"/>
              </a:rPr>
              <a:t> </a:t>
            </a:r>
            <a:r>
              <a:rPr kumimoji="1" lang="en-US" altLang="ko-KR" sz="1400" kern="0" dirty="0">
                <a:solidFill>
                  <a:srgbClr val="FF0000"/>
                </a:solidFill>
                <a:ea typeface="Arial Unicode MS" pitchFamily="34" charset="-128"/>
                <a:cs typeface="Arial Unicode MS" pitchFamily="34" charset="-128"/>
                <a:sym typeface="Wingdings" pitchFamily="2" charset="2"/>
              </a:rPr>
              <a:t></a:t>
            </a:r>
            <a:r>
              <a:rPr kumimoji="1" lang="ko-KR" altLang="en-US" sz="1400" kern="0" dirty="0">
                <a:solidFill>
                  <a:srgbClr val="FF0000"/>
                </a:solidFill>
                <a:ea typeface="Arial Unicode MS" pitchFamily="34" charset="-128"/>
                <a:cs typeface="Arial Unicode MS" pitchFamily="34" charset="-128"/>
                <a:sym typeface="Wingdings" pitchFamily="2" charset="2"/>
              </a:rPr>
              <a:t> 다음 장 참조</a:t>
            </a:r>
            <a:endParaRPr kumimoji="1" lang="en-US" altLang="ko-Kore-KR" sz="1400" kern="0" dirty="0">
              <a:solidFill>
                <a:srgbClr val="FF0000"/>
              </a:solidFill>
              <a:ea typeface="Arial Unicode MS" pitchFamily="34" charset="-128"/>
              <a:cs typeface="Arial Unicode MS" pitchFamily="34" charset="-128"/>
            </a:endParaRPr>
          </a:p>
        </p:txBody>
      </p:sp>
      <p:sp>
        <p:nvSpPr>
          <p:cNvPr id="12" name="모서리가 둥근 직사각형 11">
            <a:extLst>
              <a:ext uri="{FF2B5EF4-FFF2-40B4-BE49-F238E27FC236}">
                <a16:creationId xmlns:a16="http://schemas.microsoft.com/office/drawing/2014/main" id="{732A4119-486B-32C8-E6CA-BCD94E75D50C}"/>
              </a:ext>
            </a:extLst>
          </p:cNvPr>
          <p:cNvSpPr/>
          <p:nvPr/>
        </p:nvSpPr>
        <p:spPr bwMode="gray">
          <a:xfrm>
            <a:off x="6068547" y="184289"/>
            <a:ext cx="2049765" cy="205483"/>
          </a:xfrm>
          <a:prstGeom prst="roundRect">
            <a:avLst/>
          </a:prstGeom>
          <a:no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ko-Kore-KR" alt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1841621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a:extLst>
              <a:ext uri="{FF2B5EF4-FFF2-40B4-BE49-F238E27FC236}">
                <a16:creationId xmlns:a16="http://schemas.microsoft.com/office/drawing/2014/main" id="{1DDB9E3B-7B31-6F64-E3EA-BCF4156F70F9}"/>
              </a:ext>
            </a:extLst>
          </p:cNvPr>
          <p:cNvSpPr>
            <a:spLocks noGrp="1"/>
          </p:cNvSpPr>
          <p:nvPr>
            <p:ph type="title"/>
          </p:nvPr>
        </p:nvSpPr>
        <p:spPr/>
        <p:txBody>
          <a:bodyPr/>
          <a:lstStyle/>
          <a:p>
            <a:r>
              <a:rPr kumimoji="1" lang="en-US" altLang="ko-Kore-KR" dirty="0" err="1"/>
              <a:t>VCAP_Service</a:t>
            </a:r>
            <a:r>
              <a:rPr kumimoji="1" lang="en-US" altLang="ko-Kore-KR" dirty="0"/>
              <a:t> </a:t>
            </a:r>
            <a:r>
              <a:rPr kumimoji="1" lang="ko-Kore-KR" altLang="en-US" dirty="0"/>
              <a:t>확인</a:t>
            </a:r>
            <a:r>
              <a:rPr kumimoji="1" lang="en-US" altLang="ko-Kore-KR" dirty="0"/>
              <a:t>.</a:t>
            </a:r>
            <a:endParaRPr kumimoji="1" lang="ko-Kore-KR" altLang="en-US" dirty="0"/>
          </a:p>
        </p:txBody>
      </p:sp>
      <p:pic>
        <p:nvPicPr>
          <p:cNvPr id="4" name="그림 3">
            <a:extLst>
              <a:ext uri="{FF2B5EF4-FFF2-40B4-BE49-F238E27FC236}">
                <a16:creationId xmlns:a16="http://schemas.microsoft.com/office/drawing/2014/main" id="{5B97ECDC-DE2F-B9CA-BF92-AFD98F407199}"/>
              </a:ext>
            </a:extLst>
          </p:cNvPr>
          <p:cNvPicPr>
            <a:picLocks noChangeAspect="1"/>
          </p:cNvPicPr>
          <p:nvPr/>
        </p:nvPicPr>
        <p:blipFill>
          <a:blip r:embed="rId2"/>
          <a:stretch>
            <a:fillRect/>
          </a:stretch>
        </p:blipFill>
        <p:spPr>
          <a:xfrm>
            <a:off x="504001" y="1746963"/>
            <a:ext cx="5295900" cy="3035300"/>
          </a:xfrm>
          <a:prstGeom prst="rect">
            <a:avLst/>
          </a:prstGeom>
        </p:spPr>
      </p:pic>
      <p:pic>
        <p:nvPicPr>
          <p:cNvPr id="5" name="그림 4">
            <a:extLst>
              <a:ext uri="{FF2B5EF4-FFF2-40B4-BE49-F238E27FC236}">
                <a16:creationId xmlns:a16="http://schemas.microsoft.com/office/drawing/2014/main" id="{6E22682E-A1E7-D0D5-BA58-2799120B8D33}"/>
              </a:ext>
            </a:extLst>
          </p:cNvPr>
          <p:cNvPicPr>
            <a:picLocks noChangeAspect="1"/>
          </p:cNvPicPr>
          <p:nvPr/>
        </p:nvPicPr>
        <p:blipFill>
          <a:blip r:embed="rId3"/>
          <a:stretch>
            <a:fillRect/>
          </a:stretch>
        </p:blipFill>
        <p:spPr>
          <a:xfrm>
            <a:off x="6198473" y="1746963"/>
            <a:ext cx="5613400" cy="3975100"/>
          </a:xfrm>
          <a:prstGeom prst="rect">
            <a:avLst/>
          </a:prstGeom>
        </p:spPr>
      </p:pic>
      <p:sp>
        <p:nvSpPr>
          <p:cNvPr id="6" name="TextBox 5">
            <a:extLst>
              <a:ext uri="{FF2B5EF4-FFF2-40B4-BE49-F238E27FC236}">
                <a16:creationId xmlns:a16="http://schemas.microsoft.com/office/drawing/2014/main" id="{AF09A1E1-9AFC-02E0-4170-86FECB8E486A}"/>
              </a:ext>
            </a:extLst>
          </p:cNvPr>
          <p:cNvSpPr txBox="1"/>
          <p:nvPr/>
        </p:nvSpPr>
        <p:spPr>
          <a:xfrm>
            <a:off x="595441" y="5506619"/>
            <a:ext cx="3707746" cy="215444"/>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kumimoji="1" lang="ko-KR" altLang="en-US" sz="1400" kern="0" dirty="0">
                <a:solidFill>
                  <a:srgbClr val="FF0000"/>
                </a:solidFill>
                <a:ea typeface="Arial Unicode MS" pitchFamily="34" charset="-128"/>
                <a:cs typeface="Arial Unicode MS" pitchFamily="34" charset="-128"/>
              </a:rPr>
              <a:t>혹은</a:t>
            </a:r>
            <a:r>
              <a:rPr kumimoji="1" lang="en-US" altLang="ko-KR" sz="1400" kern="0" dirty="0">
                <a:solidFill>
                  <a:srgbClr val="FF0000"/>
                </a:solidFill>
                <a:ea typeface="Arial Unicode MS" pitchFamily="34" charset="-128"/>
                <a:cs typeface="Arial Unicode MS" pitchFamily="34" charset="-128"/>
              </a:rPr>
              <a:t>,</a:t>
            </a:r>
            <a:r>
              <a:rPr kumimoji="1" lang="ko-KR" altLang="en-US" sz="1400" kern="0" dirty="0">
                <a:solidFill>
                  <a:srgbClr val="FF0000"/>
                </a:solidFill>
                <a:ea typeface="Arial Unicode MS" pitchFamily="34" charset="-128"/>
                <a:cs typeface="Arial Unicode MS" pitchFamily="34" charset="-128"/>
              </a:rPr>
              <a:t> </a:t>
            </a:r>
            <a:r>
              <a:rPr kumimoji="1" lang="en-US" altLang="ko-KR" sz="1400" kern="0" dirty="0">
                <a:solidFill>
                  <a:srgbClr val="FF0000"/>
                </a:solidFill>
                <a:ea typeface="Arial Unicode MS" pitchFamily="34" charset="-128"/>
                <a:cs typeface="Arial Unicode MS" pitchFamily="34" charset="-128"/>
              </a:rPr>
              <a:t>CF Space</a:t>
            </a:r>
            <a:r>
              <a:rPr kumimoji="1" lang="ko-KR" altLang="en-US" sz="1400" kern="0" dirty="0">
                <a:solidFill>
                  <a:srgbClr val="FF0000"/>
                </a:solidFill>
                <a:ea typeface="Arial Unicode MS" pitchFamily="34" charset="-128"/>
                <a:cs typeface="Arial Unicode MS" pitchFamily="34" charset="-128"/>
              </a:rPr>
              <a:t>의 환경 변수에서 복사해도 됨</a:t>
            </a:r>
            <a:r>
              <a:rPr kumimoji="1" lang="en-US" altLang="ko-KR" sz="1400" kern="0" dirty="0">
                <a:solidFill>
                  <a:srgbClr val="FF0000"/>
                </a:solidFill>
                <a:ea typeface="Arial Unicode MS" pitchFamily="34" charset="-128"/>
                <a:cs typeface="Arial Unicode MS" pitchFamily="34" charset="-128"/>
              </a:rPr>
              <a:t>.</a:t>
            </a:r>
            <a:endParaRPr kumimoji="1" lang="en-US" altLang="ko-Kore-KR" sz="1400" kern="0" dirty="0">
              <a:solidFill>
                <a:srgbClr val="FF0000"/>
              </a:solidFill>
              <a:ea typeface="Arial Unicode MS" pitchFamily="34" charset="-128"/>
              <a:cs typeface="Arial Unicode MS" pitchFamily="34" charset="-128"/>
            </a:endParaRPr>
          </a:p>
        </p:txBody>
      </p:sp>
    </p:spTree>
    <p:extLst>
      <p:ext uri="{BB962C8B-B14F-4D97-AF65-F5344CB8AC3E}">
        <p14:creationId xmlns:p14="http://schemas.microsoft.com/office/powerpoint/2010/main" val="30944121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a:extLst>
              <a:ext uri="{FF2B5EF4-FFF2-40B4-BE49-F238E27FC236}">
                <a16:creationId xmlns:a16="http://schemas.microsoft.com/office/drawing/2014/main" id="{B6326A8A-D17C-A664-0C29-1FF4079A5C2A}"/>
              </a:ext>
            </a:extLst>
          </p:cNvPr>
          <p:cNvSpPr>
            <a:spLocks noGrp="1"/>
          </p:cNvSpPr>
          <p:nvPr>
            <p:ph type="title"/>
          </p:nvPr>
        </p:nvSpPr>
        <p:spPr/>
        <p:txBody>
          <a:bodyPr/>
          <a:lstStyle/>
          <a:p>
            <a:r>
              <a:rPr kumimoji="1" lang="ko-Kore-KR" altLang="en-US" dirty="0"/>
              <a:t>로컬에서</a:t>
            </a:r>
            <a:r>
              <a:rPr kumimoji="1" lang="ko-KR" altLang="en-US" dirty="0"/>
              <a:t> 수행</a:t>
            </a:r>
            <a:r>
              <a:rPr kumimoji="1" lang="en-US" altLang="ko-KR" dirty="0"/>
              <a:t>(Approach-2)</a:t>
            </a:r>
            <a:endParaRPr kumimoji="1" lang="ko-Kore-KR" altLang="en-US" dirty="0"/>
          </a:p>
        </p:txBody>
      </p:sp>
      <p:pic>
        <p:nvPicPr>
          <p:cNvPr id="4" name="그림 3">
            <a:extLst>
              <a:ext uri="{FF2B5EF4-FFF2-40B4-BE49-F238E27FC236}">
                <a16:creationId xmlns:a16="http://schemas.microsoft.com/office/drawing/2014/main" id="{D098A1AB-9406-860C-0CB7-3746F9E90154}"/>
              </a:ext>
            </a:extLst>
          </p:cNvPr>
          <p:cNvPicPr>
            <a:picLocks noChangeAspect="1"/>
          </p:cNvPicPr>
          <p:nvPr/>
        </p:nvPicPr>
        <p:blipFill>
          <a:blip r:embed="rId2"/>
          <a:stretch>
            <a:fillRect/>
          </a:stretch>
        </p:blipFill>
        <p:spPr>
          <a:xfrm>
            <a:off x="504001" y="1273424"/>
            <a:ext cx="4673600" cy="4927600"/>
          </a:xfrm>
          <a:prstGeom prst="rect">
            <a:avLst/>
          </a:prstGeom>
        </p:spPr>
      </p:pic>
      <p:sp>
        <p:nvSpPr>
          <p:cNvPr id="5" name="TextBox 4">
            <a:extLst>
              <a:ext uri="{FF2B5EF4-FFF2-40B4-BE49-F238E27FC236}">
                <a16:creationId xmlns:a16="http://schemas.microsoft.com/office/drawing/2014/main" id="{677E47E3-4B4F-825A-81D7-882D7DE41396}"/>
              </a:ext>
            </a:extLst>
          </p:cNvPr>
          <p:cNvSpPr txBox="1"/>
          <p:nvPr/>
        </p:nvSpPr>
        <p:spPr>
          <a:xfrm>
            <a:off x="6115111" y="1018372"/>
            <a:ext cx="4881144" cy="5643853"/>
          </a:xfrm>
          <a:prstGeom prst="rect">
            <a:avLst/>
          </a:prstGeom>
          <a:noFill/>
        </p:spPr>
        <p:txBody>
          <a:bodyPr wrap="none" lIns="0" tIns="0" rIns="0" bIns="0" rtlCol="0">
            <a:spAutoFit/>
          </a:bodyPr>
          <a:lstStyle/>
          <a:p>
            <a:br>
              <a:rPr lang="en" altLang="ko-Kore-KR" sz="900" dirty="0">
                <a:effectLst/>
                <a:latin typeface="Helvetica" pitchFamily="2" charset="0"/>
              </a:rPr>
            </a:br>
            <a:endParaRPr lang="en" altLang="ko-Kore-KR" sz="900" dirty="0">
              <a:effectLst/>
              <a:latin typeface="Helvetica" pitchFamily="2" charset="0"/>
            </a:endParaRPr>
          </a:p>
          <a:p>
            <a:r>
              <a:rPr lang="en" altLang="ko-Kore-KR" sz="900" dirty="0">
                <a:solidFill>
                  <a:srgbClr val="FF0000"/>
                </a:solidFill>
                <a:effectLst/>
                <a:latin typeface="Helvetica" pitchFamily="2" charset="0"/>
              </a:rPr>
              <a:t>user: extcap01 $  </a:t>
            </a:r>
            <a:r>
              <a:rPr lang="en" altLang="ko-Kore-KR" sz="900" dirty="0" err="1">
                <a:solidFill>
                  <a:srgbClr val="FF0000"/>
                </a:solidFill>
                <a:effectLst/>
                <a:latin typeface="Helvetica" pitchFamily="2" charset="0"/>
              </a:rPr>
              <a:t>cf</a:t>
            </a:r>
            <a:r>
              <a:rPr lang="en" altLang="ko-Kore-KR" sz="900" dirty="0">
                <a:solidFill>
                  <a:srgbClr val="FF0000"/>
                </a:solidFill>
                <a:effectLst/>
                <a:latin typeface="Helvetica" pitchFamily="2" charset="0"/>
              </a:rPr>
              <a:t> create-service-key extcap01-db extcap01-sk</a:t>
            </a:r>
          </a:p>
          <a:p>
            <a:r>
              <a:rPr lang="en" altLang="ko-Kore-KR" sz="900" dirty="0">
                <a:effectLst/>
                <a:latin typeface="Helvetica" pitchFamily="2" charset="0"/>
              </a:rPr>
              <a:t>Creating service key extcap01-sk for service instance extcap01-db as </a:t>
            </a:r>
            <a:r>
              <a:rPr lang="en" altLang="ko-Kore-KR" sz="900" dirty="0" err="1">
                <a:effectLst/>
                <a:latin typeface="Helvetica" pitchFamily="2" charset="0"/>
              </a:rPr>
              <a:t>jungwoo.han@sap.com</a:t>
            </a:r>
            <a:r>
              <a:rPr lang="en" altLang="ko-Kore-KR" sz="900" dirty="0">
                <a:effectLst/>
                <a:latin typeface="Helvetica" pitchFamily="2" charset="0"/>
              </a:rPr>
              <a:t>...</a:t>
            </a:r>
          </a:p>
          <a:p>
            <a:r>
              <a:rPr lang="en" altLang="ko-Kore-KR" sz="900" dirty="0">
                <a:effectLst/>
                <a:latin typeface="Helvetica" pitchFamily="2" charset="0"/>
              </a:rPr>
              <a:t>OK</a:t>
            </a:r>
          </a:p>
          <a:p>
            <a:r>
              <a:rPr lang="en" altLang="ko-Kore-KR" sz="900" dirty="0">
                <a:solidFill>
                  <a:srgbClr val="FF0000"/>
                </a:solidFill>
                <a:effectLst/>
                <a:latin typeface="Helvetica" pitchFamily="2" charset="0"/>
              </a:rPr>
              <a:t>user: extcap01 $ </a:t>
            </a:r>
            <a:r>
              <a:rPr lang="en" altLang="ko-Kore-KR" sz="900" dirty="0" err="1">
                <a:solidFill>
                  <a:srgbClr val="FF0000"/>
                </a:solidFill>
                <a:effectLst/>
                <a:latin typeface="Helvetica" pitchFamily="2" charset="0"/>
              </a:rPr>
              <a:t>cds</a:t>
            </a:r>
            <a:r>
              <a:rPr lang="en" altLang="ko-Kore-KR" sz="900" dirty="0">
                <a:solidFill>
                  <a:srgbClr val="FF0000"/>
                </a:solidFill>
                <a:effectLst/>
                <a:latin typeface="Helvetica" pitchFamily="2" charset="0"/>
              </a:rPr>
              <a:t> bind -2 extcap01-db:extcap01-sk</a:t>
            </a:r>
          </a:p>
          <a:p>
            <a:r>
              <a:rPr lang="en" altLang="ko-Kore-KR" sz="900" dirty="0">
                <a:effectLst/>
                <a:latin typeface="Helvetica" pitchFamily="2" charset="0"/>
              </a:rPr>
              <a:t>Retrieving data from Cloud Foundry...</a:t>
            </a:r>
          </a:p>
          <a:p>
            <a:r>
              <a:rPr lang="en" altLang="ko-Kore-KR" sz="900" dirty="0">
                <a:effectLst/>
                <a:latin typeface="Helvetica" pitchFamily="2" charset="0"/>
              </a:rPr>
              <a:t>Binding </a:t>
            </a:r>
            <a:r>
              <a:rPr lang="en" altLang="ko-Kore-KR" sz="900" dirty="0" err="1">
                <a:effectLst/>
                <a:latin typeface="Helvetica" pitchFamily="2" charset="0"/>
              </a:rPr>
              <a:t>db</a:t>
            </a:r>
            <a:r>
              <a:rPr lang="en" altLang="ko-Kore-KR" sz="900" dirty="0">
                <a:effectLst/>
                <a:latin typeface="Helvetica" pitchFamily="2" charset="0"/>
              </a:rPr>
              <a:t> to Cloud Foundry managed service extcap01-db:extcap01-sk with kind </a:t>
            </a:r>
            <a:r>
              <a:rPr lang="en" altLang="ko-Kore-KR" sz="900" dirty="0" err="1">
                <a:effectLst/>
                <a:latin typeface="Helvetica" pitchFamily="2" charset="0"/>
              </a:rPr>
              <a:t>hana</a:t>
            </a:r>
            <a:r>
              <a:rPr lang="en" altLang="ko-Kore-KR" sz="900" dirty="0">
                <a:effectLst/>
                <a:latin typeface="Helvetica" pitchFamily="2" charset="0"/>
              </a:rPr>
              <a:t>-cloud</a:t>
            </a:r>
          </a:p>
          <a:p>
            <a:r>
              <a:rPr lang="en" altLang="ko-Kore-KR" sz="900" dirty="0">
                <a:effectLst/>
                <a:latin typeface="Helvetica" pitchFamily="2" charset="0"/>
              </a:rPr>
              <a:t>Saving bindings to .</a:t>
            </a:r>
            <a:r>
              <a:rPr lang="en" altLang="ko-Kore-KR" sz="900" dirty="0" err="1">
                <a:effectLst/>
                <a:latin typeface="Helvetica" pitchFamily="2" charset="0"/>
              </a:rPr>
              <a:t>cdsrc-private.json</a:t>
            </a:r>
            <a:r>
              <a:rPr lang="en" altLang="ko-Kore-KR" sz="900" dirty="0">
                <a:effectLst/>
                <a:latin typeface="Helvetica" pitchFamily="2" charset="0"/>
              </a:rPr>
              <a:t> in profile hybrid</a:t>
            </a:r>
          </a:p>
          <a:p>
            <a:r>
              <a:rPr lang="en" altLang="ko-Kore-KR" sz="900" dirty="0">
                <a:effectLst/>
                <a:latin typeface="Helvetica" pitchFamily="2" charset="0"/>
              </a:rPr>
              <a:t>TIP: Run with cloud bindings: </a:t>
            </a:r>
            <a:r>
              <a:rPr lang="en" altLang="ko-Kore-KR" sz="900" dirty="0" err="1">
                <a:effectLst/>
                <a:latin typeface="Helvetica" pitchFamily="2" charset="0"/>
              </a:rPr>
              <a:t>cds</a:t>
            </a:r>
            <a:r>
              <a:rPr lang="en" altLang="ko-Kore-KR" sz="900" dirty="0">
                <a:effectLst/>
                <a:latin typeface="Helvetica" pitchFamily="2" charset="0"/>
              </a:rPr>
              <a:t> watch --profile hybrid</a:t>
            </a:r>
          </a:p>
          <a:p>
            <a:endParaRPr lang="en" altLang="ko-Kore-KR" sz="900" dirty="0">
              <a:effectLst/>
              <a:latin typeface="Helvetica" pitchFamily="2" charset="0"/>
            </a:endParaRPr>
          </a:p>
          <a:p>
            <a:r>
              <a:rPr lang="en" altLang="ko-Kore-KR" sz="900" dirty="0">
                <a:solidFill>
                  <a:srgbClr val="FF0000"/>
                </a:solidFill>
                <a:effectLst/>
                <a:latin typeface="Helvetica" pitchFamily="2" charset="0"/>
              </a:rPr>
              <a:t>user: extcap01 $ </a:t>
            </a:r>
            <a:r>
              <a:rPr lang="en" altLang="ko-Kore-KR" sz="900" dirty="0" err="1">
                <a:solidFill>
                  <a:srgbClr val="FF0000"/>
                </a:solidFill>
                <a:effectLst/>
                <a:latin typeface="Helvetica" pitchFamily="2" charset="0"/>
              </a:rPr>
              <a:t>cf</a:t>
            </a:r>
            <a:r>
              <a:rPr lang="en" altLang="ko-Kore-KR" sz="900" dirty="0">
                <a:solidFill>
                  <a:srgbClr val="FF0000"/>
                </a:solidFill>
                <a:effectLst/>
                <a:latin typeface="Helvetica" pitchFamily="2" charset="0"/>
              </a:rPr>
              <a:t> create-service-key S4H-conn S4H-conn-sk</a:t>
            </a:r>
          </a:p>
          <a:p>
            <a:r>
              <a:rPr lang="en" altLang="ko-Kore-KR" sz="900" dirty="0">
                <a:effectLst/>
                <a:latin typeface="Helvetica" pitchFamily="2" charset="0"/>
              </a:rPr>
              <a:t>Creating service key S4H-conn-sk for service instance S4H-conn as </a:t>
            </a:r>
            <a:r>
              <a:rPr lang="en" altLang="ko-Kore-KR" sz="900" dirty="0" err="1">
                <a:effectLst/>
                <a:latin typeface="Helvetica" pitchFamily="2" charset="0"/>
              </a:rPr>
              <a:t>jungwoo.han@sap.com</a:t>
            </a:r>
            <a:r>
              <a:rPr lang="en" altLang="ko-Kore-KR" sz="900" dirty="0">
                <a:effectLst/>
                <a:latin typeface="Helvetica" pitchFamily="2" charset="0"/>
              </a:rPr>
              <a:t>...</a:t>
            </a:r>
          </a:p>
          <a:p>
            <a:r>
              <a:rPr lang="en" altLang="ko-Kore-KR" sz="900" dirty="0">
                <a:effectLst/>
                <a:latin typeface="Helvetica" pitchFamily="2" charset="0"/>
              </a:rPr>
              <a:t>OK</a:t>
            </a:r>
          </a:p>
          <a:p>
            <a:r>
              <a:rPr lang="en" altLang="ko-Kore-KR" sz="900" dirty="0">
                <a:solidFill>
                  <a:srgbClr val="FF0000"/>
                </a:solidFill>
                <a:effectLst/>
                <a:latin typeface="Helvetica" pitchFamily="2" charset="0"/>
              </a:rPr>
              <a:t>user: extcap01 $ </a:t>
            </a:r>
            <a:r>
              <a:rPr lang="en" altLang="ko-Kore-KR" sz="900" dirty="0" err="1">
                <a:solidFill>
                  <a:srgbClr val="FF0000"/>
                </a:solidFill>
                <a:effectLst/>
                <a:latin typeface="Helvetica" pitchFamily="2" charset="0"/>
              </a:rPr>
              <a:t>cds</a:t>
            </a:r>
            <a:r>
              <a:rPr lang="en" altLang="ko-Kore-KR" sz="900" dirty="0">
                <a:solidFill>
                  <a:srgbClr val="FF0000"/>
                </a:solidFill>
                <a:effectLst/>
                <a:latin typeface="Helvetica" pitchFamily="2" charset="0"/>
              </a:rPr>
              <a:t> bind -2 S4H-conn:S4H-conn-sk</a:t>
            </a:r>
          </a:p>
          <a:p>
            <a:r>
              <a:rPr lang="en" altLang="ko-Kore-KR" sz="900" dirty="0">
                <a:effectLst/>
                <a:latin typeface="Helvetica" pitchFamily="2" charset="0"/>
              </a:rPr>
              <a:t>Retrieving data from Cloud Foundry...</a:t>
            </a:r>
          </a:p>
          <a:p>
            <a:r>
              <a:rPr lang="en" altLang="ko-Kore-KR" sz="900" dirty="0">
                <a:effectLst/>
                <a:latin typeface="Helvetica" pitchFamily="2" charset="0"/>
              </a:rPr>
              <a:t>Binding custom-service:S4H-conn to Cloud Foundry managed service S4H-conn:S4H-conn-sk</a:t>
            </a:r>
          </a:p>
          <a:p>
            <a:r>
              <a:rPr lang="en" altLang="ko-Kore-KR" sz="900" dirty="0">
                <a:effectLst/>
                <a:latin typeface="Helvetica" pitchFamily="2" charset="0"/>
              </a:rPr>
              <a:t>Saving bindings to .</a:t>
            </a:r>
            <a:r>
              <a:rPr lang="en" altLang="ko-Kore-KR" sz="900" dirty="0" err="1">
                <a:effectLst/>
                <a:latin typeface="Helvetica" pitchFamily="2" charset="0"/>
              </a:rPr>
              <a:t>cdsrc-private.json</a:t>
            </a:r>
            <a:r>
              <a:rPr lang="en" altLang="ko-Kore-KR" sz="900" dirty="0">
                <a:effectLst/>
                <a:latin typeface="Helvetica" pitchFamily="2" charset="0"/>
              </a:rPr>
              <a:t> in profile hybrid</a:t>
            </a:r>
          </a:p>
          <a:p>
            <a:r>
              <a:rPr lang="en" altLang="ko-Kore-KR" sz="900" dirty="0">
                <a:effectLst/>
                <a:latin typeface="Helvetica" pitchFamily="2" charset="0"/>
              </a:rPr>
              <a:t>TIP: Run with cloud bindings: </a:t>
            </a:r>
            <a:r>
              <a:rPr lang="en" altLang="ko-Kore-KR" sz="900" dirty="0" err="1">
                <a:effectLst/>
                <a:latin typeface="Helvetica" pitchFamily="2" charset="0"/>
              </a:rPr>
              <a:t>cds</a:t>
            </a:r>
            <a:r>
              <a:rPr lang="en" altLang="ko-Kore-KR" sz="900" dirty="0">
                <a:effectLst/>
                <a:latin typeface="Helvetica" pitchFamily="2" charset="0"/>
              </a:rPr>
              <a:t> watch --profile hybrid</a:t>
            </a:r>
          </a:p>
          <a:p>
            <a:endParaRPr lang="en" altLang="ko-Kore-KR" sz="900" dirty="0">
              <a:effectLst/>
              <a:latin typeface="Helvetica" pitchFamily="2" charset="0"/>
            </a:endParaRPr>
          </a:p>
          <a:p>
            <a:r>
              <a:rPr lang="en" altLang="ko-Kore-KR" sz="900" dirty="0">
                <a:solidFill>
                  <a:srgbClr val="FF0000"/>
                </a:solidFill>
                <a:effectLst/>
                <a:latin typeface="Helvetica" pitchFamily="2" charset="0"/>
              </a:rPr>
              <a:t>user: extcap01 $ </a:t>
            </a:r>
            <a:r>
              <a:rPr lang="en" altLang="ko-Kore-KR" sz="900" dirty="0" err="1">
                <a:solidFill>
                  <a:srgbClr val="FF0000"/>
                </a:solidFill>
                <a:effectLst/>
                <a:latin typeface="Helvetica" pitchFamily="2" charset="0"/>
              </a:rPr>
              <a:t>cf</a:t>
            </a:r>
            <a:r>
              <a:rPr lang="en" altLang="ko-Kore-KR" sz="900" dirty="0">
                <a:solidFill>
                  <a:srgbClr val="FF0000"/>
                </a:solidFill>
                <a:effectLst/>
                <a:latin typeface="Helvetica" pitchFamily="2" charset="0"/>
              </a:rPr>
              <a:t> create-service-key S4H-dest S4H-dest-sk</a:t>
            </a:r>
          </a:p>
          <a:p>
            <a:r>
              <a:rPr lang="en" altLang="ko-Kore-KR" sz="900" dirty="0">
                <a:effectLst/>
                <a:latin typeface="Helvetica" pitchFamily="2" charset="0"/>
              </a:rPr>
              <a:t>Creating service key S4H-dest-sk for service instance S4H-dest as </a:t>
            </a:r>
            <a:r>
              <a:rPr lang="en" altLang="ko-Kore-KR" sz="900" dirty="0" err="1">
                <a:effectLst/>
                <a:latin typeface="Helvetica" pitchFamily="2" charset="0"/>
              </a:rPr>
              <a:t>jungwoo.han@sap.com</a:t>
            </a:r>
            <a:r>
              <a:rPr lang="en" altLang="ko-Kore-KR" sz="900" dirty="0">
                <a:effectLst/>
                <a:latin typeface="Helvetica" pitchFamily="2" charset="0"/>
              </a:rPr>
              <a:t>...</a:t>
            </a:r>
          </a:p>
          <a:p>
            <a:r>
              <a:rPr lang="en" altLang="ko-Kore-KR" sz="900" dirty="0">
                <a:effectLst/>
                <a:latin typeface="Helvetica" pitchFamily="2" charset="0"/>
              </a:rPr>
              <a:t>OK</a:t>
            </a:r>
          </a:p>
          <a:p>
            <a:r>
              <a:rPr lang="en" altLang="ko-Kore-KR" sz="900" dirty="0">
                <a:solidFill>
                  <a:srgbClr val="FF0000"/>
                </a:solidFill>
                <a:effectLst/>
                <a:latin typeface="Helvetica" pitchFamily="2" charset="0"/>
              </a:rPr>
              <a:t>user: extcap01 $ </a:t>
            </a:r>
            <a:r>
              <a:rPr lang="en" altLang="ko-Kore-KR" sz="900" dirty="0" err="1">
                <a:solidFill>
                  <a:srgbClr val="FF0000"/>
                </a:solidFill>
                <a:effectLst/>
                <a:latin typeface="Helvetica" pitchFamily="2" charset="0"/>
              </a:rPr>
              <a:t>cds</a:t>
            </a:r>
            <a:r>
              <a:rPr lang="en" altLang="ko-Kore-KR" sz="900" dirty="0">
                <a:solidFill>
                  <a:srgbClr val="FF0000"/>
                </a:solidFill>
                <a:effectLst/>
                <a:latin typeface="Helvetica" pitchFamily="2" charset="0"/>
              </a:rPr>
              <a:t> bind -2 S4H-dest:S4H-dest-sk</a:t>
            </a:r>
          </a:p>
          <a:p>
            <a:r>
              <a:rPr lang="en" altLang="ko-Kore-KR" sz="900" dirty="0">
                <a:effectLst/>
                <a:latin typeface="Helvetica" pitchFamily="2" charset="0"/>
              </a:rPr>
              <a:t>Retrieving data from Cloud Foundry...</a:t>
            </a:r>
          </a:p>
          <a:p>
            <a:r>
              <a:rPr lang="en" altLang="ko-Kore-KR" sz="900" dirty="0">
                <a:effectLst/>
                <a:latin typeface="Helvetica" pitchFamily="2" charset="0"/>
              </a:rPr>
              <a:t>Binding destinations to Cloud Foundry ma</a:t>
            </a:r>
          </a:p>
          <a:p>
            <a:r>
              <a:rPr lang="en" altLang="ko-Kore-KR" sz="900" dirty="0">
                <a:effectLst/>
                <a:latin typeface="Helvetica" pitchFamily="2" charset="0"/>
              </a:rPr>
              <a:t>Saving bindings to .</a:t>
            </a:r>
            <a:r>
              <a:rPr lang="en" altLang="ko-Kore-KR" sz="900" dirty="0" err="1">
                <a:effectLst/>
                <a:latin typeface="Helvetica" pitchFamily="2" charset="0"/>
              </a:rPr>
              <a:t>cdsrc-private.json</a:t>
            </a:r>
            <a:r>
              <a:rPr lang="en" altLang="ko-Kore-KR" sz="900" dirty="0">
                <a:effectLst/>
                <a:latin typeface="Helvetica" pitchFamily="2" charset="0"/>
              </a:rPr>
              <a:t> in profile hybrid</a:t>
            </a:r>
          </a:p>
          <a:p>
            <a:r>
              <a:rPr lang="en" altLang="ko-Kore-KR" sz="900" dirty="0">
                <a:effectLst/>
                <a:latin typeface="Helvetica" pitchFamily="2" charset="0"/>
              </a:rPr>
              <a:t>TIP: Run with cloud bindings: </a:t>
            </a:r>
            <a:r>
              <a:rPr lang="en" altLang="ko-Kore-KR" sz="900" dirty="0" err="1">
                <a:effectLst/>
                <a:latin typeface="Helvetica" pitchFamily="2" charset="0"/>
              </a:rPr>
              <a:t>cds</a:t>
            </a:r>
            <a:r>
              <a:rPr lang="en" altLang="ko-Kore-KR" sz="900" dirty="0">
                <a:effectLst/>
                <a:latin typeface="Helvetica" pitchFamily="2" charset="0"/>
              </a:rPr>
              <a:t> watch --profile hybrid</a:t>
            </a:r>
          </a:p>
          <a:p>
            <a:endParaRPr lang="en" altLang="ko-Kore-KR" sz="900" dirty="0">
              <a:latin typeface="Helvetica" pitchFamily="2" charset="0"/>
            </a:endParaRPr>
          </a:p>
          <a:p>
            <a:endParaRPr lang="en" altLang="ko-Kore-KR" sz="900" dirty="0">
              <a:effectLst/>
              <a:latin typeface="Helvetica" pitchFamily="2" charset="0"/>
            </a:endParaRPr>
          </a:p>
          <a:p>
            <a:r>
              <a:rPr lang="en" altLang="ko-Kore-KR" sz="1800" dirty="0">
                <a:solidFill>
                  <a:srgbClr val="FF0000"/>
                </a:solidFill>
                <a:effectLst/>
                <a:latin typeface="Helvetica" pitchFamily="2" charset="0"/>
              </a:rPr>
              <a:t>user: extcap01 $ </a:t>
            </a:r>
            <a:r>
              <a:rPr lang="en" altLang="ko-Kore-KR" sz="1800" dirty="0" err="1">
                <a:solidFill>
                  <a:srgbClr val="FF0000"/>
                </a:solidFill>
                <a:effectLst/>
                <a:latin typeface="Helvetica" pitchFamily="2" charset="0"/>
              </a:rPr>
              <a:t>cds</a:t>
            </a:r>
            <a:r>
              <a:rPr lang="en" altLang="ko-Kore-KR" sz="1800" dirty="0">
                <a:solidFill>
                  <a:srgbClr val="FF0000"/>
                </a:solidFill>
                <a:effectLst/>
                <a:latin typeface="Helvetica" pitchFamily="2" charset="0"/>
              </a:rPr>
              <a:t> watch --profile hybrid      </a:t>
            </a:r>
          </a:p>
          <a:p>
            <a:r>
              <a:rPr lang="en" altLang="ko-Kore-KR" sz="900" dirty="0">
                <a:effectLst/>
                <a:latin typeface="Helvetica" pitchFamily="2" charset="0"/>
              </a:rPr>
              <a:t> </a:t>
            </a:r>
          </a:p>
          <a:p>
            <a:r>
              <a:rPr lang="en" altLang="ko-Kore-KR" sz="900" dirty="0" err="1">
                <a:effectLst/>
                <a:latin typeface="Helvetica" pitchFamily="2" charset="0"/>
              </a:rPr>
              <a:t>cds</a:t>
            </a:r>
            <a:r>
              <a:rPr lang="en" altLang="ko-Kore-KR" sz="900" dirty="0">
                <a:effectLst/>
                <a:latin typeface="Helvetica" pitchFamily="2" charset="0"/>
              </a:rPr>
              <a:t> serve all --with-mocks --in-memory? --profile hybrid </a:t>
            </a:r>
          </a:p>
          <a:p>
            <a:r>
              <a:rPr lang="en" altLang="ko-Kore-KR" sz="900" dirty="0">
                <a:effectLst/>
                <a:latin typeface="Helvetica" pitchFamily="2" charset="0"/>
              </a:rPr>
              <a:t>live reload enabled for browsers </a:t>
            </a:r>
          </a:p>
          <a:p>
            <a:r>
              <a:rPr lang="en" altLang="ko-Kore-KR" sz="900" dirty="0">
                <a:effectLst/>
                <a:latin typeface="Helvetica" pitchFamily="2" charset="0"/>
              </a:rPr>
              <a:t>resolving cloud service bindings...</a:t>
            </a:r>
          </a:p>
          <a:p>
            <a:r>
              <a:rPr lang="en" altLang="ko-Kore-KR" sz="900" dirty="0">
                <a:effectLst/>
                <a:latin typeface="Helvetica" pitchFamily="2" charset="0"/>
              </a:rPr>
              <a:t>bound </a:t>
            </a:r>
            <a:r>
              <a:rPr lang="en" altLang="ko-Kore-KR" sz="900" dirty="0" err="1">
                <a:effectLst/>
                <a:latin typeface="Helvetica" pitchFamily="2" charset="0"/>
              </a:rPr>
              <a:t>db</a:t>
            </a:r>
            <a:r>
              <a:rPr lang="en" altLang="ko-Kore-KR" sz="900" dirty="0">
                <a:effectLst/>
                <a:latin typeface="Helvetica" pitchFamily="2" charset="0"/>
              </a:rPr>
              <a:t> to Cloud Foundry managed service extcap01-db:extcap01-sk</a:t>
            </a:r>
          </a:p>
          <a:p>
            <a:r>
              <a:rPr lang="en" altLang="ko-Kore-KR" sz="900" dirty="0">
                <a:effectLst/>
                <a:latin typeface="Helvetica" pitchFamily="2" charset="0"/>
              </a:rPr>
              <a:t>bound destinations to Cloud Foundry managed service S4H-dest:S4H-dest-sk</a:t>
            </a:r>
          </a:p>
          <a:p>
            <a:r>
              <a:rPr lang="en" altLang="ko-Kore-KR" sz="900" dirty="0">
                <a:effectLst/>
                <a:latin typeface="Helvetica" pitchFamily="2" charset="0"/>
              </a:rPr>
              <a:t>bound custom-service:S4H-conn to Cloud Foundry managed service S4H-conn:S4H-conn-sk</a:t>
            </a:r>
          </a:p>
          <a:p>
            <a:pPr fontAlgn="base">
              <a:spcBef>
                <a:spcPct val="50000"/>
              </a:spcBef>
              <a:spcAft>
                <a:spcPct val="0"/>
              </a:spcAft>
              <a:buClr>
                <a:srgbClr val="F0AB00"/>
              </a:buClr>
              <a:buSzPct val="80000"/>
            </a:pPr>
            <a:endParaRPr kumimoji="1" lang="ko-Kore-KR" altLang="en-US" sz="1050" kern="0" dirty="0" err="1">
              <a:ea typeface="Arial Unicode MS" pitchFamily="34" charset="-128"/>
              <a:cs typeface="Arial Unicode MS" pitchFamily="34" charset="-128"/>
            </a:endParaRPr>
          </a:p>
        </p:txBody>
      </p:sp>
      <p:sp>
        <p:nvSpPr>
          <p:cNvPr id="6" name="TextBox 5">
            <a:extLst>
              <a:ext uri="{FF2B5EF4-FFF2-40B4-BE49-F238E27FC236}">
                <a16:creationId xmlns:a16="http://schemas.microsoft.com/office/drawing/2014/main" id="{3CC146D7-9F98-FE0B-324E-B31E81E662BD}"/>
              </a:ext>
            </a:extLst>
          </p:cNvPr>
          <p:cNvSpPr txBox="1"/>
          <p:nvPr/>
        </p:nvSpPr>
        <p:spPr>
          <a:xfrm>
            <a:off x="6080064" y="807353"/>
            <a:ext cx="1513235" cy="27699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kumimoji="1" lang="ko-Kore-KR" altLang="en-US" sz="1800" kern="0" dirty="0">
                <a:ea typeface="Arial Unicode MS" pitchFamily="34" charset="-128"/>
                <a:cs typeface="Arial Unicode MS" pitchFamily="34" charset="-128"/>
              </a:rPr>
              <a:t>수행</a:t>
            </a:r>
            <a:r>
              <a:rPr kumimoji="1" lang="ko-KR" altLang="en-US" sz="1800" kern="0" dirty="0">
                <a:ea typeface="Arial Unicode MS" pitchFamily="34" charset="-128"/>
                <a:cs typeface="Arial Unicode MS" pitchFamily="34" charset="-128"/>
              </a:rPr>
              <a:t> 로그 참조</a:t>
            </a:r>
            <a:endParaRPr kumimoji="1" lang="ko-Kore-KR" altLang="en-US" sz="1800" kern="0" dirty="0" err="1">
              <a:ea typeface="Arial Unicode MS" pitchFamily="34" charset="-128"/>
              <a:cs typeface="Arial Unicode MS" pitchFamily="34" charset="-128"/>
            </a:endParaRPr>
          </a:p>
        </p:txBody>
      </p:sp>
    </p:spTree>
    <p:extLst>
      <p:ext uri="{BB962C8B-B14F-4D97-AF65-F5344CB8AC3E}">
        <p14:creationId xmlns:p14="http://schemas.microsoft.com/office/powerpoint/2010/main" val="40761100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20191A33-ADBC-3CB0-5E87-745F231B07F3}"/>
              </a:ext>
            </a:extLst>
          </p:cNvPr>
          <p:cNvSpPr>
            <a:spLocks noGrp="1"/>
          </p:cNvSpPr>
          <p:nvPr>
            <p:ph type="body" sz="quarter" idx="10"/>
          </p:nvPr>
        </p:nvSpPr>
        <p:spPr>
          <a:xfrm>
            <a:off x="503999" y="1620000"/>
            <a:ext cx="9061241" cy="630040"/>
          </a:xfrm>
        </p:spPr>
        <p:txBody>
          <a:bodyPr>
            <a:normAutofit fontScale="85000" lnSpcReduction="20000"/>
          </a:bodyPr>
          <a:lstStyle/>
          <a:p>
            <a:pPr algn="l"/>
            <a:r>
              <a:rPr kumimoji="1" lang="ko-Kore-KR" altLang="en-US" sz="1700" dirty="0"/>
              <a:t>발생</a:t>
            </a:r>
            <a:r>
              <a:rPr kumimoji="1" lang="ko-KR" altLang="en-US" sz="1700" dirty="0"/>
              <a:t> 로그 </a:t>
            </a:r>
            <a:r>
              <a:rPr kumimoji="1" lang="en-US" altLang="ko-KR" sz="1700" dirty="0"/>
              <a:t>:</a:t>
            </a:r>
            <a:r>
              <a:rPr kumimoji="1" lang="ko-KR" altLang="en-US" sz="1700" dirty="0"/>
              <a:t> </a:t>
            </a:r>
            <a:r>
              <a:rPr lang="en" altLang="ko-Kore-KR" sz="1700" b="0" i="0" dirty="0">
                <a:solidFill>
                  <a:srgbClr val="32363A"/>
                </a:solidFill>
                <a:effectLst/>
                <a:latin typeface="Arial" panose="020B0604020202020204" pitchFamily="34" charset="0"/>
              </a:rPr>
              <a:t>&lt;message&gt;Error during request to remote service: connect ETIMEDOUT 10.0.4.5:20003&lt;/message&gt;</a:t>
            </a:r>
          </a:p>
          <a:p>
            <a:br>
              <a:rPr lang="en" altLang="ko-Kore-KR" sz="1000" dirty="0"/>
            </a:br>
            <a:endParaRPr kumimoji="1" lang="ko-Kore-KR" altLang="en-US" sz="1000" dirty="0"/>
          </a:p>
        </p:txBody>
      </p:sp>
      <p:sp>
        <p:nvSpPr>
          <p:cNvPr id="3" name="제목 2">
            <a:extLst>
              <a:ext uri="{FF2B5EF4-FFF2-40B4-BE49-F238E27FC236}">
                <a16:creationId xmlns:a16="http://schemas.microsoft.com/office/drawing/2014/main" id="{3897D33E-F50A-6445-CA86-31E3C24E736E}"/>
              </a:ext>
            </a:extLst>
          </p:cNvPr>
          <p:cNvSpPr>
            <a:spLocks noGrp="1"/>
          </p:cNvSpPr>
          <p:nvPr>
            <p:ph type="title"/>
          </p:nvPr>
        </p:nvSpPr>
        <p:spPr/>
        <p:txBody>
          <a:bodyPr/>
          <a:lstStyle/>
          <a:p>
            <a:r>
              <a:rPr kumimoji="1" lang="en-US" altLang="ko-Kore-KR" dirty="0"/>
              <a:t>Error </a:t>
            </a:r>
            <a:r>
              <a:rPr kumimoji="1" lang="ko-KR" altLang="en-US" dirty="0"/>
              <a:t>발생시</a:t>
            </a:r>
            <a:endParaRPr kumimoji="1" lang="ko-Kore-KR" altLang="en-US" dirty="0"/>
          </a:p>
        </p:txBody>
      </p:sp>
      <p:sp>
        <p:nvSpPr>
          <p:cNvPr id="4" name="TextBox 3">
            <a:extLst>
              <a:ext uri="{FF2B5EF4-FFF2-40B4-BE49-F238E27FC236}">
                <a16:creationId xmlns:a16="http://schemas.microsoft.com/office/drawing/2014/main" id="{0F92EEBC-D4F4-8070-568F-89D1692D5FD0}"/>
              </a:ext>
            </a:extLst>
          </p:cNvPr>
          <p:cNvSpPr txBox="1"/>
          <p:nvPr/>
        </p:nvSpPr>
        <p:spPr>
          <a:xfrm>
            <a:off x="503999" y="2075380"/>
            <a:ext cx="9277564" cy="661720"/>
          </a:xfrm>
          <a:prstGeom prst="rect">
            <a:avLst/>
          </a:prstGeom>
          <a:noFill/>
        </p:spPr>
        <p:txBody>
          <a:bodyPr wrap="square" lIns="0" tIns="0" rIns="0" bIns="0" rtlCol="0">
            <a:spAutoFit/>
          </a:bodyPr>
          <a:lstStyle/>
          <a:p>
            <a:pPr algn="l" fontAlgn="ctr"/>
            <a:r>
              <a:rPr kumimoji="1" lang="ko-KR" altLang="en-US" sz="1400" kern="0" dirty="0" err="1">
                <a:ea typeface="Arial Unicode MS" pitchFamily="34" charset="-128"/>
                <a:cs typeface="Arial Unicode MS" pitchFamily="34" charset="-128"/>
              </a:rPr>
              <a:t>노츠</a:t>
            </a:r>
            <a:r>
              <a:rPr kumimoji="1" lang="ko-KR" altLang="en-US" sz="1400" kern="0" dirty="0">
                <a:ea typeface="Arial Unicode MS" pitchFamily="34" charset="-128"/>
                <a:cs typeface="Arial Unicode MS" pitchFamily="34" charset="-128"/>
              </a:rPr>
              <a:t> 참조 </a:t>
            </a:r>
            <a:r>
              <a:rPr kumimoji="1" lang="en-US" altLang="ko-KR" sz="1400" kern="0" dirty="0">
                <a:ea typeface="Arial Unicode MS" pitchFamily="34" charset="-128"/>
                <a:cs typeface="Arial Unicode MS" pitchFamily="34" charset="-128"/>
              </a:rPr>
              <a:t>:</a:t>
            </a:r>
            <a:r>
              <a:rPr kumimoji="1" lang="ko-KR" altLang="en-US" sz="1400" kern="0" dirty="0">
                <a:ea typeface="Arial Unicode MS" pitchFamily="34" charset="-128"/>
                <a:cs typeface="Arial Unicode MS" pitchFamily="34" charset="-128"/>
              </a:rPr>
              <a:t> </a:t>
            </a:r>
            <a:r>
              <a:rPr lang="en" altLang="ko-Kore-KR" sz="1400" b="0" i="0" dirty="0">
                <a:solidFill>
                  <a:srgbClr val="32363A"/>
                </a:solidFill>
                <a:effectLst/>
                <a:latin typeface="72" panose="020B0503030000000003" pitchFamily="34" charset="0"/>
              </a:rPr>
              <a:t>3112360 - 502 error connecting to backend OData from CAP project in BAS</a:t>
            </a:r>
          </a:p>
          <a:p>
            <a:br>
              <a:rPr lang="en" altLang="ko-Kore-KR" sz="1400" dirty="0"/>
            </a:br>
            <a:endParaRPr lang="en" altLang="ko-Kore-KR" sz="1400" b="0" i="0" dirty="0">
              <a:solidFill>
                <a:srgbClr val="32363A"/>
              </a:solidFill>
              <a:effectLst/>
              <a:latin typeface="Arial" panose="020B0604020202020204" pitchFamily="34" charset="0"/>
            </a:endParaRPr>
          </a:p>
        </p:txBody>
      </p:sp>
      <p:sp>
        <p:nvSpPr>
          <p:cNvPr id="5" name="TextBox 4">
            <a:extLst>
              <a:ext uri="{FF2B5EF4-FFF2-40B4-BE49-F238E27FC236}">
                <a16:creationId xmlns:a16="http://schemas.microsoft.com/office/drawing/2014/main" id="{F7D8607B-7647-4306-D3F6-7630F0AD27A3}"/>
              </a:ext>
            </a:extLst>
          </p:cNvPr>
          <p:cNvSpPr txBox="1"/>
          <p:nvPr/>
        </p:nvSpPr>
        <p:spPr>
          <a:xfrm>
            <a:off x="503999" y="2917861"/>
            <a:ext cx="9430467" cy="1269578"/>
          </a:xfrm>
          <a:prstGeom prst="rect">
            <a:avLst/>
          </a:prstGeom>
          <a:solidFill>
            <a:schemeClr val="bg1">
              <a:lumMod val="95000"/>
            </a:schemeClr>
          </a:solidFill>
        </p:spPr>
        <p:txBody>
          <a:bodyPr wrap="none" lIns="0" tIns="0" rIns="0" bIns="0" rtlCol="0">
            <a:spAutoFit/>
          </a:bodyPr>
          <a:lstStyle/>
          <a:p>
            <a:pPr fontAlgn="base">
              <a:spcBef>
                <a:spcPct val="50000"/>
              </a:spcBef>
              <a:spcAft>
                <a:spcPct val="0"/>
              </a:spcAft>
              <a:buClr>
                <a:srgbClr val="F0AB00"/>
              </a:buClr>
              <a:buSzPct val="80000"/>
            </a:pPr>
            <a:r>
              <a:rPr lang="en-US" altLang="ko-KR" sz="1100" b="0" dirty="0">
                <a:solidFill>
                  <a:srgbClr val="0000FF"/>
                </a:solidFill>
                <a:effectLst/>
                <a:latin typeface="Menlo" panose="020B0609030804020204" pitchFamily="49" charset="0"/>
              </a:rPr>
              <a:t>.</a:t>
            </a:r>
            <a:r>
              <a:rPr lang="en-US" altLang="ko-KR" sz="1100" dirty="0">
                <a:solidFill>
                  <a:srgbClr val="0000FF"/>
                </a:solidFill>
                <a:latin typeface="Menlo" panose="020B0609030804020204" pitchFamily="49" charset="0"/>
              </a:rPr>
              <a:t>env </a:t>
            </a:r>
            <a:r>
              <a:rPr lang="ko-KR" altLang="en-US" sz="1100" dirty="0">
                <a:solidFill>
                  <a:srgbClr val="0000FF"/>
                </a:solidFill>
                <a:latin typeface="Menlo" panose="020B0609030804020204" pitchFamily="49" charset="0"/>
              </a:rPr>
              <a:t>파일에 아래와 같이 </a:t>
            </a:r>
            <a:r>
              <a:rPr lang="en-US" altLang="ko-KR" sz="1100" dirty="0">
                <a:solidFill>
                  <a:srgbClr val="0000FF"/>
                </a:solidFill>
                <a:latin typeface="Menlo" panose="020B0609030804020204" pitchFamily="49" charset="0"/>
              </a:rPr>
              <a:t>destination </a:t>
            </a:r>
            <a:r>
              <a:rPr lang="ko-KR" altLang="en-US" sz="1100" dirty="0">
                <a:solidFill>
                  <a:srgbClr val="0000FF"/>
                </a:solidFill>
                <a:latin typeface="Menlo" panose="020B0609030804020204" pitchFamily="49" charset="0"/>
              </a:rPr>
              <a:t>정보 표기</a:t>
            </a:r>
            <a:r>
              <a:rPr lang="en-US" altLang="ko-KR" sz="1100" dirty="0">
                <a:solidFill>
                  <a:srgbClr val="0000FF"/>
                </a:solidFill>
                <a:latin typeface="Menlo" panose="020B0609030804020204" pitchFamily="49" charset="0"/>
              </a:rPr>
              <a:t>.</a:t>
            </a:r>
            <a:endParaRPr lang="en" altLang="ko-Kore-KR" sz="1100" b="0" dirty="0">
              <a:solidFill>
                <a:srgbClr val="0000FF"/>
              </a:solidFill>
              <a:effectLst/>
              <a:latin typeface="Menlo" panose="020B0609030804020204" pitchFamily="49" charset="0"/>
            </a:endParaRPr>
          </a:p>
          <a:p>
            <a:pPr fontAlgn="base">
              <a:spcBef>
                <a:spcPct val="50000"/>
              </a:spcBef>
              <a:spcAft>
                <a:spcPct val="0"/>
              </a:spcAft>
              <a:buClr>
                <a:srgbClr val="F0AB00"/>
              </a:buClr>
              <a:buSzPct val="80000"/>
            </a:pPr>
            <a:r>
              <a:rPr lang="en" altLang="ko-Kore-KR" sz="1100" b="0" dirty="0">
                <a:solidFill>
                  <a:srgbClr val="0000FF"/>
                </a:solidFill>
                <a:effectLst/>
                <a:latin typeface="Menlo" panose="020B0609030804020204" pitchFamily="49" charset="0"/>
              </a:rPr>
              <a:t>destinations</a:t>
            </a:r>
            <a:r>
              <a:rPr lang="en" altLang="ko-Kore-KR" sz="1100" b="0" dirty="0">
                <a:solidFill>
                  <a:srgbClr val="3B3B3B"/>
                </a:solidFill>
                <a:effectLst/>
                <a:latin typeface="Menlo" panose="020B0609030804020204" pitchFamily="49" charset="0"/>
              </a:rPr>
              <a:t>=[{</a:t>
            </a:r>
            <a:r>
              <a:rPr lang="en" altLang="ko-Kore-KR" sz="1100" b="0" dirty="0">
                <a:solidFill>
                  <a:srgbClr val="A31515"/>
                </a:solidFill>
                <a:effectLst/>
                <a:latin typeface="Menlo" panose="020B0609030804020204" pitchFamily="49" charset="0"/>
              </a:rPr>
              <a:t>"name"</a:t>
            </a:r>
            <a:r>
              <a:rPr lang="en" altLang="ko-Kore-KR" sz="1100" b="0" dirty="0">
                <a:solidFill>
                  <a:srgbClr val="3B3B3B"/>
                </a:solidFill>
                <a:effectLst/>
                <a:latin typeface="Menlo" panose="020B0609030804020204" pitchFamily="49" charset="0"/>
              </a:rPr>
              <a:t>:</a:t>
            </a:r>
            <a:r>
              <a:rPr lang="en" altLang="ko-Kore-KR" sz="1100" b="0" dirty="0">
                <a:solidFill>
                  <a:srgbClr val="A31515"/>
                </a:solidFill>
                <a:effectLst/>
                <a:latin typeface="Menlo" panose="020B0609030804020204" pitchFamily="49" charset="0"/>
              </a:rPr>
              <a:t>"s30api2"</a:t>
            </a:r>
            <a:r>
              <a:rPr lang="en" altLang="ko-Kore-KR" sz="1100" b="0" dirty="0">
                <a:solidFill>
                  <a:srgbClr val="3B3B3B"/>
                </a:solidFill>
                <a:effectLst/>
                <a:latin typeface="Menlo" panose="020B0609030804020204" pitchFamily="49" charset="0"/>
              </a:rPr>
              <a:t>,</a:t>
            </a:r>
            <a:r>
              <a:rPr lang="en" altLang="ko-Kore-KR" sz="1100" b="0" dirty="0">
                <a:solidFill>
                  <a:srgbClr val="A31515"/>
                </a:solidFill>
                <a:effectLst/>
                <a:latin typeface="Menlo" panose="020B0609030804020204" pitchFamily="49" charset="0"/>
              </a:rPr>
              <a:t>"proxyHost"</a:t>
            </a:r>
            <a:r>
              <a:rPr lang="en" altLang="ko-Kore-KR" sz="1100" b="0" dirty="0">
                <a:solidFill>
                  <a:srgbClr val="3B3B3B"/>
                </a:solidFill>
                <a:effectLst/>
                <a:latin typeface="Menlo" panose="020B0609030804020204" pitchFamily="49" charset="0"/>
              </a:rPr>
              <a:t>:</a:t>
            </a:r>
            <a:r>
              <a:rPr lang="en" altLang="ko-Kore-KR" sz="1100" b="0" dirty="0">
                <a:solidFill>
                  <a:srgbClr val="A31515"/>
                </a:solidFill>
                <a:effectLst/>
                <a:latin typeface="Menlo" panose="020B0609030804020204" pitchFamily="49" charset="0"/>
              </a:rPr>
              <a:t>"http://127.0.0.1"</a:t>
            </a:r>
            <a:r>
              <a:rPr lang="en" altLang="ko-Kore-KR" sz="1100" b="0" dirty="0">
                <a:solidFill>
                  <a:srgbClr val="3B3B3B"/>
                </a:solidFill>
                <a:effectLst/>
                <a:latin typeface="Menlo" panose="020B0609030804020204" pitchFamily="49" charset="0"/>
              </a:rPr>
              <a:t>,</a:t>
            </a:r>
            <a:r>
              <a:rPr lang="en" altLang="ko-Kore-KR" sz="1100" b="0" dirty="0">
                <a:solidFill>
                  <a:srgbClr val="A31515"/>
                </a:solidFill>
                <a:effectLst/>
                <a:latin typeface="Menlo" panose="020B0609030804020204" pitchFamily="49" charset="0"/>
              </a:rPr>
              <a:t>"proxyPort"</a:t>
            </a:r>
            <a:r>
              <a:rPr lang="en" altLang="ko-Kore-KR" sz="1100" b="0" dirty="0">
                <a:solidFill>
                  <a:srgbClr val="3B3B3B"/>
                </a:solidFill>
                <a:effectLst/>
                <a:latin typeface="Menlo" panose="020B0609030804020204" pitchFamily="49" charset="0"/>
              </a:rPr>
              <a:t>:</a:t>
            </a:r>
            <a:r>
              <a:rPr lang="en" altLang="ko-Kore-KR" sz="1100" b="0" dirty="0">
                <a:solidFill>
                  <a:srgbClr val="A31515"/>
                </a:solidFill>
                <a:effectLst/>
                <a:latin typeface="Menlo" panose="020B0609030804020204" pitchFamily="49" charset="0"/>
              </a:rPr>
              <a:t>"8887"</a:t>
            </a:r>
            <a:r>
              <a:rPr lang="en" altLang="ko-Kore-KR" sz="1100" b="0" dirty="0">
                <a:solidFill>
                  <a:srgbClr val="3B3B3B"/>
                </a:solidFill>
                <a:effectLst/>
                <a:latin typeface="Menlo" panose="020B0609030804020204" pitchFamily="49" charset="0"/>
              </a:rPr>
              <a:t>,</a:t>
            </a:r>
            <a:r>
              <a:rPr lang="en" altLang="ko-Kore-KR" sz="1100" b="0" dirty="0">
                <a:solidFill>
                  <a:srgbClr val="A31515"/>
                </a:solidFill>
                <a:effectLst/>
                <a:latin typeface="Menlo" panose="020B0609030804020204" pitchFamily="49" charset="0"/>
              </a:rPr>
              <a:t>"url"</a:t>
            </a:r>
            <a:r>
              <a:rPr lang="en" altLang="ko-Kore-KR" sz="1100" b="0" dirty="0">
                <a:solidFill>
                  <a:srgbClr val="3B3B3B"/>
                </a:solidFill>
                <a:effectLst/>
                <a:latin typeface="Menlo" panose="020B0609030804020204" pitchFamily="49" charset="0"/>
              </a:rPr>
              <a:t>:</a:t>
            </a:r>
            <a:r>
              <a:rPr lang="en" altLang="ko-Kore-KR" sz="1100" b="0" dirty="0">
                <a:solidFill>
                  <a:srgbClr val="A31515"/>
                </a:solidFill>
                <a:effectLst/>
                <a:latin typeface="Menlo" panose="020B0609030804020204" pitchFamily="49" charset="0"/>
              </a:rPr>
              <a:t>"http://s30api2.dest"</a:t>
            </a:r>
            <a:r>
              <a:rPr lang="en" altLang="ko-Kore-KR" sz="1100" b="0" dirty="0">
                <a:solidFill>
                  <a:srgbClr val="3B3B3B"/>
                </a:solidFill>
                <a:effectLst/>
                <a:latin typeface="Menlo" panose="020B0609030804020204" pitchFamily="49" charset="0"/>
              </a:rPr>
              <a:t>}]</a:t>
            </a:r>
          </a:p>
          <a:p>
            <a:pPr fontAlgn="base">
              <a:spcBef>
                <a:spcPct val="50000"/>
              </a:spcBef>
              <a:spcAft>
                <a:spcPct val="0"/>
              </a:spcAft>
              <a:buClr>
                <a:srgbClr val="F0AB00"/>
              </a:buClr>
              <a:buSzPct val="80000"/>
            </a:pPr>
            <a:endParaRPr lang="en" altLang="ko-Kore-KR" sz="1100" dirty="0">
              <a:solidFill>
                <a:srgbClr val="3B3B3B"/>
              </a:solidFill>
              <a:latin typeface="Menlo" panose="020B0609030804020204" pitchFamily="49" charset="0"/>
            </a:endParaRPr>
          </a:p>
          <a:p>
            <a:pPr fontAlgn="base">
              <a:spcBef>
                <a:spcPct val="50000"/>
              </a:spcBef>
              <a:spcAft>
                <a:spcPct val="0"/>
              </a:spcAft>
              <a:buClr>
                <a:srgbClr val="F0AB00"/>
              </a:buClr>
              <a:buSzPct val="80000"/>
            </a:pPr>
            <a:r>
              <a:rPr lang="en-US" altLang="ko-KR" sz="1100" b="0" dirty="0">
                <a:solidFill>
                  <a:srgbClr val="0000FF"/>
                </a:solidFill>
                <a:effectLst/>
                <a:latin typeface="Menlo" panose="020B0609030804020204" pitchFamily="49" charset="0"/>
              </a:rPr>
              <a:t>Curl </a:t>
            </a:r>
            <a:r>
              <a:rPr lang="ko-KR" altLang="en-US" sz="1100" b="0" dirty="0">
                <a:solidFill>
                  <a:srgbClr val="0000FF"/>
                </a:solidFill>
                <a:effectLst/>
                <a:latin typeface="Menlo" panose="020B0609030804020204" pitchFamily="49" charset="0"/>
              </a:rPr>
              <a:t>명령 수행</a:t>
            </a:r>
            <a:r>
              <a:rPr lang="en-US" altLang="ko-KR" sz="1100" dirty="0">
                <a:solidFill>
                  <a:srgbClr val="0000FF"/>
                </a:solidFill>
                <a:latin typeface="Menlo" panose="020B0609030804020204" pitchFamily="49" charset="0"/>
              </a:rPr>
              <a:t>.</a:t>
            </a:r>
            <a:endParaRPr lang="en" altLang="ko-Kore-KR" sz="1100" dirty="0">
              <a:solidFill>
                <a:srgbClr val="3B3B3B"/>
              </a:solidFill>
              <a:latin typeface="Menlo" panose="020B0609030804020204" pitchFamily="49" charset="0"/>
            </a:endParaRPr>
          </a:p>
          <a:p>
            <a:pPr algn="l"/>
            <a:r>
              <a:rPr lang="en-US" altLang="ko-KR" sz="1100" dirty="0">
                <a:solidFill>
                  <a:srgbClr val="3B3B3B"/>
                </a:solidFill>
                <a:latin typeface="Menlo" panose="020B0609030804020204" pitchFamily="49" charset="0"/>
              </a:rPr>
              <a:t>$&gt;</a:t>
            </a:r>
            <a:r>
              <a:rPr lang="en" altLang="ko-Kore-KR" sz="1000" b="0" i="1" dirty="0">
                <a:solidFill>
                  <a:srgbClr val="32363A"/>
                </a:solidFill>
                <a:effectLst/>
                <a:latin typeface="Arial" panose="020B0604020202020204" pitchFamily="34" charset="0"/>
              </a:rPr>
              <a:t>curl http://localhost:8887/reload</a:t>
            </a:r>
            <a:endParaRPr lang="en" altLang="ko-Kore-KR" sz="1000" b="0" i="0" dirty="0">
              <a:solidFill>
                <a:srgbClr val="32363A"/>
              </a:solidFill>
              <a:effectLst/>
              <a:latin typeface="Arial" panose="020B0604020202020204" pitchFamily="34" charset="0"/>
            </a:endParaRPr>
          </a:p>
          <a:p>
            <a:endParaRPr lang="en" altLang="ko-Kore-KR" sz="1100" b="0" dirty="0">
              <a:solidFill>
                <a:srgbClr val="3B3B3B"/>
              </a:solidFill>
              <a:effectLst/>
              <a:latin typeface="Menlo" panose="020B0609030804020204" pitchFamily="49" charset="0"/>
            </a:endParaRPr>
          </a:p>
        </p:txBody>
      </p:sp>
    </p:spTree>
    <p:extLst>
      <p:ext uri="{BB962C8B-B14F-4D97-AF65-F5344CB8AC3E}">
        <p14:creationId xmlns:p14="http://schemas.microsoft.com/office/powerpoint/2010/main" val="28722879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15ED36A-143A-B732-8EB3-95D6DFECFA47}"/>
              </a:ext>
            </a:extLst>
          </p:cNvPr>
          <p:cNvSpPr>
            <a:spLocks noGrp="1"/>
          </p:cNvSpPr>
          <p:nvPr>
            <p:ph type="title"/>
          </p:nvPr>
        </p:nvSpPr>
        <p:spPr/>
        <p:txBody>
          <a:bodyPr/>
          <a:lstStyle/>
          <a:p>
            <a:r>
              <a:rPr kumimoji="1" lang="en-US" altLang="ko-Kore-KR" dirty="0"/>
              <a:t>Hands-on with Speaker</a:t>
            </a:r>
            <a:endParaRPr kumimoji="1" lang="ko-Kore-KR" altLang="en-US" dirty="0"/>
          </a:p>
        </p:txBody>
      </p:sp>
      <p:pic>
        <p:nvPicPr>
          <p:cNvPr id="3" name="그림 2">
            <a:extLst>
              <a:ext uri="{FF2B5EF4-FFF2-40B4-BE49-F238E27FC236}">
                <a16:creationId xmlns:a16="http://schemas.microsoft.com/office/drawing/2014/main" id="{D1EB20D6-709E-FEED-1374-EB5E0A1821BC}"/>
              </a:ext>
            </a:extLst>
          </p:cNvPr>
          <p:cNvPicPr>
            <a:picLocks noChangeAspect="1"/>
          </p:cNvPicPr>
          <p:nvPr/>
        </p:nvPicPr>
        <p:blipFill>
          <a:blip r:embed="rId2"/>
          <a:stretch>
            <a:fillRect/>
          </a:stretch>
        </p:blipFill>
        <p:spPr>
          <a:xfrm>
            <a:off x="853521" y="1152303"/>
            <a:ext cx="4533900" cy="4914900"/>
          </a:xfrm>
          <a:prstGeom prst="rect">
            <a:avLst/>
          </a:prstGeom>
        </p:spPr>
      </p:pic>
      <p:pic>
        <p:nvPicPr>
          <p:cNvPr id="4" name="그림 3">
            <a:extLst>
              <a:ext uri="{FF2B5EF4-FFF2-40B4-BE49-F238E27FC236}">
                <a16:creationId xmlns:a16="http://schemas.microsoft.com/office/drawing/2014/main" id="{0B10D69A-58AD-E8E0-078E-61391F988E2D}"/>
              </a:ext>
            </a:extLst>
          </p:cNvPr>
          <p:cNvPicPr>
            <a:picLocks noChangeAspect="1"/>
          </p:cNvPicPr>
          <p:nvPr/>
        </p:nvPicPr>
        <p:blipFill>
          <a:blip r:embed="rId3"/>
          <a:stretch>
            <a:fillRect/>
          </a:stretch>
        </p:blipFill>
        <p:spPr>
          <a:xfrm>
            <a:off x="6097239" y="1152302"/>
            <a:ext cx="4698358" cy="5099641"/>
          </a:xfrm>
          <a:prstGeom prst="rect">
            <a:avLst/>
          </a:prstGeom>
        </p:spPr>
      </p:pic>
      <p:sp>
        <p:nvSpPr>
          <p:cNvPr id="5" name="TextBox 4">
            <a:extLst>
              <a:ext uri="{FF2B5EF4-FFF2-40B4-BE49-F238E27FC236}">
                <a16:creationId xmlns:a16="http://schemas.microsoft.com/office/drawing/2014/main" id="{E40935D7-650E-CF9F-B0CC-D857143C7848}"/>
              </a:ext>
            </a:extLst>
          </p:cNvPr>
          <p:cNvSpPr txBox="1"/>
          <p:nvPr/>
        </p:nvSpPr>
        <p:spPr>
          <a:xfrm>
            <a:off x="504001" y="1152302"/>
            <a:ext cx="4451540" cy="423193"/>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kumimoji="1" lang="en" altLang="ko-Kore-KR" sz="1100" kern="0" dirty="0">
                <a:ea typeface="Arial Unicode MS" pitchFamily="34" charset="-128"/>
                <a:cs typeface="Arial Unicode MS" pitchFamily="34" charset="-128"/>
                <a:hlinkClick r:id="rId4"/>
              </a:rPr>
              <a:t>https://blogs.sap.com/2020/05/26/cap-consume-external-service-part-1/</a:t>
            </a:r>
            <a:endParaRPr kumimoji="1" lang="en" altLang="ko-Kore-KR" sz="1100" kern="0" dirty="0">
              <a:ea typeface="Arial Unicode MS" pitchFamily="34" charset="-128"/>
              <a:cs typeface="Arial Unicode MS" pitchFamily="34" charset="-128"/>
            </a:endParaRPr>
          </a:p>
          <a:p>
            <a:pPr fontAlgn="base">
              <a:spcBef>
                <a:spcPct val="50000"/>
              </a:spcBef>
              <a:spcAft>
                <a:spcPct val="0"/>
              </a:spcAft>
              <a:buClr>
                <a:srgbClr val="F0AB00"/>
              </a:buClr>
              <a:buSzPct val="80000"/>
            </a:pPr>
            <a:endParaRPr kumimoji="1" lang="ko-Kore-KR" altLang="en-US" sz="1100" kern="0" dirty="0" err="1">
              <a:ea typeface="Arial Unicode MS" pitchFamily="34" charset="-128"/>
              <a:cs typeface="Arial Unicode MS" pitchFamily="34" charset="-128"/>
            </a:endParaRPr>
          </a:p>
        </p:txBody>
      </p:sp>
    </p:spTree>
    <p:extLst>
      <p:ext uri="{BB962C8B-B14F-4D97-AF65-F5344CB8AC3E}">
        <p14:creationId xmlns:p14="http://schemas.microsoft.com/office/powerpoint/2010/main" val="3947858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E6F6E3BF-B34C-8357-4F45-D70291812F10}"/>
              </a:ext>
            </a:extLst>
          </p:cNvPr>
          <p:cNvSpPr>
            <a:spLocks noGrp="1"/>
          </p:cNvSpPr>
          <p:nvPr>
            <p:ph type="title"/>
          </p:nvPr>
        </p:nvSpPr>
        <p:spPr/>
        <p:txBody>
          <a:bodyPr/>
          <a:lstStyle/>
          <a:p>
            <a:r>
              <a:rPr kumimoji="1" lang="en-US" altLang="ko-KR" dirty="0"/>
              <a:t>Download &amp; Install</a:t>
            </a:r>
            <a:endParaRPr kumimoji="1" lang="ko-KR" altLang="en-US" dirty="0"/>
          </a:p>
        </p:txBody>
      </p:sp>
      <p:pic>
        <p:nvPicPr>
          <p:cNvPr id="3" name="그림 2">
            <a:extLst>
              <a:ext uri="{FF2B5EF4-FFF2-40B4-BE49-F238E27FC236}">
                <a16:creationId xmlns:a16="http://schemas.microsoft.com/office/drawing/2014/main" id="{79547397-31B8-169A-3EEF-2A969F03851F}"/>
              </a:ext>
            </a:extLst>
          </p:cNvPr>
          <p:cNvPicPr>
            <a:picLocks noChangeAspect="1"/>
          </p:cNvPicPr>
          <p:nvPr/>
        </p:nvPicPr>
        <p:blipFill>
          <a:blip r:embed="rId2"/>
          <a:stretch>
            <a:fillRect/>
          </a:stretch>
        </p:blipFill>
        <p:spPr>
          <a:xfrm>
            <a:off x="504001" y="1396406"/>
            <a:ext cx="5194853" cy="5092262"/>
          </a:xfrm>
          <a:prstGeom prst="rect">
            <a:avLst/>
          </a:prstGeom>
        </p:spPr>
      </p:pic>
      <p:pic>
        <p:nvPicPr>
          <p:cNvPr id="4" name="그림 3">
            <a:extLst>
              <a:ext uri="{FF2B5EF4-FFF2-40B4-BE49-F238E27FC236}">
                <a16:creationId xmlns:a16="http://schemas.microsoft.com/office/drawing/2014/main" id="{46817369-BCF2-248B-B5C8-9C4B189F35AF}"/>
              </a:ext>
            </a:extLst>
          </p:cNvPr>
          <p:cNvPicPr>
            <a:picLocks noChangeAspect="1"/>
          </p:cNvPicPr>
          <p:nvPr/>
        </p:nvPicPr>
        <p:blipFill>
          <a:blip r:embed="rId3"/>
          <a:stretch>
            <a:fillRect/>
          </a:stretch>
        </p:blipFill>
        <p:spPr>
          <a:xfrm>
            <a:off x="6097239" y="688666"/>
            <a:ext cx="5300936" cy="3732642"/>
          </a:xfrm>
          <a:prstGeom prst="rect">
            <a:avLst/>
          </a:prstGeom>
        </p:spPr>
      </p:pic>
      <p:pic>
        <p:nvPicPr>
          <p:cNvPr id="5" name="그림 4">
            <a:extLst>
              <a:ext uri="{FF2B5EF4-FFF2-40B4-BE49-F238E27FC236}">
                <a16:creationId xmlns:a16="http://schemas.microsoft.com/office/drawing/2014/main" id="{9370DB84-1217-7858-5EB1-41542192BB6D}"/>
              </a:ext>
            </a:extLst>
          </p:cNvPr>
          <p:cNvPicPr>
            <a:picLocks noChangeAspect="1"/>
          </p:cNvPicPr>
          <p:nvPr/>
        </p:nvPicPr>
        <p:blipFill>
          <a:blip r:embed="rId4"/>
          <a:stretch>
            <a:fillRect/>
          </a:stretch>
        </p:blipFill>
        <p:spPr>
          <a:xfrm>
            <a:off x="6097239" y="4896339"/>
            <a:ext cx="5001864" cy="780187"/>
          </a:xfrm>
          <a:prstGeom prst="rect">
            <a:avLst/>
          </a:prstGeom>
        </p:spPr>
      </p:pic>
    </p:spTree>
    <p:extLst>
      <p:ext uri="{BB962C8B-B14F-4D97-AF65-F5344CB8AC3E}">
        <p14:creationId xmlns:p14="http://schemas.microsoft.com/office/powerpoint/2010/main" val="26532622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8562927-6018-CD08-2538-04E3B838E059}"/>
              </a:ext>
            </a:extLst>
          </p:cNvPr>
          <p:cNvSpPr>
            <a:spLocks noGrp="1"/>
          </p:cNvSpPr>
          <p:nvPr>
            <p:ph type="title"/>
          </p:nvPr>
        </p:nvSpPr>
        <p:spPr/>
        <p:txBody>
          <a:bodyPr/>
          <a:lstStyle/>
          <a:p>
            <a:r>
              <a:rPr kumimoji="1" lang="en-US" altLang="ko-KR" dirty="0"/>
              <a:t>Mash-up CDS</a:t>
            </a:r>
            <a:endParaRPr kumimoji="1" lang="ko-KR" altLang="en-US" dirty="0"/>
          </a:p>
        </p:txBody>
      </p:sp>
      <p:sp>
        <p:nvSpPr>
          <p:cNvPr id="3" name="TextBox 2">
            <a:extLst>
              <a:ext uri="{FF2B5EF4-FFF2-40B4-BE49-F238E27FC236}">
                <a16:creationId xmlns:a16="http://schemas.microsoft.com/office/drawing/2014/main" id="{8F43A233-36DD-4988-84DC-285ED777A2AD}"/>
              </a:ext>
            </a:extLst>
          </p:cNvPr>
          <p:cNvSpPr txBox="1"/>
          <p:nvPr/>
        </p:nvSpPr>
        <p:spPr>
          <a:xfrm>
            <a:off x="6253159" y="1198178"/>
            <a:ext cx="5087502" cy="2877711"/>
          </a:xfrm>
          <a:prstGeom prst="rect">
            <a:avLst/>
          </a:prstGeom>
          <a:solidFill>
            <a:schemeClr val="bg1">
              <a:lumMod val="95000"/>
            </a:schemeClr>
          </a:solidFill>
        </p:spPr>
        <p:txBody>
          <a:bodyPr wrap="square" lIns="0" tIns="0" rIns="0" bIns="0" rtlCol="0">
            <a:spAutoFit/>
          </a:bodyPr>
          <a:lstStyle/>
          <a:p>
            <a:r>
              <a:rPr lang="en" altLang="ko-KR" sz="1100" b="0" dirty="0">
                <a:solidFill>
                  <a:srgbClr val="0000FF"/>
                </a:solidFill>
                <a:effectLst/>
                <a:latin typeface="Menlo" panose="020B0609030804020204" pitchFamily="49" charset="0"/>
              </a:rPr>
              <a:t>namespace</a:t>
            </a:r>
            <a:r>
              <a:rPr lang="en" altLang="ko-KR" sz="1100" b="0" dirty="0">
                <a:solidFill>
                  <a:srgbClr val="3B3B3B"/>
                </a:solidFill>
                <a:effectLst/>
                <a:latin typeface="Menlo" panose="020B0609030804020204" pitchFamily="49" charset="0"/>
              </a:rPr>
              <a:t> ns;</a:t>
            </a:r>
          </a:p>
          <a:p>
            <a:br>
              <a:rPr lang="en" altLang="ko-KR" sz="1100" b="0" dirty="0">
                <a:solidFill>
                  <a:srgbClr val="3B3B3B"/>
                </a:solidFill>
                <a:effectLst/>
                <a:latin typeface="Menlo" panose="020B0609030804020204" pitchFamily="49" charset="0"/>
              </a:rPr>
            </a:br>
            <a:r>
              <a:rPr lang="en" altLang="ko-KR" sz="1100" b="0" dirty="0">
                <a:solidFill>
                  <a:srgbClr val="0000FF"/>
                </a:solidFill>
                <a:effectLst/>
                <a:latin typeface="Menlo" panose="020B0609030804020204" pitchFamily="49" charset="0"/>
              </a:rPr>
              <a:t>entity</a:t>
            </a:r>
            <a:r>
              <a:rPr lang="en" altLang="ko-KR" sz="1100" b="0" dirty="0">
                <a:solidFill>
                  <a:srgbClr val="3B3B3B"/>
                </a:solidFill>
                <a:effectLst/>
                <a:latin typeface="Menlo" panose="020B0609030804020204" pitchFamily="49" charset="0"/>
              </a:rPr>
              <a:t> Orders {</a:t>
            </a:r>
          </a:p>
          <a:p>
            <a:r>
              <a:rPr lang="en" altLang="ko-KR" sz="1100" b="0" dirty="0">
                <a:solidFill>
                  <a:srgbClr val="0000FF"/>
                </a:solidFill>
                <a:effectLst/>
                <a:latin typeface="Menlo" panose="020B0609030804020204" pitchFamily="49" charset="0"/>
              </a:rPr>
              <a:t>key </a:t>
            </a:r>
            <a:r>
              <a:rPr lang="en" altLang="ko-KR" sz="1100" b="0" dirty="0">
                <a:solidFill>
                  <a:srgbClr val="267F99"/>
                </a:solidFill>
                <a:effectLst/>
                <a:latin typeface="Menlo" panose="020B0609030804020204" pitchFamily="49" charset="0"/>
              </a:rPr>
              <a:t>ID</a:t>
            </a:r>
            <a:r>
              <a:rPr lang="en" altLang="ko-KR" sz="1100" b="0" dirty="0">
                <a:solidFill>
                  <a:srgbClr val="3B3B3B"/>
                </a:solidFill>
                <a:effectLst/>
                <a:latin typeface="Menlo" panose="020B0609030804020204" pitchFamily="49" charset="0"/>
              </a:rPr>
              <a:t> </a:t>
            </a:r>
            <a:r>
              <a:rPr lang="en" altLang="ko-KR" sz="1100" b="0" dirty="0">
                <a:solidFill>
                  <a:srgbClr val="000000"/>
                </a:solidFill>
                <a:effectLst/>
                <a:latin typeface="Menlo" panose="020B0609030804020204" pitchFamily="49" charset="0"/>
              </a:rPr>
              <a:t>:</a:t>
            </a:r>
            <a:r>
              <a:rPr lang="en" altLang="ko-KR" sz="1100" b="0" dirty="0">
                <a:solidFill>
                  <a:srgbClr val="3B3B3B"/>
                </a:solidFill>
                <a:effectLst/>
                <a:latin typeface="Menlo" panose="020B0609030804020204" pitchFamily="49" charset="0"/>
              </a:rPr>
              <a:t> </a:t>
            </a:r>
            <a:r>
              <a:rPr lang="en" altLang="ko-KR" sz="1100" b="0" dirty="0">
                <a:solidFill>
                  <a:srgbClr val="267F99"/>
                </a:solidFill>
                <a:effectLst/>
                <a:latin typeface="Menlo" panose="020B0609030804020204" pitchFamily="49" charset="0"/>
              </a:rPr>
              <a:t>String(5)</a:t>
            </a:r>
            <a:r>
              <a:rPr lang="en" altLang="ko-KR" sz="1100" b="0" dirty="0">
                <a:solidFill>
                  <a:srgbClr val="3B3B3B"/>
                </a:solidFill>
                <a:effectLst/>
                <a:latin typeface="Menlo" panose="020B0609030804020204" pitchFamily="49" charset="0"/>
              </a:rPr>
              <a:t>;</a:t>
            </a:r>
          </a:p>
          <a:p>
            <a:r>
              <a:rPr lang="en" altLang="ko-KR" sz="1100" b="0" dirty="0">
                <a:solidFill>
                  <a:srgbClr val="267F99"/>
                </a:solidFill>
                <a:effectLst/>
                <a:latin typeface="Menlo" panose="020B0609030804020204" pitchFamily="49" charset="0"/>
              </a:rPr>
              <a:t>owner</a:t>
            </a:r>
            <a:r>
              <a:rPr lang="en" altLang="ko-KR" sz="1100" b="0" dirty="0">
                <a:solidFill>
                  <a:srgbClr val="3B3B3B"/>
                </a:solidFill>
                <a:effectLst/>
                <a:latin typeface="Menlo" panose="020B0609030804020204" pitchFamily="49" charset="0"/>
              </a:rPr>
              <a:t> </a:t>
            </a:r>
            <a:r>
              <a:rPr lang="en" altLang="ko-KR" sz="1100" b="0" dirty="0">
                <a:solidFill>
                  <a:srgbClr val="000000"/>
                </a:solidFill>
                <a:effectLst/>
                <a:latin typeface="Menlo" panose="020B0609030804020204" pitchFamily="49" charset="0"/>
              </a:rPr>
              <a:t>:</a:t>
            </a:r>
            <a:r>
              <a:rPr lang="en" altLang="ko-KR" sz="1100" b="0" dirty="0">
                <a:solidFill>
                  <a:srgbClr val="3B3B3B"/>
                </a:solidFill>
                <a:effectLst/>
                <a:latin typeface="Menlo" panose="020B0609030804020204" pitchFamily="49" charset="0"/>
              </a:rPr>
              <a:t> </a:t>
            </a:r>
            <a:r>
              <a:rPr lang="en" altLang="ko-KR" sz="1100" b="0" dirty="0">
                <a:solidFill>
                  <a:srgbClr val="267F99"/>
                </a:solidFill>
                <a:effectLst/>
                <a:latin typeface="Menlo" panose="020B0609030804020204" pitchFamily="49" charset="0"/>
              </a:rPr>
              <a:t>String(100)</a:t>
            </a:r>
            <a:r>
              <a:rPr lang="en" altLang="ko-KR" sz="1100" b="0" dirty="0">
                <a:solidFill>
                  <a:srgbClr val="3B3B3B"/>
                </a:solidFill>
                <a:effectLst/>
                <a:latin typeface="Menlo" panose="020B0609030804020204" pitchFamily="49" charset="0"/>
              </a:rPr>
              <a:t>;</a:t>
            </a:r>
          </a:p>
          <a:p>
            <a:r>
              <a:rPr lang="en" altLang="ko-KR" sz="1100" b="0" dirty="0">
                <a:solidFill>
                  <a:srgbClr val="267F99"/>
                </a:solidFill>
                <a:effectLst/>
                <a:latin typeface="Menlo" panose="020B0609030804020204" pitchFamily="49" charset="0"/>
              </a:rPr>
              <a:t>products</a:t>
            </a:r>
            <a:r>
              <a:rPr lang="en" altLang="ko-KR" sz="1100" b="0" dirty="0">
                <a:solidFill>
                  <a:srgbClr val="3B3B3B"/>
                </a:solidFill>
                <a:effectLst/>
                <a:latin typeface="Menlo" panose="020B0609030804020204" pitchFamily="49" charset="0"/>
              </a:rPr>
              <a:t> </a:t>
            </a:r>
            <a:r>
              <a:rPr lang="en" altLang="ko-KR" sz="1100" b="0" dirty="0">
                <a:solidFill>
                  <a:srgbClr val="000000"/>
                </a:solidFill>
                <a:effectLst/>
                <a:latin typeface="Menlo" panose="020B0609030804020204" pitchFamily="49" charset="0"/>
              </a:rPr>
              <a:t>:</a:t>
            </a:r>
            <a:r>
              <a:rPr lang="en" altLang="ko-KR" sz="1100" b="0" dirty="0">
                <a:solidFill>
                  <a:srgbClr val="3B3B3B"/>
                </a:solidFill>
                <a:effectLst/>
                <a:latin typeface="Menlo" panose="020B0609030804020204" pitchFamily="49" charset="0"/>
              </a:rPr>
              <a:t> </a:t>
            </a:r>
            <a:r>
              <a:rPr lang="en" altLang="ko-KR" sz="1100" b="0" dirty="0">
                <a:solidFill>
                  <a:srgbClr val="267F99"/>
                </a:solidFill>
                <a:effectLst/>
                <a:latin typeface="Menlo" panose="020B0609030804020204" pitchFamily="49" charset="0"/>
              </a:rPr>
              <a:t>Association to </a:t>
            </a:r>
            <a:r>
              <a:rPr lang="en" altLang="ko-KR" sz="1100" b="0" dirty="0">
                <a:solidFill>
                  <a:srgbClr val="3B3B3B"/>
                </a:solidFill>
                <a:effectLst/>
                <a:latin typeface="Menlo" panose="020B0609030804020204" pitchFamily="49" charset="0"/>
              </a:rPr>
              <a:t>Products;</a:t>
            </a:r>
          </a:p>
          <a:p>
            <a:r>
              <a:rPr lang="en" altLang="ko-KR" sz="1100" b="0" dirty="0">
                <a:solidFill>
                  <a:srgbClr val="3B3B3B"/>
                </a:solidFill>
                <a:effectLst/>
                <a:latin typeface="Menlo" panose="020B0609030804020204" pitchFamily="49" charset="0"/>
              </a:rPr>
              <a:t>}</a:t>
            </a:r>
          </a:p>
          <a:p>
            <a:br>
              <a:rPr lang="en" altLang="ko-KR" sz="1100" b="0" dirty="0">
                <a:solidFill>
                  <a:srgbClr val="3B3B3B"/>
                </a:solidFill>
                <a:effectLst/>
                <a:latin typeface="Menlo" panose="020B0609030804020204" pitchFamily="49" charset="0"/>
              </a:rPr>
            </a:br>
            <a:r>
              <a:rPr lang="en" altLang="ko-KR" sz="1100" b="0" dirty="0">
                <a:solidFill>
                  <a:srgbClr val="0000FF"/>
                </a:solidFill>
                <a:effectLst/>
                <a:latin typeface="Menlo" panose="020B0609030804020204" pitchFamily="49" charset="0"/>
              </a:rPr>
              <a:t>using</a:t>
            </a:r>
            <a:r>
              <a:rPr lang="en" altLang="ko-KR" sz="1100" b="0" dirty="0">
                <a:solidFill>
                  <a:srgbClr val="3B3B3B"/>
                </a:solidFill>
                <a:effectLst/>
                <a:latin typeface="Menlo" panose="020B0609030804020204" pitchFamily="49" charset="0"/>
              </a:rPr>
              <a:t> {</a:t>
            </a:r>
            <a:r>
              <a:rPr lang="en" altLang="ko-KR" sz="1100" b="0" dirty="0" err="1">
                <a:solidFill>
                  <a:srgbClr val="001080"/>
                </a:solidFill>
                <a:effectLst/>
                <a:latin typeface="Menlo" panose="020B0609030804020204" pitchFamily="49" charset="0"/>
              </a:rPr>
              <a:t>NorthWind</a:t>
            </a:r>
            <a:r>
              <a:rPr lang="en" altLang="ko-KR" sz="1100" b="0" dirty="0">
                <a:solidFill>
                  <a:srgbClr val="3B3B3B"/>
                </a:solidFill>
                <a:effectLst/>
                <a:latin typeface="Menlo" panose="020B0609030804020204" pitchFamily="49" charset="0"/>
              </a:rPr>
              <a:t> </a:t>
            </a:r>
            <a:r>
              <a:rPr lang="en" altLang="ko-KR" sz="1100" b="0" dirty="0">
                <a:solidFill>
                  <a:srgbClr val="0000FF"/>
                </a:solidFill>
                <a:effectLst/>
                <a:latin typeface="Menlo" panose="020B0609030804020204" pitchFamily="49" charset="0"/>
              </a:rPr>
              <a:t>as</a:t>
            </a:r>
            <a:r>
              <a:rPr lang="en" altLang="ko-KR" sz="1100" b="0" dirty="0">
                <a:solidFill>
                  <a:srgbClr val="3B3B3B"/>
                </a:solidFill>
                <a:effectLst/>
                <a:latin typeface="Menlo" panose="020B0609030804020204" pitchFamily="49" charset="0"/>
              </a:rPr>
              <a:t> </a:t>
            </a:r>
            <a:r>
              <a:rPr lang="en" altLang="ko-KR" sz="1100" b="0" dirty="0">
                <a:solidFill>
                  <a:srgbClr val="001080"/>
                </a:solidFill>
                <a:effectLst/>
                <a:latin typeface="Menlo" panose="020B0609030804020204" pitchFamily="49" charset="0"/>
              </a:rPr>
              <a:t>external</a:t>
            </a:r>
            <a:r>
              <a:rPr lang="en" altLang="ko-KR" sz="1100" b="0" dirty="0">
                <a:solidFill>
                  <a:srgbClr val="3B3B3B"/>
                </a:solidFill>
                <a:effectLst/>
                <a:latin typeface="Menlo" panose="020B0609030804020204" pitchFamily="49" charset="0"/>
              </a:rPr>
              <a:t>} </a:t>
            </a:r>
            <a:r>
              <a:rPr lang="en" altLang="ko-KR" sz="1100" b="0" dirty="0">
                <a:solidFill>
                  <a:srgbClr val="0000FF"/>
                </a:solidFill>
                <a:effectLst/>
                <a:latin typeface="Menlo" panose="020B0609030804020204" pitchFamily="49" charset="0"/>
              </a:rPr>
              <a:t>from</a:t>
            </a:r>
            <a:r>
              <a:rPr lang="en" altLang="ko-KR" sz="1100" b="0" dirty="0">
                <a:solidFill>
                  <a:srgbClr val="3B3B3B"/>
                </a:solidFill>
                <a:effectLst/>
                <a:latin typeface="Menlo" panose="020B0609030804020204" pitchFamily="49" charset="0"/>
              </a:rPr>
              <a:t> </a:t>
            </a:r>
            <a:r>
              <a:rPr lang="en" altLang="ko-KR" sz="1100" b="0" dirty="0">
                <a:solidFill>
                  <a:srgbClr val="A31515"/>
                </a:solidFill>
                <a:effectLst/>
                <a:latin typeface="Menlo" panose="020B0609030804020204" pitchFamily="49" charset="0"/>
              </a:rPr>
              <a:t>'../</a:t>
            </a:r>
            <a:r>
              <a:rPr lang="en" altLang="ko-KR" sz="1100" b="0" dirty="0" err="1">
                <a:solidFill>
                  <a:srgbClr val="A31515"/>
                </a:solidFill>
                <a:effectLst/>
                <a:latin typeface="Menlo" panose="020B0609030804020204" pitchFamily="49" charset="0"/>
              </a:rPr>
              <a:t>srv</a:t>
            </a:r>
            <a:r>
              <a:rPr lang="en" altLang="ko-KR" sz="1100" b="0" dirty="0">
                <a:solidFill>
                  <a:srgbClr val="A31515"/>
                </a:solidFill>
                <a:effectLst/>
                <a:latin typeface="Menlo" panose="020B0609030804020204" pitchFamily="49" charset="0"/>
              </a:rPr>
              <a:t>/external/</a:t>
            </a:r>
            <a:r>
              <a:rPr lang="en" altLang="ko-KR" sz="1100" b="0" dirty="0" err="1">
                <a:solidFill>
                  <a:srgbClr val="A31515"/>
                </a:solidFill>
                <a:effectLst/>
                <a:latin typeface="Menlo" panose="020B0609030804020204" pitchFamily="49" charset="0"/>
              </a:rPr>
              <a:t>NorthWind.csn</a:t>
            </a:r>
            <a:r>
              <a:rPr lang="en" altLang="ko-KR" sz="1100" b="0" dirty="0">
                <a:solidFill>
                  <a:srgbClr val="A31515"/>
                </a:solidFill>
                <a:effectLst/>
                <a:latin typeface="Menlo" panose="020B0609030804020204" pitchFamily="49" charset="0"/>
              </a:rPr>
              <a:t>'</a:t>
            </a:r>
            <a:r>
              <a:rPr lang="en" altLang="ko-KR" sz="1100" b="0" dirty="0">
                <a:solidFill>
                  <a:srgbClr val="3B3B3B"/>
                </a:solidFill>
                <a:effectLst/>
                <a:latin typeface="Menlo" panose="020B0609030804020204" pitchFamily="49" charset="0"/>
              </a:rPr>
              <a:t>;</a:t>
            </a:r>
          </a:p>
          <a:p>
            <a:br>
              <a:rPr lang="en" altLang="ko-KR" sz="1100" b="0" dirty="0">
                <a:solidFill>
                  <a:srgbClr val="3B3B3B"/>
                </a:solidFill>
                <a:effectLst/>
                <a:latin typeface="Menlo" panose="020B0609030804020204" pitchFamily="49" charset="0"/>
              </a:rPr>
            </a:br>
            <a:r>
              <a:rPr lang="en" altLang="ko-KR" sz="1100" b="0" dirty="0">
                <a:solidFill>
                  <a:srgbClr val="0000FF"/>
                </a:solidFill>
                <a:effectLst/>
                <a:latin typeface="Menlo" panose="020B0609030804020204" pitchFamily="49" charset="0"/>
              </a:rPr>
              <a:t>entity</a:t>
            </a:r>
            <a:r>
              <a:rPr lang="en" altLang="ko-KR" sz="1100" b="0" dirty="0">
                <a:solidFill>
                  <a:srgbClr val="3B3B3B"/>
                </a:solidFill>
                <a:effectLst/>
                <a:latin typeface="Menlo" panose="020B0609030804020204" pitchFamily="49" charset="0"/>
              </a:rPr>
              <a:t> Products </a:t>
            </a:r>
            <a:r>
              <a:rPr lang="en" altLang="ko-KR" sz="1100" b="0" dirty="0">
                <a:solidFill>
                  <a:srgbClr val="0000FF"/>
                </a:solidFill>
                <a:effectLst/>
                <a:latin typeface="Menlo" panose="020B0609030804020204" pitchFamily="49" charset="0"/>
              </a:rPr>
              <a:t>as</a:t>
            </a:r>
            <a:r>
              <a:rPr lang="en" altLang="ko-KR" sz="1100" b="0" dirty="0">
                <a:solidFill>
                  <a:srgbClr val="3B3B3B"/>
                </a:solidFill>
                <a:effectLst/>
                <a:latin typeface="Menlo" panose="020B0609030804020204" pitchFamily="49" charset="0"/>
              </a:rPr>
              <a:t> </a:t>
            </a:r>
            <a:r>
              <a:rPr lang="en" altLang="ko-KR" sz="1100" b="0" dirty="0">
                <a:solidFill>
                  <a:srgbClr val="0000FF"/>
                </a:solidFill>
                <a:effectLst/>
                <a:latin typeface="Menlo" panose="020B0609030804020204" pitchFamily="49" charset="0"/>
              </a:rPr>
              <a:t>projection</a:t>
            </a:r>
            <a:r>
              <a:rPr lang="en" altLang="ko-KR" sz="1100" b="0" dirty="0">
                <a:solidFill>
                  <a:srgbClr val="3B3B3B"/>
                </a:solidFill>
                <a:effectLst/>
                <a:latin typeface="Menlo" panose="020B0609030804020204" pitchFamily="49" charset="0"/>
              </a:rPr>
              <a:t> </a:t>
            </a:r>
            <a:r>
              <a:rPr lang="en" altLang="ko-KR" sz="1100" b="0" dirty="0">
                <a:solidFill>
                  <a:srgbClr val="0000FF"/>
                </a:solidFill>
                <a:effectLst/>
                <a:latin typeface="Menlo" panose="020B0609030804020204" pitchFamily="49" charset="0"/>
              </a:rPr>
              <a:t>on</a:t>
            </a:r>
            <a:r>
              <a:rPr lang="en" altLang="ko-KR" sz="1100" b="0" dirty="0">
                <a:solidFill>
                  <a:srgbClr val="3B3B3B"/>
                </a:solidFill>
                <a:effectLst/>
                <a:latin typeface="Menlo" panose="020B0609030804020204" pitchFamily="49" charset="0"/>
              </a:rPr>
              <a:t> </a:t>
            </a:r>
            <a:r>
              <a:rPr lang="en" altLang="ko-KR" sz="1100" b="0" dirty="0" err="1">
                <a:solidFill>
                  <a:srgbClr val="3B3B3B"/>
                </a:solidFill>
                <a:effectLst/>
                <a:latin typeface="Menlo" panose="020B0609030804020204" pitchFamily="49" charset="0"/>
              </a:rPr>
              <a:t>external.Products</a:t>
            </a:r>
            <a:r>
              <a:rPr lang="en" altLang="ko-KR" sz="1100" b="0" dirty="0">
                <a:solidFill>
                  <a:srgbClr val="3B3B3B"/>
                </a:solidFill>
                <a:effectLst/>
                <a:latin typeface="Menlo" panose="020B0609030804020204" pitchFamily="49" charset="0"/>
              </a:rPr>
              <a:t> {</a:t>
            </a:r>
          </a:p>
          <a:p>
            <a:r>
              <a:rPr lang="en" altLang="ko-KR" sz="1100" b="0" dirty="0">
                <a:solidFill>
                  <a:srgbClr val="0000FF"/>
                </a:solidFill>
                <a:effectLst/>
                <a:latin typeface="Menlo" panose="020B0609030804020204" pitchFamily="49" charset="0"/>
              </a:rPr>
              <a:t>key </a:t>
            </a:r>
            <a:r>
              <a:rPr lang="en" altLang="ko-KR" sz="1100" b="0" dirty="0">
                <a:solidFill>
                  <a:srgbClr val="267F99"/>
                </a:solidFill>
                <a:effectLst/>
                <a:latin typeface="Menlo" panose="020B0609030804020204" pitchFamily="49" charset="0"/>
              </a:rPr>
              <a:t>ID</a:t>
            </a:r>
            <a:r>
              <a:rPr lang="en" altLang="ko-KR" sz="1100" b="0" dirty="0">
                <a:solidFill>
                  <a:srgbClr val="3B3B3B"/>
                </a:solidFill>
                <a:effectLst/>
                <a:latin typeface="Menlo" panose="020B0609030804020204" pitchFamily="49" charset="0"/>
              </a:rPr>
              <a:t>, </a:t>
            </a:r>
            <a:r>
              <a:rPr lang="en" altLang="ko-KR" sz="1100" b="0" dirty="0">
                <a:solidFill>
                  <a:srgbClr val="267F99"/>
                </a:solidFill>
                <a:effectLst/>
                <a:latin typeface="Menlo" panose="020B0609030804020204" pitchFamily="49" charset="0"/>
              </a:rPr>
              <a:t>Name</a:t>
            </a:r>
            <a:r>
              <a:rPr lang="en" altLang="ko-KR" sz="1100" b="0" dirty="0">
                <a:solidFill>
                  <a:srgbClr val="3B3B3B"/>
                </a:solidFill>
                <a:effectLst/>
                <a:latin typeface="Menlo" panose="020B0609030804020204" pitchFamily="49" charset="0"/>
              </a:rPr>
              <a:t>, </a:t>
            </a:r>
            <a:r>
              <a:rPr lang="en" altLang="ko-KR" sz="1100" b="0" dirty="0">
                <a:solidFill>
                  <a:srgbClr val="267F99"/>
                </a:solidFill>
                <a:effectLst/>
                <a:latin typeface="Menlo" panose="020B0609030804020204" pitchFamily="49" charset="0"/>
              </a:rPr>
              <a:t>Description</a:t>
            </a:r>
            <a:r>
              <a:rPr lang="en" altLang="ko-KR" sz="1100" b="0" dirty="0">
                <a:solidFill>
                  <a:srgbClr val="3B3B3B"/>
                </a:solidFill>
                <a:effectLst/>
                <a:latin typeface="Menlo" panose="020B0609030804020204" pitchFamily="49" charset="0"/>
              </a:rPr>
              <a:t>, </a:t>
            </a:r>
            <a:r>
              <a:rPr lang="en" altLang="ko-KR" sz="1100" b="0" dirty="0" err="1">
                <a:solidFill>
                  <a:srgbClr val="267F99"/>
                </a:solidFill>
                <a:effectLst/>
                <a:latin typeface="Menlo" panose="020B0609030804020204" pitchFamily="49" charset="0"/>
              </a:rPr>
              <a:t>ReleaseDate</a:t>
            </a:r>
            <a:r>
              <a:rPr lang="en" altLang="ko-KR" sz="1100" b="0" dirty="0">
                <a:solidFill>
                  <a:srgbClr val="3B3B3B"/>
                </a:solidFill>
                <a:effectLst/>
                <a:latin typeface="Menlo" panose="020B0609030804020204" pitchFamily="49" charset="0"/>
              </a:rPr>
              <a:t>, </a:t>
            </a:r>
            <a:r>
              <a:rPr lang="en" altLang="ko-KR" sz="1100" b="0" dirty="0" err="1">
                <a:solidFill>
                  <a:srgbClr val="267F99"/>
                </a:solidFill>
                <a:effectLst/>
                <a:latin typeface="Menlo" panose="020B0609030804020204" pitchFamily="49" charset="0"/>
              </a:rPr>
              <a:t>DiscontinuedDate</a:t>
            </a:r>
            <a:r>
              <a:rPr lang="en" altLang="ko-KR" sz="1100" b="0" dirty="0">
                <a:solidFill>
                  <a:srgbClr val="3B3B3B"/>
                </a:solidFill>
                <a:effectLst/>
                <a:latin typeface="Menlo" panose="020B0609030804020204" pitchFamily="49" charset="0"/>
              </a:rPr>
              <a:t>, </a:t>
            </a:r>
            <a:r>
              <a:rPr lang="en" altLang="ko-KR" sz="1100" b="0" dirty="0">
                <a:solidFill>
                  <a:srgbClr val="267F99"/>
                </a:solidFill>
                <a:effectLst/>
                <a:latin typeface="Menlo" panose="020B0609030804020204" pitchFamily="49" charset="0"/>
              </a:rPr>
              <a:t>Rating</a:t>
            </a:r>
            <a:r>
              <a:rPr lang="en" altLang="ko-KR" sz="1100" b="0" dirty="0">
                <a:solidFill>
                  <a:srgbClr val="3B3B3B"/>
                </a:solidFill>
                <a:effectLst/>
                <a:latin typeface="Menlo" panose="020B0609030804020204" pitchFamily="49" charset="0"/>
              </a:rPr>
              <a:t>, Price</a:t>
            </a:r>
          </a:p>
          <a:p>
            <a:r>
              <a:rPr lang="en" altLang="ko-KR" sz="1100" b="0" dirty="0">
                <a:solidFill>
                  <a:srgbClr val="3B3B3B"/>
                </a:solidFill>
                <a:effectLst/>
                <a:latin typeface="Menlo" panose="020B0609030804020204" pitchFamily="49" charset="0"/>
              </a:rPr>
              <a:t>};</a:t>
            </a:r>
          </a:p>
          <a:p>
            <a:br>
              <a:rPr lang="en" altLang="ko-KR" sz="1100" b="0" dirty="0">
                <a:solidFill>
                  <a:srgbClr val="3B3B3B"/>
                </a:solidFill>
                <a:effectLst/>
                <a:latin typeface="Menlo" panose="020B0609030804020204" pitchFamily="49" charset="0"/>
              </a:rPr>
            </a:br>
            <a:endParaRPr lang="en" altLang="ko-KR" sz="1100" b="0" dirty="0">
              <a:solidFill>
                <a:srgbClr val="3B3B3B"/>
              </a:solidFill>
              <a:effectLst/>
              <a:latin typeface="Menlo" panose="020B0609030804020204" pitchFamily="49" charset="0"/>
            </a:endParaRPr>
          </a:p>
        </p:txBody>
      </p:sp>
      <p:sp>
        <p:nvSpPr>
          <p:cNvPr id="4" name="TextBox 3">
            <a:extLst>
              <a:ext uri="{FF2B5EF4-FFF2-40B4-BE49-F238E27FC236}">
                <a16:creationId xmlns:a16="http://schemas.microsoft.com/office/drawing/2014/main" id="{5767CFB0-86B4-E0EC-681A-D6732BA78ACB}"/>
              </a:ext>
            </a:extLst>
          </p:cNvPr>
          <p:cNvSpPr txBox="1"/>
          <p:nvPr/>
        </p:nvSpPr>
        <p:spPr>
          <a:xfrm>
            <a:off x="6253159" y="4445876"/>
            <a:ext cx="5087502" cy="1877437"/>
          </a:xfrm>
          <a:prstGeom prst="rect">
            <a:avLst/>
          </a:prstGeom>
          <a:solidFill>
            <a:schemeClr val="bg1">
              <a:lumMod val="95000"/>
            </a:schemeClr>
          </a:solidFill>
        </p:spPr>
        <p:txBody>
          <a:bodyPr wrap="square" lIns="0" tIns="0" rIns="0" bIns="0" rtlCol="0">
            <a:spAutoFit/>
          </a:bodyPr>
          <a:lstStyle/>
          <a:p>
            <a:r>
              <a:rPr lang="en" altLang="ko-KR" sz="1000" b="0" dirty="0">
                <a:solidFill>
                  <a:srgbClr val="0000FF"/>
                </a:solidFill>
                <a:effectLst/>
                <a:latin typeface="Menlo" panose="020B0609030804020204" pitchFamily="49" charset="0"/>
              </a:rPr>
              <a:t>using</a:t>
            </a:r>
            <a:r>
              <a:rPr lang="en" altLang="ko-KR" sz="1000" b="0" dirty="0">
                <a:solidFill>
                  <a:srgbClr val="3B3B3B"/>
                </a:solidFill>
                <a:effectLst/>
                <a:latin typeface="Menlo" panose="020B0609030804020204" pitchFamily="49" charset="0"/>
              </a:rPr>
              <a:t> { </a:t>
            </a:r>
            <a:r>
              <a:rPr lang="en" altLang="ko-KR" sz="1000" b="0" dirty="0">
                <a:solidFill>
                  <a:srgbClr val="001080"/>
                </a:solidFill>
                <a:effectLst/>
                <a:latin typeface="Menlo" panose="020B0609030804020204" pitchFamily="49" charset="0"/>
              </a:rPr>
              <a:t>ns</a:t>
            </a:r>
            <a:r>
              <a:rPr lang="en" altLang="ko-KR" sz="1000" b="0" dirty="0">
                <a:solidFill>
                  <a:srgbClr val="3B3B3B"/>
                </a:solidFill>
                <a:effectLst/>
                <a:latin typeface="Menlo" panose="020B0609030804020204" pitchFamily="49" charset="0"/>
              </a:rPr>
              <a:t> </a:t>
            </a:r>
            <a:r>
              <a:rPr lang="en" altLang="ko-KR" sz="1000" b="0" dirty="0">
                <a:solidFill>
                  <a:srgbClr val="0000FF"/>
                </a:solidFill>
                <a:effectLst/>
                <a:latin typeface="Menlo" panose="020B0609030804020204" pitchFamily="49" charset="0"/>
              </a:rPr>
              <a:t>as</a:t>
            </a:r>
            <a:r>
              <a:rPr lang="en" altLang="ko-KR" sz="1000" b="0" dirty="0">
                <a:solidFill>
                  <a:srgbClr val="3B3B3B"/>
                </a:solidFill>
                <a:effectLst/>
                <a:latin typeface="Menlo" panose="020B0609030804020204" pitchFamily="49" charset="0"/>
              </a:rPr>
              <a:t> </a:t>
            </a:r>
            <a:r>
              <a:rPr lang="en" altLang="ko-KR" sz="1000" b="0" dirty="0">
                <a:solidFill>
                  <a:srgbClr val="001080"/>
                </a:solidFill>
                <a:effectLst/>
                <a:latin typeface="Menlo" panose="020B0609030804020204" pitchFamily="49" charset="0"/>
              </a:rPr>
              <a:t>my</a:t>
            </a:r>
            <a:r>
              <a:rPr lang="en" altLang="ko-KR" sz="1000" b="0" dirty="0">
                <a:solidFill>
                  <a:srgbClr val="3B3B3B"/>
                </a:solidFill>
                <a:effectLst/>
                <a:latin typeface="Menlo" panose="020B0609030804020204" pitchFamily="49" charset="0"/>
              </a:rPr>
              <a:t> } </a:t>
            </a:r>
            <a:r>
              <a:rPr lang="en" altLang="ko-KR" sz="1000" b="0" dirty="0">
                <a:solidFill>
                  <a:srgbClr val="0000FF"/>
                </a:solidFill>
                <a:effectLst/>
                <a:latin typeface="Menlo" panose="020B0609030804020204" pitchFamily="49" charset="0"/>
              </a:rPr>
              <a:t>from</a:t>
            </a:r>
            <a:r>
              <a:rPr lang="en" altLang="ko-KR" sz="1000" b="0" dirty="0">
                <a:solidFill>
                  <a:srgbClr val="3B3B3B"/>
                </a:solidFill>
                <a:effectLst/>
                <a:latin typeface="Menlo" panose="020B0609030804020204" pitchFamily="49" charset="0"/>
              </a:rPr>
              <a:t> </a:t>
            </a:r>
            <a:r>
              <a:rPr lang="en" altLang="ko-KR" sz="1000" b="0" dirty="0">
                <a:solidFill>
                  <a:srgbClr val="A31515"/>
                </a:solidFill>
                <a:effectLst/>
                <a:latin typeface="Menlo" panose="020B0609030804020204" pitchFamily="49" charset="0"/>
              </a:rPr>
              <a:t>'../</a:t>
            </a:r>
            <a:r>
              <a:rPr lang="en" altLang="ko-KR" sz="1000" b="0" dirty="0" err="1">
                <a:solidFill>
                  <a:srgbClr val="A31515"/>
                </a:solidFill>
                <a:effectLst/>
                <a:latin typeface="Menlo" panose="020B0609030804020204" pitchFamily="49" charset="0"/>
              </a:rPr>
              <a:t>db</a:t>
            </a:r>
            <a:r>
              <a:rPr lang="en" altLang="ko-KR" sz="1000" b="0" dirty="0">
                <a:solidFill>
                  <a:srgbClr val="A31515"/>
                </a:solidFill>
                <a:effectLst/>
                <a:latin typeface="Menlo" panose="020B0609030804020204" pitchFamily="49" charset="0"/>
              </a:rPr>
              <a:t>/schema'</a:t>
            </a:r>
            <a:r>
              <a:rPr lang="en" altLang="ko-KR" sz="1000" b="0" dirty="0">
                <a:solidFill>
                  <a:srgbClr val="3B3B3B"/>
                </a:solidFill>
                <a:effectLst/>
                <a:latin typeface="Menlo" panose="020B0609030804020204" pitchFamily="49" charset="0"/>
              </a:rPr>
              <a:t>;</a:t>
            </a:r>
          </a:p>
          <a:p>
            <a:br>
              <a:rPr lang="en" altLang="ko-KR" sz="1000" b="0" dirty="0">
                <a:solidFill>
                  <a:srgbClr val="3B3B3B"/>
                </a:solidFill>
                <a:effectLst/>
                <a:latin typeface="Menlo" panose="020B0609030804020204" pitchFamily="49" charset="0"/>
              </a:rPr>
            </a:br>
            <a:r>
              <a:rPr lang="en" altLang="ko-KR" sz="1000" b="0" dirty="0">
                <a:solidFill>
                  <a:srgbClr val="0000FF"/>
                </a:solidFill>
                <a:effectLst/>
                <a:latin typeface="Menlo" panose="020B0609030804020204" pitchFamily="49" charset="0"/>
              </a:rPr>
              <a:t>service</a:t>
            </a:r>
            <a:r>
              <a:rPr lang="en" altLang="ko-KR" sz="1000" b="0" dirty="0">
                <a:solidFill>
                  <a:srgbClr val="3B3B3B"/>
                </a:solidFill>
                <a:effectLst/>
                <a:latin typeface="Menlo" panose="020B0609030804020204" pitchFamily="49" charset="0"/>
              </a:rPr>
              <a:t> </a:t>
            </a:r>
            <a:r>
              <a:rPr lang="en" altLang="ko-KR" sz="1000" b="0" dirty="0" err="1">
                <a:solidFill>
                  <a:srgbClr val="3B3B3B"/>
                </a:solidFill>
                <a:effectLst/>
                <a:latin typeface="Menlo" panose="020B0609030804020204" pitchFamily="49" charset="0"/>
              </a:rPr>
              <a:t>CatalogService</a:t>
            </a:r>
            <a:r>
              <a:rPr lang="en" altLang="ko-KR" sz="1000" b="0" dirty="0">
                <a:solidFill>
                  <a:srgbClr val="3B3B3B"/>
                </a:solidFill>
                <a:effectLst/>
                <a:latin typeface="Menlo" panose="020B0609030804020204" pitchFamily="49" charset="0"/>
              </a:rPr>
              <a:t> {</a:t>
            </a:r>
          </a:p>
          <a:p>
            <a:br>
              <a:rPr lang="en" altLang="ko-KR" sz="1000" b="0" dirty="0">
                <a:solidFill>
                  <a:srgbClr val="3B3B3B"/>
                </a:solidFill>
                <a:effectLst/>
                <a:latin typeface="Menlo" panose="020B0609030804020204" pitchFamily="49" charset="0"/>
              </a:rPr>
            </a:br>
            <a:r>
              <a:rPr lang="en" altLang="ko-KR" sz="1000" b="0" dirty="0">
                <a:solidFill>
                  <a:srgbClr val="0000FF"/>
                </a:solidFill>
                <a:effectLst/>
                <a:latin typeface="Menlo" panose="020B0609030804020204" pitchFamily="49" charset="0"/>
              </a:rPr>
              <a:t>entity</a:t>
            </a:r>
            <a:r>
              <a:rPr lang="en" altLang="ko-KR" sz="1000" b="0" dirty="0">
                <a:solidFill>
                  <a:srgbClr val="3B3B3B"/>
                </a:solidFill>
                <a:effectLst/>
                <a:latin typeface="Menlo" panose="020B0609030804020204" pitchFamily="49" charset="0"/>
              </a:rPr>
              <a:t> Orders </a:t>
            </a:r>
            <a:r>
              <a:rPr lang="en" altLang="ko-KR" sz="1000" b="0" dirty="0">
                <a:solidFill>
                  <a:srgbClr val="0000FF"/>
                </a:solidFill>
                <a:effectLst/>
                <a:latin typeface="Menlo" panose="020B0609030804020204" pitchFamily="49" charset="0"/>
              </a:rPr>
              <a:t>as</a:t>
            </a:r>
            <a:r>
              <a:rPr lang="en" altLang="ko-KR" sz="1000" b="0" dirty="0">
                <a:solidFill>
                  <a:srgbClr val="3B3B3B"/>
                </a:solidFill>
                <a:effectLst/>
                <a:latin typeface="Menlo" panose="020B0609030804020204" pitchFamily="49" charset="0"/>
              </a:rPr>
              <a:t> </a:t>
            </a:r>
            <a:r>
              <a:rPr lang="en" altLang="ko-KR" sz="1000" b="0" dirty="0">
                <a:solidFill>
                  <a:srgbClr val="0000FF"/>
                </a:solidFill>
                <a:effectLst/>
                <a:latin typeface="Menlo" panose="020B0609030804020204" pitchFamily="49" charset="0"/>
              </a:rPr>
              <a:t>projection</a:t>
            </a:r>
            <a:r>
              <a:rPr lang="en" altLang="ko-KR" sz="1000" b="0" dirty="0">
                <a:solidFill>
                  <a:srgbClr val="3B3B3B"/>
                </a:solidFill>
                <a:effectLst/>
                <a:latin typeface="Menlo" panose="020B0609030804020204" pitchFamily="49" charset="0"/>
              </a:rPr>
              <a:t> </a:t>
            </a:r>
            <a:r>
              <a:rPr lang="en" altLang="ko-KR" sz="1000" b="0" dirty="0">
                <a:solidFill>
                  <a:srgbClr val="0000FF"/>
                </a:solidFill>
                <a:effectLst/>
                <a:latin typeface="Menlo" panose="020B0609030804020204" pitchFamily="49" charset="0"/>
              </a:rPr>
              <a:t>on</a:t>
            </a:r>
            <a:r>
              <a:rPr lang="en" altLang="ko-KR" sz="1000" b="0" dirty="0">
                <a:solidFill>
                  <a:srgbClr val="3B3B3B"/>
                </a:solidFill>
                <a:effectLst/>
                <a:latin typeface="Menlo" panose="020B0609030804020204" pitchFamily="49" charset="0"/>
              </a:rPr>
              <a:t> </a:t>
            </a:r>
            <a:r>
              <a:rPr lang="en" altLang="ko-KR" sz="1000" b="0" dirty="0" err="1">
                <a:solidFill>
                  <a:srgbClr val="3B3B3B"/>
                </a:solidFill>
                <a:effectLst/>
                <a:latin typeface="Menlo" panose="020B0609030804020204" pitchFamily="49" charset="0"/>
              </a:rPr>
              <a:t>my.Orders</a:t>
            </a:r>
            <a:r>
              <a:rPr lang="en" altLang="ko-KR" sz="1000" b="0" dirty="0">
                <a:solidFill>
                  <a:srgbClr val="3B3B3B"/>
                </a:solidFill>
                <a:effectLst/>
                <a:latin typeface="Menlo" panose="020B0609030804020204" pitchFamily="49" charset="0"/>
              </a:rPr>
              <a:t>;</a:t>
            </a:r>
          </a:p>
          <a:p>
            <a:br>
              <a:rPr lang="en" altLang="ko-KR" sz="1000" b="0" dirty="0">
                <a:solidFill>
                  <a:srgbClr val="3B3B3B"/>
                </a:solidFill>
                <a:effectLst/>
                <a:latin typeface="Menlo" panose="020B0609030804020204" pitchFamily="49" charset="0"/>
              </a:rPr>
            </a:br>
            <a:r>
              <a:rPr lang="en" altLang="ko-KR" sz="1000" b="0" dirty="0">
                <a:solidFill>
                  <a:srgbClr val="E50000"/>
                </a:solidFill>
                <a:effectLst/>
                <a:latin typeface="Menlo" panose="020B0609030804020204" pitchFamily="49" charset="0"/>
              </a:rPr>
              <a:t>@</a:t>
            </a:r>
            <a:r>
              <a:rPr lang="en" altLang="ko-KR" sz="1000" b="0" dirty="0" err="1">
                <a:solidFill>
                  <a:srgbClr val="E50000"/>
                </a:solidFill>
                <a:effectLst/>
                <a:latin typeface="Menlo" panose="020B0609030804020204" pitchFamily="49" charset="0"/>
              </a:rPr>
              <a:t>readonly</a:t>
            </a:r>
            <a:endParaRPr lang="en" altLang="ko-KR" sz="1000" b="0" dirty="0">
              <a:solidFill>
                <a:srgbClr val="3B3B3B"/>
              </a:solidFill>
              <a:effectLst/>
              <a:latin typeface="Menlo" panose="020B0609030804020204" pitchFamily="49" charset="0"/>
            </a:endParaRPr>
          </a:p>
          <a:p>
            <a:r>
              <a:rPr lang="en" altLang="ko-KR" sz="1000" b="0" dirty="0">
                <a:solidFill>
                  <a:srgbClr val="0000FF"/>
                </a:solidFill>
                <a:effectLst/>
                <a:latin typeface="Menlo" panose="020B0609030804020204" pitchFamily="49" charset="0"/>
              </a:rPr>
              <a:t>entity</a:t>
            </a:r>
            <a:r>
              <a:rPr lang="en" altLang="ko-KR" sz="1000" b="0" dirty="0">
                <a:solidFill>
                  <a:srgbClr val="3B3B3B"/>
                </a:solidFill>
                <a:effectLst/>
                <a:latin typeface="Menlo" panose="020B0609030804020204" pitchFamily="49" charset="0"/>
              </a:rPr>
              <a:t> Products </a:t>
            </a:r>
            <a:r>
              <a:rPr lang="en" altLang="ko-KR" sz="1000" b="0" dirty="0">
                <a:solidFill>
                  <a:srgbClr val="0000FF"/>
                </a:solidFill>
                <a:effectLst/>
                <a:latin typeface="Menlo" panose="020B0609030804020204" pitchFamily="49" charset="0"/>
              </a:rPr>
              <a:t>as</a:t>
            </a:r>
            <a:r>
              <a:rPr lang="en" altLang="ko-KR" sz="1000" b="0" dirty="0">
                <a:solidFill>
                  <a:srgbClr val="3B3B3B"/>
                </a:solidFill>
                <a:effectLst/>
                <a:latin typeface="Menlo" panose="020B0609030804020204" pitchFamily="49" charset="0"/>
              </a:rPr>
              <a:t> </a:t>
            </a:r>
            <a:r>
              <a:rPr lang="en" altLang="ko-KR" sz="1000" b="0" dirty="0">
                <a:solidFill>
                  <a:srgbClr val="0000FF"/>
                </a:solidFill>
                <a:effectLst/>
                <a:latin typeface="Menlo" panose="020B0609030804020204" pitchFamily="49" charset="0"/>
              </a:rPr>
              <a:t>projection</a:t>
            </a:r>
            <a:r>
              <a:rPr lang="en" altLang="ko-KR" sz="1000" b="0" dirty="0">
                <a:solidFill>
                  <a:srgbClr val="3B3B3B"/>
                </a:solidFill>
                <a:effectLst/>
                <a:latin typeface="Menlo" panose="020B0609030804020204" pitchFamily="49" charset="0"/>
              </a:rPr>
              <a:t> </a:t>
            </a:r>
            <a:r>
              <a:rPr lang="en" altLang="ko-KR" sz="1000" b="0" dirty="0">
                <a:solidFill>
                  <a:srgbClr val="0000FF"/>
                </a:solidFill>
                <a:effectLst/>
                <a:latin typeface="Menlo" panose="020B0609030804020204" pitchFamily="49" charset="0"/>
              </a:rPr>
              <a:t>on</a:t>
            </a:r>
            <a:r>
              <a:rPr lang="en" altLang="ko-KR" sz="1000" b="0" dirty="0">
                <a:solidFill>
                  <a:srgbClr val="3B3B3B"/>
                </a:solidFill>
                <a:effectLst/>
                <a:latin typeface="Menlo" panose="020B0609030804020204" pitchFamily="49" charset="0"/>
              </a:rPr>
              <a:t> </a:t>
            </a:r>
            <a:r>
              <a:rPr lang="en" altLang="ko-KR" sz="1000" b="0" dirty="0" err="1">
                <a:solidFill>
                  <a:srgbClr val="3B3B3B"/>
                </a:solidFill>
                <a:effectLst/>
                <a:latin typeface="Menlo" panose="020B0609030804020204" pitchFamily="49" charset="0"/>
              </a:rPr>
              <a:t>my.Products</a:t>
            </a:r>
            <a:r>
              <a:rPr lang="en" altLang="ko-KR" sz="1000" b="0" dirty="0">
                <a:solidFill>
                  <a:srgbClr val="3B3B3B"/>
                </a:solidFill>
                <a:effectLst/>
                <a:latin typeface="Menlo" panose="020B0609030804020204" pitchFamily="49" charset="0"/>
              </a:rPr>
              <a:t>; </a:t>
            </a:r>
          </a:p>
          <a:p>
            <a:br>
              <a:rPr lang="en" altLang="ko-KR" sz="1000" b="0" dirty="0">
                <a:solidFill>
                  <a:srgbClr val="3B3B3B"/>
                </a:solidFill>
                <a:effectLst/>
                <a:latin typeface="Menlo" panose="020B0609030804020204" pitchFamily="49" charset="0"/>
              </a:rPr>
            </a:br>
            <a:r>
              <a:rPr lang="en" altLang="ko-KR" sz="1000" b="0" dirty="0">
                <a:solidFill>
                  <a:srgbClr val="3B3B3B"/>
                </a:solidFill>
                <a:effectLst/>
                <a:latin typeface="Menlo" panose="020B0609030804020204" pitchFamily="49" charset="0"/>
              </a:rPr>
              <a:t>}</a:t>
            </a:r>
          </a:p>
          <a:p>
            <a:br>
              <a:rPr lang="en" altLang="ko-KR" sz="1100" b="0" dirty="0">
                <a:solidFill>
                  <a:srgbClr val="3B3B3B"/>
                </a:solidFill>
                <a:effectLst/>
                <a:latin typeface="Menlo" panose="020B0609030804020204" pitchFamily="49" charset="0"/>
              </a:rPr>
            </a:br>
            <a:endParaRPr lang="en" altLang="ko-KR" sz="1100" b="0" dirty="0">
              <a:solidFill>
                <a:srgbClr val="3B3B3B"/>
              </a:solidFill>
              <a:effectLst/>
              <a:latin typeface="Menlo" panose="020B0609030804020204" pitchFamily="49" charset="0"/>
            </a:endParaRPr>
          </a:p>
        </p:txBody>
      </p:sp>
      <p:sp>
        <p:nvSpPr>
          <p:cNvPr id="5" name="TextBox 4">
            <a:extLst>
              <a:ext uri="{FF2B5EF4-FFF2-40B4-BE49-F238E27FC236}">
                <a16:creationId xmlns:a16="http://schemas.microsoft.com/office/drawing/2014/main" id="{CB6F6017-9D10-38D5-E177-CAB19C082C5E}"/>
              </a:ext>
            </a:extLst>
          </p:cNvPr>
          <p:cNvSpPr txBox="1"/>
          <p:nvPr/>
        </p:nvSpPr>
        <p:spPr>
          <a:xfrm>
            <a:off x="504001" y="3667704"/>
            <a:ext cx="1075615" cy="215444"/>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kumimoji="1" lang="en-US" altLang="ko-KR" sz="1400" kern="0" dirty="0" err="1">
                <a:ea typeface="Arial Unicode MS" pitchFamily="34" charset="-128"/>
                <a:cs typeface="Arial Unicode MS" pitchFamily="34" charset="-128"/>
              </a:rPr>
              <a:t>package.json</a:t>
            </a:r>
            <a:endParaRPr kumimoji="1" lang="ko-KR" altLang="en-US" sz="1400" kern="0" dirty="0" err="1">
              <a:ea typeface="Arial Unicode MS" pitchFamily="34" charset="-128"/>
              <a:cs typeface="Arial Unicode MS" pitchFamily="34" charset="-128"/>
            </a:endParaRPr>
          </a:p>
        </p:txBody>
      </p:sp>
      <p:sp>
        <p:nvSpPr>
          <p:cNvPr id="6" name="TextBox 5">
            <a:extLst>
              <a:ext uri="{FF2B5EF4-FFF2-40B4-BE49-F238E27FC236}">
                <a16:creationId xmlns:a16="http://schemas.microsoft.com/office/drawing/2014/main" id="{E683651B-003E-8AE9-5876-52CCCDB0CFA3}"/>
              </a:ext>
            </a:extLst>
          </p:cNvPr>
          <p:cNvSpPr txBox="1"/>
          <p:nvPr/>
        </p:nvSpPr>
        <p:spPr>
          <a:xfrm>
            <a:off x="6253159" y="6323313"/>
            <a:ext cx="1293624" cy="215444"/>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kumimoji="1" lang="en-US" altLang="ko-KR" sz="1400" kern="0" dirty="0">
                <a:ea typeface="Arial Unicode MS" pitchFamily="34" charset="-128"/>
                <a:cs typeface="Arial Unicode MS" pitchFamily="34" charset="-128"/>
              </a:rPr>
              <a:t>cat-service2.cds</a:t>
            </a:r>
            <a:endParaRPr kumimoji="1" lang="ko-KR" altLang="en-US" sz="1400" kern="0" dirty="0" err="1">
              <a:ea typeface="Arial Unicode MS" pitchFamily="34" charset="-128"/>
              <a:cs typeface="Arial Unicode MS" pitchFamily="34" charset="-128"/>
            </a:endParaRPr>
          </a:p>
        </p:txBody>
      </p:sp>
      <p:sp>
        <p:nvSpPr>
          <p:cNvPr id="7" name="TextBox 6">
            <a:extLst>
              <a:ext uri="{FF2B5EF4-FFF2-40B4-BE49-F238E27FC236}">
                <a16:creationId xmlns:a16="http://schemas.microsoft.com/office/drawing/2014/main" id="{EB1F61E1-87ED-C8C3-B51F-8D8AD61C1E8A}"/>
              </a:ext>
            </a:extLst>
          </p:cNvPr>
          <p:cNvSpPr txBox="1"/>
          <p:nvPr/>
        </p:nvSpPr>
        <p:spPr>
          <a:xfrm>
            <a:off x="504001" y="1208689"/>
            <a:ext cx="5087502" cy="2339102"/>
          </a:xfrm>
          <a:prstGeom prst="rect">
            <a:avLst/>
          </a:prstGeom>
          <a:solidFill>
            <a:schemeClr val="bg1">
              <a:lumMod val="95000"/>
            </a:schemeClr>
          </a:solidFill>
        </p:spPr>
        <p:txBody>
          <a:bodyPr wrap="square" lIns="0" tIns="0" rIns="0" bIns="0" rtlCol="0">
            <a:spAutoFit/>
          </a:bodyPr>
          <a:lstStyle/>
          <a:p>
            <a:r>
              <a:rPr lang="en" altLang="ko-KR" sz="1000" b="0" dirty="0">
                <a:solidFill>
                  <a:srgbClr val="0451A5"/>
                </a:solidFill>
                <a:effectLst/>
                <a:latin typeface="Menlo" panose="020B0609030804020204" pitchFamily="49" charset="0"/>
              </a:rPr>
              <a:t>"</a:t>
            </a:r>
            <a:r>
              <a:rPr lang="en" altLang="ko-KR" sz="1000" b="0" dirty="0" err="1">
                <a:solidFill>
                  <a:srgbClr val="0451A5"/>
                </a:solidFill>
                <a:effectLst/>
                <a:latin typeface="Menlo" panose="020B0609030804020204" pitchFamily="49" charset="0"/>
              </a:rPr>
              <a:t>cds</a:t>
            </a:r>
            <a:r>
              <a:rPr lang="en" altLang="ko-KR" sz="1000" b="0" dirty="0">
                <a:solidFill>
                  <a:srgbClr val="0451A5"/>
                </a:solidFill>
                <a:effectLst/>
                <a:latin typeface="Menlo" panose="020B0609030804020204" pitchFamily="49" charset="0"/>
              </a:rPr>
              <a:t>"</a:t>
            </a:r>
            <a:r>
              <a:rPr lang="en" altLang="ko-KR" sz="1000" b="0" dirty="0">
                <a:solidFill>
                  <a:srgbClr val="3B3B3B"/>
                </a:solidFill>
                <a:effectLst/>
                <a:latin typeface="Menlo" panose="020B0609030804020204" pitchFamily="49" charset="0"/>
              </a:rPr>
              <a:t>: {</a:t>
            </a:r>
          </a:p>
          <a:p>
            <a:r>
              <a:rPr lang="en" altLang="ko-KR" sz="1000" b="0" dirty="0">
                <a:solidFill>
                  <a:srgbClr val="0451A5"/>
                </a:solidFill>
                <a:effectLst/>
                <a:latin typeface="Menlo" panose="020B0609030804020204" pitchFamily="49" charset="0"/>
              </a:rPr>
              <a:t>"requires"</a:t>
            </a:r>
            <a:r>
              <a:rPr lang="en" altLang="ko-KR" sz="1000" b="0" dirty="0">
                <a:solidFill>
                  <a:srgbClr val="3B3B3B"/>
                </a:solidFill>
                <a:effectLst/>
                <a:latin typeface="Menlo" panose="020B0609030804020204" pitchFamily="49" charset="0"/>
              </a:rPr>
              <a:t>: {</a:t>
            </a:r>
          </a:p>
          <a:p>
            <a:r>
              <a:rPr lang="en" altLang="ko-KR" sz="1000" b="0" dirty="0">
                <a:solidFill>
                  <a:srgbClr val="0451A5"/>
                </a:solidFill>
                <a:effectLst/>
                <a:highlight>
                  <a:srgbClr val="FFFF00"/>
                </a:highlight>
                <a:latin typeface="Menlo" panose="020B0609030804020204" pitchFamily="49" charset="0"/>
              </a:rPr>
              <a:t>"</a:t>
            </a:r>
            <a:r>
              <a:rPr lang="en" altLang="ko-KR" sz="1000" b="0" dirty="0" err="1">
                <a:solidFill>
                  <a:srgbClr val="0451A5"/>
                </a:solidFill>
                <a:effectLst/>
                <a:highlight>
                  <a:srgbClr val="FFFF00"/>
                </a:highlight>
                <a:latin typeface="Menlo" panose="020B0609030804020204" pitchFamily="49" charset="0"/>
              </a:rPr>
              <a:t>NorthWind</a:t>
            </a:r>
            <a:r>
              <a:rPr lang="en" altLang="ko-KR" sz="1000" b="0" dirty="0">
                <a:solidFill>
                  <a:srgbClr val="0451A5"/>
                </a:solidFill>
                <a:effectLst/>
                <a:highlight>
                  <a:srgbClr val="FFFF00"/>
                </a:highlight>
                <a:latin typeface="Menlo" panose="020B0609030804020204" pitchFamily="49" charset="0"/>
              </a:rPr>
              <a:t>"</a:t>
            </a:r>
            <a:r>
              <a:rPr lang="en" altLang="ko-KR" sz="1000" b="0" dirty="0">
                <a:solidFill>
                  <a:srgbClr val="3B3B3B"/>
                </a:solidFill>
                <a:effectLst/>
                <a:highlight>
                  <a:srgbClr val="FFFF00"/>
                </a:highlight>
                <a:latin typeface="Menlo" panose="020B0609030804020204" pitchFamily="49" charset="0"/>
              </a:rPr>
              <a:t>: {</a:t>
            </a:r>
          </a:p>
          <a:p>
            <a:r>
              <a:rPr lang="en" altLang="ko-KR" sz="1000" b="0" dirty="0">
                <a:solidFill>
                  <a:srgbClr val="0451A5"/>
                </a:solidFill>
                <a:effectLst/>
                <a:highlight>
                  <a:srgbClr val="FFFF00"/>
                </a:highlight>
                <a:latin typeface="Menlo" panose="020B0609030804020204" pitchFamily="49" charset="0"/>
              </a:rPr>
              <a:t>"kind"</a:t>
            </a:r>
            <a:r>
              <a:rPr lang="en" altLang="ko-KR" sz="1000" b="0" dirty="0">
                <a:solidFill>
                  <a:srgbClr val="3B3B3B"/>
                </a:solidFill>
                <a:effectLst/>
                <a:highlight>
                  <a:srgbClr val="FFFF00"/>
                </a:highlight>
                <a:latin typeface="Menlo" panose="020B0609030804020204" pitchFamily="49" charset="0"/>
              </a:rPr>
              <a:t>: </a:t>
            </a:r>
            <a:r>
              <a:rPr lang="en" altLang="ko-KR" sz="1000" b="0" dirty="0">
                <a:solidFill>
                  <a:srgbClr val="A31515"/>
                </a:solidFill>
                <a:effectLst/>
                <a:highlight>
                  <a:srgbClr val="FFFF00"/>
                </a:highlight>
                <a:latin typeface="Menlo" panose="020B0609030804020204" pitchFamily="49" charset="0"/>
              </a:rPr>
              <a:t>"</a:t>
            </a:r>
            <a:r>
              <a:rPr lang="en" altLang="ko-KR" sz="1000" b="0" dirty="0" err="1">
                <a:solidFill>
                  <a:srgbClr val="A31515"/>
                </a:solidFill>
                <a:effectLst/>
                <a:highlight>
                  <a:srgbClr val="FFFF00"/>
                </a:highlight>
                <a:latin typeface="Menlo" panose="020B0609030804020204" pitchFamily="49" charset="0"/>
              </a:rPr>
              <a:t>odata</a:t>
            </a:r>
            <a:r>
              <a:rPr lang="en" altLang="ko-KR" sz="1000" b="0" dirty="0">
                <a:solidFill>
                  <a:srgbClr val="A31515"/>
                </a:solidFill>
                <a:effectLst/>
                <a:highlight>
                  <a:srgbClr val="FFFF00"/>
                </a:highlight>
                <a:latin typeface="Menlo" panose="020B0609030804020204" pitchFamily="49" charset="0"/>
              </a:rPr>
              <a:t>"</a:t>
            </a:r>
            <a:r>
              <a:rPr lang="en" altLang="ko-KR" sz="1000" b="0" dirty="0">
                <a:solidFill>
                  <a:srgbClr val="3B3B3B"/>
                </a:solidFill>
                <a:effectLst/>
                <a:highlight>
                  <a:srgbClr val="FFFF00"/>
                </a:highlight>
                <a:latin typeface="Menlo" panose="020B0609030804020204" pitchFamily="49" charset="0"/>
              </a:rPr>
              <a:t>,</a:t>
            </a:r>
          </a:p>
          <a:p>
            <a:r>
              <a:rPr lang="en" altLang="ko-KR" sz="1000" b="0" dirty="0">
                <a:solidFill>
                  <a:srgbClr val="0451A5"/>
                </a:solidFill>
                <a:effectLst/>
                <a:highlight>
                  <a:srgbClr val="FFFF00"/>
                </a:highlight>
                <a:latin typeface="Menlo" panose="020B0609030804020204" pitchFamily="49" charset="0"/>
              </a:rPr>
              <a:t>"model"</a:t>
            </a:r>
            <a:r>
              <a:rPr lang="en" altLang="ko-KR" sz="1000" b="0" dirty="0">
                <a:solidFill>
                  <a:srgbClr val="3B3B3B"/>
                </a:solidFill>
                <a:effectLst/>
                <a:highlight>
                  <a:srgbClr val="FFFF00"/>
                </a:highlight>
                <a:latin typeface="Menlo" panose="020B0609030804020204" pitchFamily="49" charset="0"/>
              </a:rPr>
              <a:t>: </a:t>
            </a:r>
            <a:r>
              <a:rPr lang="en" altLang="ko-KR" sz="1000" b="0" dirty="0">
                <a:solidFill>
                  <a:srgbClr val="A31515"/>
                </a:solidFill>
                <a:effectLst/>
                <a:highlight>
                  <a:srgbClr val="FFFF00"/>
                </a:highlight>
                <a:latin typeface="Menlo" panose="020B0609030804020204" pitchFamily="49" charset="0"/>
              </a:rPr>
              <a:t>"</a:t>
            </a:r>
            <a:r>
              <a:rPr lang="en" altLang="ko-KR" sz="1000" b="0" dirty="0" err="1">
                <a:solidFill>
                  <a:srgbClr val="A31515"/>
                </a:solidFill>
                <a:effectLst/>
                <a:highlight>
                  <a:srgbClr val="FFFF00"/>
                </a:highlight>
                <a:latin typeface="Menlo" panose="020B0609030804020204" pitchFamily="49" charset="0"/>
              </a:rPr>
              <a:t>srv</a:t>
            </a:r>
            <a:r>
              <a:rPr lang="en" altLang="ko-KR" sz="1000" b="0" dirty="0">
                <a:solidFill>
                  <a:srgbClr val="A31515"/>
                </a:solidFill>
                <a:effectLst/>
                <a:highlight>
                  <a:srgbClr val="FFFF00"/>
                </a:highlight>
                <a:latin typeface="Menlo" panose="020B0609030804020204" pitchFamily="49" charset="0"/>
              </a:rPr>
              <a:t>/external/</a:t>
            </a:r>
            <a:r>
              <a:rPr lang="en" altLang="ko-KR" sz="1000" b="0" dirty="0" err="1">
                <a:solidFill>
                  <a:srgbClr val="A31515"/>
                </a:solidFill>
                <a:effectLst/>
                <a:highlight>
                  <a:srgbClr val="FFFF00"/>
                </a:highlight>
                <a:latin typeface="Menlo" panose="020B0609030804020204" pitchFamily="49" charset="0"/>
              </a:rPr>
              <a:t>NorthWind</a:t>
            </a:r>
            <a:r>
              <a:rPr lang="en" altLang="ko-KR" sz="1000" b="0" dirty="0">
                <a:solidFill>
                  <a:srgbClr val="A31515"/>
                </a:solidFill>
                <a:effectLst/>
                <a:highlight>
                  <a:srgbClr val="FFFF00"/>
                </a:highlight>
                <a:latin typeface="Menlo" panose="020B0609030804020204" pitchFamily="49" charset="0"/>
              </a:rPr>
              <a:t>"</a:t>
            </a:r>
            <a:r>
              <a:rPr lang="en" altLang="ko-KR" sz="1000" b="0" dirty="0">
                <a:solidFill>
                  <a:srgbClr val="3B3B3B"/>
                </a:solidFill>
                <a:effectLst/>
                <a:highlight>
                  <a:srgbClr val="FFFF00"/>
                </a:highlight>
                <a:latin typeface="Menlo" panose="020B0609030804020204" pitchFamily="49" charset="0"/>
              </a:rPr>
              <a:t>,</a:t>
            </a:r>
          </a:p>
          <a:p>
            <a:r>
              <a:rPr lang="en" altLang="ko-KR" sz="1000" b="0" dirty="0">
                <a:solidFill>
                  <a:srgbClr val="0451A5"/>
                </a:solidFill>
                <a:effectLst/>
                <a:highlight>
                  <a:srgbClr val="FFFF00"/>
                </a:highlight>
                <a:latin typeface="Menlo" panose="020B0609030804020204" pitchFamily="49" charset="0"/>
              </a:rPr>
              <a:t>"[backend]"</a:t>
            </a:r>
            <a:r>
              <a:rPr lang="en" altLang="ko-KR" sz="1000" b="0" dirty="0">
                <a:solidFill>
                  <a:srgbClr val="3B3B3B"/>
                </a:solidFill>
                <a:effectLst/>
                <a:highlight>
                  <a:srgbClr val="FFFF00"/>
                </a:highlight>
                <a:latin typeface="Menlo" panose="020B0609030804020204" pitchFamily="49" charset="0"/>
              </a:rPr>
              <a:t>: {</a:t>
            </a:r>
          </a:p>
          <a:p>
            <a:r>
              <a:rPr lang="en" altLang="ko-KR" sz="1000" b="0" dirty="0">
                <a:solidFill>
                  <a:srgbClr val="0451A5"/>
                </a:solidFill>
                <a:effectLst/>
                <a:highlight>
                  <a:srgbClr val="FFFF00"/>
                </a:highlight>
                <a:latin typeface="Menlo" panose="020B0609030804020204" pitchFamily="49" charset="0"/>
              </a:rPr>
              <a:t>"credentials"</a:t>
            </a:r>
            <a:r>
              <a:rPr lang="en" altLang="ko-KR" sz="1000" b="0" dirty="0">
                <a:solidFill>
                  <a:srgbClr val="3B3B3B"/>
                </a:solidFill>
                <a:effectLst/>
                <a:highlight>
                  <a:srgbClr val="FFFF00"/>
                </a:highlight>
                <a:latin typeface="Menlo" panose="020B0609030804020204" pitchFamily="49" charset="0"/>
              </a:rPr>
              <a:t>: {</a:t>
            </a:r>
          </a:p>
          <a:p>
            <a:r>
              <a:rPr lang="en" altLang="ko-KR" sz="1000" b="0" dirty="0">
                <a:solidFill>
                  <a:srgbClr val="0451A5"/>
                </a:solidFill>
                <a:effectLst/>
                <a:highlight>
                  <a:srgbClr val="FFFF00"/>
                </a:highlight>
                <a:latin typeface="Menlo" panose="020B0609030804020204" pitchFamily="49" charset="0"/>
              </a:rPr>
              <a:t>"</a:t>
            </a:r>
            <a:r>
              <a:rPr lang="en" altLang="ko-KR" sz="1000" b="0" dirty="0" err="1">
                <a:solidFill>
                  <a:srgbClr val="0451A5"/>
                </a:solidFill>
                <a:effectLst/>
                <a:highlight>
                  <a:srgbClr val="FFFF00"/>
                </a:highlight>
                <a:latin typeface="Menlo" panose="020B0609030804020204" pitchFamily="49" charset="0"/>
              </a:rPr>
              <a:t>url</a:t>
            </a:r>
            <a:r>
              <a:rPr lang="en" altLang="ko-KR" sz="1000" b="0" dirty="0">
                <a:solidFill>
                  <a:srgbClr val="0451A5"/>
                </a:solidFill>
                <a:effectLst/>
                <a:highlight>
                  <a:srgbClr val="FFFF00"/>
                </a:highlight>
                <a:latin typeface="Menlo" panose="020B0609030804020204" pitchFamily="49" charset="0"/>
              </a:rPr>
              <a:t>"</a:t>
            </a:r>
            <a:r>
              <a:rPr lang="en" altLang="ko-KR" sz="1000" b="0" dirty="0">
                <a:solidFill>
                  <a:srgbClr val="3B3B3B"/>
                </a:solidFill>
                <a:effectLst/>
                <a:highlight>
                  <a:srgbClr val="FFFF00"/>
                </a:highlight>
                <a:latin typeface="Menlo" panose="020B0609030804020204" pitchFamily="49" charset="0"/>
              </a:rPr>
              <a:t>: </a:t>
            </a:r>
            <a:r>
              <a:rPr lang="en" altLang="ko-KR" sz="1000" b="0" dirty="0">
                <a:solidFill>
                  <a:srgbClr val="A31515"/>
                </a:solidFill>
                <a:effectLst/>
                <a:highlight>
                  <a:srgbClr val="FFFF00"/>
                </a:highlight>
                <a:latin typeface="Menlo" panose="020B0609030804020204" pitchFamily="49" charset="0"/>
              </a:rPr>
              <a:t>"https://</a:t>
            </a:r>
            <a:r>
              <a:rPr lang="en" altLang="ko-KR" sz="1000" b="0" dirty="0" err="1">
                <a:solidFill>
                  <a:srgbClr val="A31515"/>
                </a:solidFill>
                <a:effectLst/>
                <a:highlight>
                  <a:srgbClr val="FFFF00"/>
                </a:highlight>
                <a:latin typeface="Menlo" panose="020B0609030804020204" pitchFamily="49" charset="0"/>
              </a:rPr>
              <a:t>services.odata.org</a:t>
            </a:r>
            <a:r>
              <a:rPr lang="en" altLang="ko-KR" sz="1000" b="0" dirty="0">
                <a:solidFill>
                  <a:srgbClr val="A31515"/>
                </a:solidFill>
                <a:effectLst/>
                <a:highlight>
                  <a:srgbClr val="FFFF00"/>
                </a:highlight>
                <a:latin typeface="Menlo" panose="020B0609030804020204" pitchFamily="49" charset="0"/>
              </a:rPr>
              <a:t>/Experimental/OData/</a:t>
            </a:r>
            <a:r>
              <a:rPr lang="en" altLang="ko-KR" sz="1000" b="0" dirty="0" err="1">
                <a:solidFill>
                  <a:srgbClr val="A31515"/>
                </a:solidFill>
                <a:effectLst/>
                <a:highlight>
                  <a:srgbClr val="FFFF00"/>
                </a:highlight>
                <a:latin typeface="Menlo" panose="020B0609030804020204" pitchFamily="49" charset="0"/>
              </a:rPr>
              <a:t>OData.svc</a:t>
            </a:r>
            <a:r>
              <a:rPr lang="en" altLang="ko-KR" sz="1000" b="0" dirty="0">
                <a:solidFill>
                  <a:srgbClr val="A31515"/>
                </a:solidFill>
                <a:effectLst/>
                <a:highlight>
                  <a:srgbClr val="FFFF00"/>
                </a:highlight>
                <a:latin typeface="Menlo" panose="020B0609030804020204" pitchFamily="49" charset="0"/>
              </a:rPr>
              <a:t>"</a:t>
            </a:r>
            <a:endParaRPr lang="en" altLang="ko-KR" sz="1000" b="0" dirty="0">
              <a:solidFill>
                <a:srgbClr val="3B3B3B"/>
              </a:solidFill>
              <a:effectLst/>
              <a:highlight>
                <a:srgbClr val="FFFF00"/>
              </a:highlight>
              <a:latin typeface="Menlo" panose="020B0609030804020204" pitchFamily="49" charset="0"/>
            </a:endParaRPr>
          </a:p>
          <a:p>
            <a:r>
              <a:rPr lang="en" altLang="ko-KR" sz="1000" b="0" dirty="0">
                <a:solidFill>
                  <a:srgbClr val="3B3B3B"/>
                </a:solidFill>
                <a:effectLst/>
                <a:highlight>
                  <a:srgbClr val="FFFF00"/>
                </a:highlight>
                <a:latin typeface="Menlo" panose="020B0609030804020204" pitchFamily="49" charset="0"/>
              </a:rPr>
              <a:t>     }</a:t>
            </a:r>
          </a:p>
          <a:p>
            <a:r>
              <a:rPr lang="en" altLang="ko-KR" sz="1000" b="0" dirty="0">
                <a:solidFill>
                  <a:srgbClr val="3B3B3B"/>
                </a:solidFill>
                <a:effectLst/>
                <a:highlight>
                  <a:srgbClr val="FFFF00"/>
                </a:highlight>
                <a:latin typeface="Menlo" panose="020B0609030804020204" pitchFamily="49" charset="0"/>
              </a:rPr>
              <a:t>   }</a:t>
            </a:r>
          </a:p>
          <a:p>
            <a:r>
              <a:rPr lang="en" altLang="ko-KR" sz="1000" b="0" dirty="0">
                <a:solidFill>
                  <a:srgbClr val="3B3B3B"/>
                </a:solidFill>
                <a:effectLst/>
                <a:highlight>
                  <a:srgbClr val="FFFF00"/>
                </a:highlight>
                <a:latin typeface="Menlo" panose="020B0609030804020204" pitchFamily="49" charset="0"/>
              </a:rPr>
              <a:t>  }</a:t>
            </a:r>
          </a:p>
          <a:p>
            <a:r>
              <a:rPr lang="en" altLang="ko-KR" sz="1000" b="0" dirty="0">
                <a:solidFill>
                  <a:srgbClr val="3B3B3B"/>
                </a:solidFill>
                <a:effectLst/>
                <a:latin typeface="Menlo" panose="020B0609030804020204" pitchFamily="49" charset="0"/>
              </a:rPr>
              <a:t> }</a:t>
            </a:r>
          </a:p>
          <a:p>
            <a:r>
              <a:rPr lang="en" altLang="ko-KR" sz="1000" b="0" dirty="0">
                <a:solidFill>
                  <a:srgbClr val="3B3B3B"/>
                </a:solidFill>
                <a:effectLst/>
                <a:latin typeface="Menlo" panose="020B0609030804020204" pitchFamily="49" charset="0"/>
              </a:rPr>
              <a:t>}</a:t>
            </a:r>
          </a:p>
          <a:p>
            <a:br>
              <a:rPr lang="en" altLang="ko-KR" sz="1100" b="0" dirty="0">
                <a:solidFill>
                  <a:srgbClr val="3B3B3B"/>
                </a:solidFill>
                <a:effectLst/>
                <a:latin typeface="Menlo" panose="020B0609030804020204" pitchFamily="49" charset="0"/>
              </a:rPr>
            </a:br>
            <a:endParaRPr lang="en" altLang="ko-KR" sz="1100" b="0" dirty="0">
              <a:solidFill>
                <a:srgbClr val="3B3B3B"/>
              </a:solidFill>
              <a:effectLst/>
              <a:latin typeface="Menlo" panose="020B0609030804020204" pitchFamily="49" charset="0"/>
            </a:endParaRPr>
          </a:p>
        </p:txBody>
      </p:sp>
      <p:sp>
        <p:nvSpPr>
          <p:cNvPr id="8" name="TextBox 7">
            <a:extLst>
              <a:ext uri="{FF2B5EF4-FFF2-40B4-BE49-F238E27FC236}">
                <a16:creationId xmlns:a16="http://schemas.microsoft.com/office/drawing/2014/main" id="{56E87497-56B1-3283-4F47-185F734BDAB6}"/>
              </a:ext>
            </a:extLst>
          </p:cNvPr>
          <p:cNvSpPr txBox="1"/>
          <p:nvPr/>
        </p:nvSpPr>
        <p:spPr>
          <a:xfrm>
            <a:off x="6253159" y="4109823"/>
            <a:ext cx="1054776" cy="215444"/>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kumimoji="1" lang="en-US" altLang="ko-KR" sz="1400" kern="0" dirty="0">
                <a:ea typeface="Arial Unicode MS" pitchFamily="34" charset="-128"/>
                <a:cs typeface="Arial Unicode MS" pitchFamily="34" charset="-128"/>
              </a:rPr>
              <a:t>schema2.cds</a:t>
            </a:r>
            <a:endParaRPr kumimoji="1" lang="ko-KR" altLang="en-US" sz="1400" kern="0" dirty="0" err="1">
              <a:ea typeface="Arial Unicode MS" pitchFamily="34" charset="-128"/>
              <a:cs typeface="Arial Unicode MS" pitchFamily="34" charset="-128"/>
            </a:endParaRPr>
          </a:p>
        </p:txBody>
      </p:sp>
    </p:spTree>
    <p:extLst>
      <p:ext uri="{BB962C8B-B14F-4D97-AF65-F5344CB8AC3E}">
        <p14:creationId xmlns:p14="http://schemas.microsoft.com/office/powerpoint/2010/main" val="10452224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402E66B-0161-9EF0-58B5-D14821EBC355}"/>
              </a:ext>
            </a:extLst>
          </p:cNvPr>
          <p:cNvSpPr>
            <a:spLocks noGrp="1"/>
          </p:cNvSpPr>
          <p:nvPr>
            <p:ph type="title"/>
          </p:nvPr>
        </p:nvSpPr>
        <p:spPr/>
        <p:txBody>
          <a:bodyPr/>
          <a:lstStyle/>
          <a:p>
            <a:r>
              <a:rPr kumimoji="1" lang="en-US" altLang="ko-KR" dirty="0"/>
              <a:t>Adding custom logic – Mashup </a:t>
            </a:r>
            <a:endParaRPr kumimoji="1" lang="ko-KR" altLang="en-US" dirty="0"/>
          </a:p>
        </p:txBody>
      </p:sp>
      <p:sp>
        <p:nvSpPr>
          <p:cNvPr id="3" name="TextBox 2">
            <a:extLst>
              <a:ext uri="{FF2B5EF4-FFF2-40B4-BE49-F238E27FC236}">
                <a16:creationId xmlns:a16="http://schemas.microsoft.com/office/drawing/2014/main" id="{4DE21D63-2E54-C2E9-364F-F5CD0C5A6DD8}"/>
              </a:ext>
            </a:extLst>
          </p:cNvPr>
          <p:cNvSpPr txBox="1"/>
          <p:nvPr/>
        </p:nvSpPr>
        <p:spPr>
          <a:xfrm>
            <a:off x="641131" y="1397876"/>
            <a:ext cx="5326601" cy="4893647"/>
          </a:xfrm>
          <a:prstGeom prst="rect">
            <a:avLst/>
          </a:prstGeom>
          <a:solidFill>
            <a:schemeClr val="bg1">
              <a:lumMod val="95000"/>
            </a:schemeClr>
          </a:solidFill>
        </p:spPr>
        <p:txBody>
          <a:bodyPr wrap="square" lIns="0" tIns="0" rIns="0" bIns="0" rtlCol="0">
            <a:spAutoFit/>
          </a:bodyPr>
          <a:lstStyle/>
          <a:p>
            <a:r>
              <a:rPr lang="en" altLang="ko-KR" sz="1100" b="0" dirty="0">
                <a:solidFill>
                  <a:srgbClr val="0000FF"/>
                </a:solidFill>
                <a:effectLst/>
                <a:latin typeface="Menlo" panose="020B0609030804020204" pitchFamily="49" charset="0"/>
              </a:rPr>
              <a:t>const</a:t>
            </a:r>
            <a:r>
              <a:rPr lang="en" altLang="ko-KR" sz="1100" b="0" dirty="0">
                <a:solidFill>
                  <a:srgbClr val="3B3B3B"/>
                </a:solidFill>
                <a:effectLst/>
                <a:latin typeface="Menlo" panose="020B0609030804020204" pitchFamily="49" charset="0"/>
              </a:rPr>
              <a:t> </a:t>
            </a:r>
            <a:r>
              <a:rPr lang="en" altLang="ko-KR" sz="1100" b="0" dirty="0" err="1">
                <a:solidFill>
                  <a:srgbClr val="0070C1"/>
                </a:solidFill>
                <a:effectLst/>
                <a:latin typeface="Menlo" panose="020B0609030804020204" pitchFamily="49" charset="0"/>
              </a:rPr>
              <a:t>cds</a:t>
            </a:r>
            <a:r>
              <a:rPr lang="en" altLang="ko-KR" sz="1100" b="0" dirty="0">
                <a:solidFill>
                  <a:srgbClr val="3B3B3B"/>
                </a:solidFill>
                <a:effectLst/>
                <a:latin typeface="Menlo" panose="020B0609030804020204" pitchFamily="49" charset="0"/>
              </a:rPr>
              <a:t> </a:t>
            </a:r>
            <a:r>
              <a:rPr lang="en" altLang="ko-KR" sz="1100" b="0" dirty="0">
                <a:solidFill>
                  <a:srgbClr val="000000"/>
                </a:solidFill>
                <a:effectLst/>
                <a:latin typeface="Menlo" panose="020B0609030804020204" pitchFamily="49" charset="0"/>
              </a:rPr>
              <a:t>=</a:t>
            </a:r>
            <a:r>
              <a:rPr lang="en" altLang="ko-KR" sz="1100" b="0" dirty="0">
                <a:solidFill>
                  <a:srgbClr val="3B3B3B"/>
                </a:solidFill>
                <a:effectLst/>
                <a:latin typeface="Menlo" panose="020B0609030804020204" pitchFamily="49" charset="0"/>
              </a:rPr>
              <a:t> </a:t>
            </a:r>
            <a:r>
              <a:rPr lang="en" altLang="ko-KR" sz="1100" b="0" dirty="0">
                <a:solidFill>
                  <a:srgbClr val="795E26"/>
                </a:solidFill>
                <a:effectLst/>
                <a:latin typeface="Menlo" panose="020B0609030804020204" pitchFamily="49" charset="0"/>
              </a:rPr>
              <a:t>require</a:t>
            </a:r>
            <a:r>
              <a:rPr lang="en" altLang="ko-KR" sz="1100" b="0" dirty="0">
                <a:solidFill>
                  <a:srgbClr val="3B3B3B"/>
                </a:solidFill>
                <a:effectLst/>
                <a:latin typeface="Menlo" panose="020B0609030804020204" pitchFamily="49" charset="0"/>
              </a:rPr>
              <a:t>(</a:t>
            </a:r>
            <a:r>
              <a:rPr lang="en" altLang="ko-KR" sz="1100" b="0" dirty="0">
                <a:solidFill>
                  <a:srgbClr val="A31515"/>
                </a:solidFill>
                <a:effectLst/>
                <a:latin typeface="Menlo" panose="020B0609030804020204" pitchFamily="49" charset="0"/>
              </a:rPr>
              <a:t>'@sap/</a:t>
            </a:r>
            <a:r>
              <a:rPr lang="en" altLang="ko-KR" sz="1100" b="0" dirty="0" err="1">
                <a:solidFill>
                  <a:srgbClr val="A31515"/>
                </a:solidFill>
                <a:effectLst/>
                <a:latin typeface="Menlo" panose="020B0609030804020204" pitchFamily="49" charset="0"/>
              </a:rPr>
              <a:t>cds'</a:t>
            </a:r>
            <a:r>
              <a:rPr lang="en" altLang="ko-KR" sz="1100" b="0" dirty="0">
                <a:solidFill>
                  <a:srgbClr val="3B3B3B"/>
                </a:solidFill>
                <a:effectLst/>
                <a:latin typeface="Menlo" panose="020B0609030804020204" pitchFamily="49" charset="0"/>
              </a:rPr>
              <a:t>);</a:t>
            </a:r>
          </a:p>
          <a:p>
            <a:br>
              <a:rPr lang="en" altLang="ko-KR" sz="1100" b="0" dirty="0">
                <a:solidFill>
                  <a:srgbClr val="3B3B3B"/>
                </a:solidFill>
                <a:effectLst/>
                <a:latin typeface="Menlo" panose="020B0609030804020204" pitchFamily="49" charset="0"/>
              </a:rPr>
            </a:br>
            <a:r>
              <a:rPr lang="en" altLang="ko-KR" sz="1100" b="0" dirty="0" err="1">
                <a:solidFill>
                  <a:srgbClr val="267F99"/>
                </a:solidFill>
                <a:effectLst/>
                <a:latin typeface="Menlo" panose="020B0609030804020204" pitchFamily="49" charset="0"/>
              </a:rPr>
              <a:t>module</a:t>
            </a:r>
            <a:r>
              <a:rPr lang="en" altLang="ko-KR" sz="1100" b="0" dirty="0" err="1">
                <a:solidFill>
                  <a:srgbClr val="3B3B3B"/>
                </a:solidFill>
                <a:effectLst/>
                <a:latin typeface="Menlo" panose="020B0609030804020204" pitchFamily="49" charset="0"/>
              </a:rPr>
              <a:t>.</a:t>
            </a:r>
            <a:r>
              <a:rPr lang="en" altLang="ko-KR" sz="1100" b="0" dirty="0" err="1">
                <a:solidFill>
                  <a:srgbClr val="267F99"/>
                </a:solidFill>
                <a:effectLst/>
                <a:latin typeface="Menlo" panose="020B0609030804020204" pitchFamily="49" charset="0"/>
              </a:rPr>
              <a:t>exports</a:t>
            </a:r>
            <a:r>
              <a:rPr lang="en" altLang="ko-KR" sz="1100" b="0" dirty="0">
                <a:solidFill>
                  <a:srgbClr val="3B3B3B"/>
                </a:solidFill>
                <a:effectLst/>
                <a:latin typeface="Menlo" panose="020B0609030804020204" pitchFamily="49" charset="0"/>
              </a:rPr>
              <a:t> </a:t>
            </a:r>
            <a:r>
              <a:rPr lang="en" altLang="ko-KR" sz="1100" b="0" dirty="0">
                <a:solidFill>
                  <a:srgbClr val="000000"/>
                </a:solidFill>
                <a:effectLst/>
                <a:latin typeface="Menlo" panose="020B0609030804020204" pitchFamily="49" charset="0"/>
              </a:rPr>
              <a:t>=</a:t>
            </a:r>
            <a:r>
              <a:rPr lang="en" altLang="ko-KR" sz="1100" b="0" dirty="0">
                <a:solidFill>
                  <a:srgbClr val="3B3B3B"/>
                </a:solidFill>
                <a:effectLst/>
                <a:latin typeface="Menlo" panose="020B0609030804020204" pitchFamily="49" charset="0"/>
              </a:rPr>
              <a:t> </a:t>
            </a:r>
            <a:r>
              <a:rPr lang="en" altLang="ko-KR" sz="1100" b="0" dirty="0" err="1">
                <a:solidFill>
                  <a:srgbClr val="001080"/>
                </a:solidFill>
                <a:effectLst/>
                <a:latin typeface="Menlo" panose="020B0609030804020204" pitchFamily="49" charset="0"/>
              </a:rPr>
              <a:t>cds</a:t>
            </a:r>
            <a:r>
              <a:rPr lang="en" altLang="ko-KR" sz="1100" b="0" dirty="0" err="1">
                <a:solidFill>
                  <a:srgbClr val="3B3B3B"/>
                </a:solidFill>
                <a:effectLst/>
                <a:latin typeface="Menlo" panose="020B0609030804020204" pitchFamily="49" charset="0"/>
              </a:rPr>
              <a:t>.</a:t>
            </a:r>
            <a:r>
              <a:rPr lang="en" altLang="ko-KR" sz="1100" b="0" dirty="0" err="1">
                <a:solidFill>
                  <a:srgbClr val="001080"/>
                </a:solidFill>
                <a:effectLst/>
                <a:latin typeface="Menlo" panose="020B0609030804020204" pitchFamily="49" charset="0"/>
              </a:rPr>
              <a:t>service</a:t>
            </a:r>
            <a:r>
              <a:rPr lang="en" altLang="ko-KR" sz="1100" b="0" dirty="0" err="1">
                <a:solidFill>
                  <a:srgbClr val="3B3B3B"/>
                </a:solidFill>
                <a:effectLst/>
                <a:latin typeface="Menlo" panose="020B0609030804020204" pitchFamily="49" charset="0"/>
              </a:rPr>
              <a:t>.</a:t>
            </a:r>
            <a:r>
              <a:rPr lang="en" altLang="ko-KR" sz="1100" b="0" dirty="0" err="1">
                <a:solidFill>
                  <a:srgbClr val="795E26"/>
                </a:solidFill>
                <a:effectLst/>
                <a:latin typeface="Menlo" panose="020B0609030804020204" pitchFamily="49" charset="0"/>
              </a:rPr>
              <a:t>impl</a:t>
            </a:r>
            <a:r>
              <a:rPr lang="en" altLang="ko-KR" sz="1100" b="0" dirty="0">
                <a:solidFill>
                  <a:srgbClr val="3B3B3B"/>
                </a:solidFill>
                <a:effectLst/>
                <a:latin typeface="Menlo" panose="020B0609030804020204" pitchFamily="49" charset="0"/>
              </a:rPr>
              <a:t>(</a:t>
            </a:r>
            <a:r>
              <a:rPr lang="en" altLang="ko-KR" sz="1100" b="0" dirty="0">
                <a:solidFill>
                  <a:srgbClr val="0000FF"/>
                </a:solidFill>
                <a:effectLst/>
                <a:latin typeface="Menlo" panose="020B0609030804020204" pitchFamily="49" charset="0"/>
              </a:rPr>
              <a:t>async</a:t>
            </a:r>
            <a:r>
              <a:rPr lang="en" altLang="ko-KR" sz="1100" b="0" dirty="0">
                <a:solidFill>
                  <a:srgbClr val="3B3B3B"/>
                </a:solidFill>
                <a:effectLst/>
                <a:latin typeface="Menlo" panose="020B0609030804020204" pitchFamily="49" charset="0"/>
              </a:rPr>
              <a:t> </a:t>
            </a:r>
            <a:r>
              <a:rPr lang="en" altLang="ko-KR" sz="1100" b="0" dirty="0">
                <a:solidFill>
                  <a:srgbClr val="0000FF"/>
                </a:solidFill>
                <a:effectLst/>
                <a:latin typeface="Menlo" panose="020B0609030804020204" pitchFamily="49" charset="0"/>
              </a:rPr>
              <a:t>function</a:t>
            </a:r>
            <a:r>
              <a:rPr lang="en" altLang="ko-KR" sz="1100" b="0" dirty="0">
                <a:solidFill>
                  <a:srgbClr val="3B3B3B"/>
                </a:solidFill>
                <a:effectLst/>
                <a:latin typeface="Menlo" panose="020B0609030804020204" pitchFamily="49" charset="0"/>
              </a:rPr>
              <a:t> () {</a:t>
            </a:r>
          </a:p>
          <a:p>
            <a:br>
              <a:rPr lang="en" altLang="ko-KR" sz="1100" b="0" dirty="0">
                <a:solidFill>
                  <a:srgbClr val="3B3B3B"/>
                </a:solidFill>
                <a:effectLst/>
                <a:latin typeface="Menlo" panose="020B0609030804020204" pitchFamily="49" charset="0"/>
              </a:rPr>
            </a:br>
            <a:r>
              <a:rPr lang="en" altLang="ko-KR" sz="1100" b="0" dirty="0">
                <a:solidFill>
                  <a:srgbClr val="0000FF"/>
                </a:solidFill>
                <a:effectLst/>
                <a:latin typeface="Menlo" panose="020B0609030804020204" pitchFamily="49" charset="0"/>
              </a:rPr>
              <a:t>const</a:t>
            </a:r>
            <a:r>
              <a:rPr lang="en" altLang="ko-KR" sz="1100" b="0" dirty="0">
                <a:solidFill>
                  <a:srgbClr val="3B3B3B"/>
                </a:solidFill>
                <a:effectLst/>
                <a:latin typeface="Menlo" panose="020B0609030804020204" pitchFamily="49" charset="0"/>
              </a:rPr>
              <a:t> { </a:t>
            </a:r>
            <a:r>
              <a:rPr lang="en" altLang="ko-KR" sz="1100" b="0" dirty="0">
                <a:solidFill>
                  <a:srgbClr val="0070C1"/>
                </a:solidFill>
                <a:effectLst/>
                <a:latin typeface="Menlo" panose="020B0609030804020204" pitchFamily="49" charset="0"/>
              </a:rPr>
              <a:t>Products</a:t>
            </a:r>
            <a:r>
              <a:rPr lang="en" altLang="ko-KR" sz="1100" b="0" dirty="0">
                <a:solidFill>
                  <a:srgbClr val="3B3B3B"/>
                </a:solidFill>
                <a:effectLst/>
                <a:latin typeface="Menlo" panose="020B0609030804020204" pitchFamily="49" charset="0"/>
              </a:rPr>
              <a:t>, </a:t>
            </a:r>
            <a:r>
              <a:rPr lang="en" altLang="ko-KR" sz="1100" b="0" dirty="0">
                <a:solidFill>
                  <a:srgbClr val="0070C1"/>
                </a:solidFill>
                <a:effectLst/>
                <a:latin typeface="Menlo" panose="020B0609030804020204" pitchFamily="49" charset="0"/>
              </a:rPr>
              <a:t>products</a:t>
            </a:r>
            <a:r>
              <a:rPr lang="en" altLang="ko-KR" sz="1100" b="0" dirty="0">
                <a:solidFill>
                  <a:srgbClr val="3B3B3B"/>
                </a:solidFill>
                <a:effectLst/>
                <a:latin typeface="Menlo" panose="020B0609030804020204" pitchFamily="49" charset="0"/>
              </a:rPr>
              <a:t> } </a:t>
            </a:r>
            <a:r>
              <a:rPr lang="en" altLang="ko-KR" sz="1100" b="0" dirty="0">
                <a:solidFill>
                  <a:srgbClr val="000000"/>
                </a:solidFill>
                <a:effectLst/>
                <a:latin typeface="Menlo" panose="020B0609030804020204" pitchFamily="49" charset="0"/>
              </a:rPr>
              <a:t>=</a:t>
            </a:r>
            <a:r>
              <a:rPr lang="en" altLang="ko-KR" sz="1100" b="0" dirty="0">
                <a:solidFill>
                  <a:srgbClr val="3B3B3B"/>
                </a:solidFill>
                <a:effectLst/>
                <a:latin typeface="Menlo" panose="020B0609030804020204" pitchFamily="49" charset="0"/>
              </a:rPr>
              <a:t> </a:t>
            </a:r>
            <a:r>
              <a:rPr lang="en" altLang="ko-KR" sz="1100" b="0" dirty="0" err="1">
                <a:solidFill>
                  <a:srgbClr val="0000FF"/>
                </a:solidFill>
                <a:effectLst/>
                <a:latin typeface="Menlo" panose="020B0609030804020204" pitchFamily="49" charset="0"/>
              </a:rPr>
              <a:t>this</a:t>
            </a:r>
            <a:r>
              <a:rPr lang="en" altLang="ko-KR" sz="1100" b="0" dirty="0" err="1">
                <a:solidFill>
                  <a:srgbClr val="3B3B3B"/>
                </a:solidFill>
                <a:effectLst/>
                <a:latin typeface="Menlo" panose="020B0609030804020204" pitchFamily="49" charset="0"/>
              </a:rPr>
              <a:t>.</a:t>
            </a:r>
            <a:r>
              <a:rPr lang="en" altLang="ko-KR" sz="1100" b="0" dirty="0" err="1">
                <a:solidFill>
                  <a:srgbClr val="001080"/>
                </a:solidFill>
                <a:effectLst/>
                <a:latin typeface="Menlo" panose="020B0609030804020204" pitchFamily="49" charset="0"/>
              </a:rPr>
              <a:t>entities</a:t>
            </a:r>
            <a:r>
              <a:rPr lang="en" altLang="ko-KR" sz="1100" b="0" dirty="0">
                <a:solidFill>
                  <a:srgbClr val="3B3B3B"/>
                </a:solidFill>
                <a:effectLst/>
                <a:latin typeface="Menlo" panose="020B0609030804020204" pitchFamily="49" charset="0"/>
              </a:rPr>
              <a:t>;</a:t>
            </a:r>
          </a:p>
          <a:p>
            <a:r>
              <a:rPr lang="en" altLang="ko-KR" sz="1100" b="0" dirty="0">
                <a:solidFill>
                  <a:srgbClr val="0000FF"/>
                </a:solidFill>
                <a:effectLst/>
                <a:latin typeface="Menlo" panose="020B0609030804020204" pitchFamily="49" charset="0"/>
              </a:rPr>
              <a:t>const</a:t>
            </a:r>
            <a:r>
              <a:rPr lang="en" altLang="ko-KR" sz="1100" b="0" dirty="0">
                <a:solidFill>
                  <a:srgbClr val="3B3B3B"/>
                </a:solidFill>
                <a:effectLst/>
                <a:latin typeface="Menlo" panose="020B0609030804020204" pitchFamily="49" charset="0"/>
              </a:rPr>
              <a:t> </a:t>
            </a:r>
            <a:r>
              <a:rPr lang="en" altLang="ko-KR" sz="1100" b="0" dirty="0">
                <a:solidFill>
                  <a:srgbClr val="0070C1"/>
                </a:solidFill>
                <a:effectLst/>
                <a:latin typeface="Menlo" panose="020B0609030804020204" pitchFamily="49" charset="0"/>
              </a:rPr>
              <a:t>service</a:t>
            </a:r>
            <a:r>
              <a:rPr lang="en" altLang="ko-KR" sz="1100" b="0" dirty="0">
                <a:solidFill>
                  <a:srgbClr val="3B3B3B"/>
                </a:solidFill>
                <a:effectLst/>
                <a:latin typeface="Menlo" panose="020B0609030804020204" pitchFamily="49" charset="0"/>
              </a:rPr>
              <a:t> </a:t>
            </a:r>
            <a:r>
              <a:rPr lang="en" altLang="ko-KR" sz="1100" b="0" dirty="0">
                <a:solidFill>
                  <a:srgbClr val="000000"/>
                </a:solidFill>
                <a:effectLst/>
                <a:latin typeface="Menlo" panose="020B0609030804020204" pitchFamily="49" charset="0"/>
              </a:rPr>
              <a:t>=</a:t>
            </a:r>
            <a:r>
              <a:rPr lang="en" altLang="ko-KR" sz="1100" b="0" dirty="0">
                <a:solidFill>
                  <a:srgbClr val="3B3B3B"/>
                </a:solidFill>
                <a:effectLst/>
                <a:latin typeface="Menlo" panose="020B0609030804020204" pitchFamily="49" charset="0"/>
              </a:rPr>
              <a:t> </a:t>
            </a:r>
            <a:r>
              <a:rPr lang="en" altLang="ko-KR" sz="1100" b="0" dirty="0">
                <a:solidFill>
                  <a:srgbClr val="AF00DB"/>
                </a:solidFill>
                <a:effectLst/>
                <a:latin typeface="Menlo" panose="020B0609030804020204" pitchFamily="49" charset="0"/>
              </a:rPr>
              <a:t>await</a:t>
            </a:r>
            <a:r>
              <a:rPr lang="en" altLang="ko-KR" sz="1100" b="0" dirty="0">
                <a:solidFill>
                  <a:srgbClr val="3B3B3B"/>
                </a:solidFill>
                <a:effectLst/>
                <a:latin typeface="Menlo" panose="020B0609030804020204" pitchFamily="49" charset="0"/>
              </a:rPr>
              <a:t> </a:t>
            </a:r>
            <a:r>
              <a:rPr lang="en" altLang="ko-KR" sz="1100" b="0" dirty="0" err="1">
                <a:solidFill>
                  <a:srgbClr val="001080"/>
                </a:solidFill>
                <a:effectLst/>
                <a:latin typeface="Menlo" panose="020B0609030804020204" pitchFamily="49" charset="0"/>
              </a:rPr>
              <a:t>cds</a:t>
            </a:r>
            <a:r>
              <a:rPr lang="en" altLang="ko-KR" sz="1100" b="0" dirty="0" err="1">
                <a:solidFill>
                  <a:srgbClr val="3B3B3B"/>
                </a:solidFill>
                <a:effectLst/>
                <a:latin typeface="Menlo" panose="020B0609030804020204" pitchFamily="49" charset="0"/>
              </a:rPr>
              <a:t>.</a:t>
            </a:r>
            <a:r>
              <a:rPr lang="en" altLang="ko-KR" sz="1100" b="0" dirty="0" err="1">
                <a:solidFill>
                  <a:srgbClr val="001080"/>
                </a:solidFill>
                <a:effectLst/>
                <a:latin typeface="Menlo" panose="020B0609030804020204" pitchFamily="49" charset="0"/>
              </a:rPr>
              <a:t>connect</a:t>
            </a:r>
            <a:r>
              <a:rPr lang="en" altLang="ko-KR" sz="1100" b="0" dirty="0" err="1">
                <a:solidFill>
                  <a:srgbClr val="3B3B3B"/>
                </a:solidFill>
                <a:effectLst/>
                <a:latin typeface="Menlo" panose="020B0609030804020204" pitchFamily="49" charset="0"/>
              </a:rPr>
              <a:t>.</a:t>
            </a:r>
            <a:r>
              <a:rPr lang="en" altLang="ko-KR" sz="1100" b="0" dirty="0" err="1">
                <a:solidFill>
                  <a:srgbClr val="795E26"/>
                </a:solidFill>
                <a:effectLst/>
                <a:latin typeface="Menlo" panose="020B0609030804020204" pitchFamily="49" charset="0"/>
              </a:rPr>
              <a:t>to</a:t>
            </a:r>
            <a:r>
              <a:rPr lang="en" altLang="ko-KR" sz="1100" b="0" dirty="0">
                <a:solidFill>
                  <a:srgbClr val="3B3B3B"/>
                </a:solidFill>
                <a:effectLst/>
                <a:latin typeface="Menlo" panose="020B0609030804020204" pitchFamily="49" charset="0"/>
              </a:rPr>
              <a:t>(</a:t>
            </a:r>
            <a:r>
              <a:rPr lang="en" altLang="ko-KR" sz="1100" b="0" dirty="0">
                <a:solidFill>
                  <a:srgbClr val="A31515"/>
                </a:solidFill>
                <a:effectLst/>
                <a:latin typeface="Menlo" panose="020B0609030804020204" pitchFamily="49" charset="0"/>
              </a:rPr>
              <a:t>'</a:t>
            </a:r>
            <a:r>
              <a:rPr lang="en" altLang="ko-KR" sz="1100" b="0" dirty="0" err="1">
                <a:solidFill>
                  <a:srgbClr val="A31515"/>
                </a:solidFill>
                <a:effectLst/>
                <a:latin typeface="Menlo" panose="020B0609030804020204" pitchFamily="49" charset="0"/>
              </a:rPr>
              <a:t>NorthWind</a:t>
            </a:r>
            <a:r>
              <a:rPr lang="en" altLang="ko-KR" sz="1100" b="0" dirty="0">
                <a:solidFill>
                  <a:srgbClr val="A31515"/>
                </a:solidFill>
                <a:effectLst/>
                <a:latin typeface="Menlo" panose="020B0609030804020204" pitchFamily="49" charset="0"/>
              </a:rPr>
              <a:t>’</a:t>
            </a:r>
            <a:r>
              <a:rPr lang="en" altLang="ko-KR" sz="1100" b="0" dirty="0">
                <a:solidFill>
                  <a:srgbClr val="3B3B3B"/>
                </a:solidFill>
                <a:effectLst/>
                <a:latin typeface="Menlo" panose="020B0609030804020204" pitchFamily="49" charset="0"/>
              </a:rPr>
              <a:t>);</a:t>
            </a:r>
          </a:p>
          <a:p>
            <a:endParaRPr lang="en" altLang="ko-KR" sz="1100" dirty="0">
              <a:solidFill>
                <a:srgbClr val="3B3B3B"/>
              </a:solidFill>
              <a:latin typeface="Menlo" panose="020B0609030804020204" pitchFamily="49" charset="0"/>
            </a:endParaRPr>
          </a:p>
          <a:p>
            <a:r>
              <a:rPr lang="en" altLang="ko-KR" sz="1000" b="0" dirty="0" err="1">
                <a:solidFill>
                  <a:srgbClr val="0000FF"/>
                </a:solidFill>
                <a:effectLst/>
                <a:latin typeface="Menlo" panose="020B0609030804020204" pitchFamily="49" charset="0"/>
              </a:rPr>
              <a:t>this</a:t>
            </a:r>
            <a:r>
              <a:rPr lang="en" altLang="ko-KR" sz="1000" b="0" dirty="0" err="1">
                <a:solidFill>
                  <a:srgbClr val="3B3B3B"/>
                </a:solidFill>
                <a:effectLst/>
                <a:latin typeface="Menlo" panose="020B0609030804020204" pitchFamily="49" charset="0"/>
              </a:rPr>
              <a:t>.</a:t>
            </a:r>
            <a:r>
              <a:rPr lang="en" altLang="ko-KR" sz="1000" b="0" dirty="0" err="1">
                <a:solidFill>
                  <a:srgbClr val="795E26"/>
                </a:solidFill>
                <a:effectLst/>
                <a:latin typeface="Menlo" panose="020B0609030804020204" pitchFamily="49" charset="0"/>
              </a:rPr>
              <a:t>on</a:t>
            </a:r>
            <a:r>
              <a:rPr lang="en" altLang="ko-KR" sz="1000" b="0" dirty="0">
                <a:solidFill>
                  <a:srgbClr val="3B3B3B"/>
                </a:solidFill>
                <a:effectLst/>
                <a:latin typeface="Menlo" panose="020B0609030804020204" pitchFamily="49" charset="0"/>
              </a:rPr>
              <a:t>(</a:t>
            </a:r>
            <a:r>
              <a:rPr lang="en" altLang="ko-KR" sz="1000" b="0" dirty="0">
                <a:solidFill>
                  <a:srgbClr val="A31515"/>
                </a:solidFill>
                <a:effectLst/>
                <a:latin typeface="Menlo" panose="020B0609030804020204" pitchFamily="49" charset="0"/>
              </a:rPr>
              <a:t>'READ'</a:t>
            </a:r>
            <a:r>
              <a:rPr lang="en" altLang="ko-KR" sz="1000" b="0" dirty="0">
                <a:solidFill>
                  <a:srgbClr val="3B3B3B"/>
                </a:solidFill>
                <a:effectLst/>
                <a:latin typeface="Menlo" panose="020B0609030804020204" pitchFamily="49" charset="0"/>
              </a:rPr>
              <a:t>, </a:t>
            </a:r>
            <a:r>
              <a:rPr lang="en" altLang="ko-KR" sz="1000" b="0" dirty="0">
                <a:solidFill>
                  <a:srgbClr val="0070C1"/>
                </a:solidFill>
                <a:effectLst/>
                <a:latin typeface="Menlo" panose="020B0609030804020204" pitchFamily="49" charset="0"/>
              </a:rPr>
              <a:t>Products</a:t>
            </a:r>
            <a:r>
              <a:rPr lang="en" altLang="ko-KR" sz="1000" b="0" dirty="0">
                <a:solidFill>
                  <a:srgbClr val="3B3B3B"/>
                </a:solidFill>
                <a:effectLst/>
                <a:latin typeface="Menlo" panose="020B0609030804020204" pitchFamily="49" charset="0"/>
              </a:rPr>
              <a:t>, </a:t>
            </a:r>
            <a:r>
              <a:rPr lang="en" altLang="ko-KR" sz="1000" b="0" dirty="0">
                <a:solidFill>
                  <a:srgbClr val="001080"/>
                </a:solidFill>
                <a:effectLst/>
                <a:latin typeface="Menlo" panose="020B0609030804020204" pitchFamily="49" charset="0"/>
              </a:rPr>
              <a:t>request</a:t>
            </a:r>
            <a:r>
              <a:rPr lang="en" altLang="ko-KR" sz="1000" b="0" dirty="0">
                <a:solidFill>
                  <a:srgbClr val="3B3B3B"/>
                </a:solidFill>
                <a:effectLst/>
                <a:latin typeface="Menlo" panose="020B0609030804020204" pitchFamily="49" charset="0"/>
              </a:rPr>
              <a:t> </a:t>
            </a:r>
            <a:r>
              <a:rPr lang="en" altLang="ko-KR" sz="1000" b="0" dirty="0">
                <a:solidFill>
                  <a:srgbClr val="0000FF"/>
                </a:solidFill>
                <a:effectLst/>
                <a:latin typeface="Menlo" panose="020B0609030804020204" pitchFamily="49" charset="0"/>
              </a:rPr>
              <a:t>=&gt;</a:t>
            </a:r>
            <a:r>
              <a:rPr lang="en" altLang="ko-KR" sz="1000" b="0" dirty="0">
                <a:solidFill>
                  <a:srgbClr val="3B3B3B"/>
                </a:solidFill>
                <a:effectLst/>
                <a:latin typeface="Menlo" panose="020B0609030804020204" pitchFamily="49" charset="0"/>
              </a:rPr>
              <a:t> {</a:t>
            </a:r>
          </a:p>
          <a:p>
            <a:r>
              <a:rPr lang="en" altLang="ko-KR" sz="1000" b="0" dirty="0">
                <a:solidFill>
                  <a:srgbClr val="AF00DB"/>
                </a:solidFill>
                <a:effectLst/>
                <a:latin typeface="Menlo" panose="020B0609030804020204" pitchFamily="49" charset="0"/>
              </a:rPr>
              <a:t>return</a:t>
            </a:r>
            <a:r>
              <a:rPr lang="en" altLang="ko-KR" sz="1000" b="0" dirty="0">
                <a:solidFill>
                  <a:srgbClr val="3B3B3B"/>
                </a:solidFill>
                <a:effectLst/>
                <a:latin typeface="Menlo" panose="020B0609030804020204" pitchFamily="49" charset="0"/>
              </a:rPr>
              <a:t> </a:t>
            </a:r>
            <a:r>
              <a:rPr lang="en" altLang="ko-KR" sz="1000" b="0" dirty="0" err="1">
                <a:solidFill>
                  <a:srgbClr val="0070C1"/>
                </a:solidFill>
                <a:effectLst/>
                <a:latin typeface="Menlo" panose="020B0609030804020204" pitchFamily="49" charset="0"/>
              </a:rPr>
              <a:t>service</a:t>
            </a:r>
            <a:r>
              <a:rPr lang="en" altLang="ko-KR" sz="1000" b="0" dirty="0" err="1">
                <a:solidFill>
                  <a:srgbClr val="3B3B3B"/>
                </a:solidFill>
                <a:effectLst/>
                <a:latin typeface="Menlo" panose="020B0609030804020204" pitchFamily="49" charset="0"/>
              </a:rPr>
              <a:t>.</a:t>
            </a:r>
            <a:r>
              <a:rPr lang="en" altLang="ko-KR" sz="1000" b="0" dirty="0" err="1">
                <a:solidFill>
                  <a:srgbClr val="795E26"/>
                </a:solidFill>
                <a:effectLst/>
                <a:latin typeface="Menlo" panose="020B0609030804020204" pitchFamily="49" charset="0"/>
              </a:rPr>
              <a:t>tx</a:t>
            </a:r>
            <a:r>
              <a:rPr lang="en" altLang="ko-KR" sz="1000" b="0" dirty="0">
                <a:solidFill>
                  <a:srgbClr val="3B3B3B"/>
                </a:solidFill>
                <a:effectLst/>
                <a:latin typeface="Menlo" panose="020B0609030804020204" pitchFamily="49" charset="0"/>
              </a:rPr>
              <a:t>(</a:t>
            </a:r>
            <a:r>
              <a:rPr lang="en" altLang="ko-KR" sz="1000" b="0" dirty="0">
                <a:solidFill>
                  <a:srgbClr val="001080"/>
                </a:solidFill>
                <a:effectLst/>
                <a:latin typeface="Menlo" panose="020B0609030804020204" pitchFamily="49" charset="0"/>
              </a:rPr>
              <a:t>request</a:t>
            </a:r>
            <a:r>
              <a:rPr lang="en" altLang="ko-KR" sz="1000" b="0" dirty="0">
                <a:solidFill>
                  <a:srgbClr val="3B3B3B"/>
                </a:solidFill>
                <a:effectLst/>
                <a:latin typeface="Menlo" panose="020B0609030804020204" pitchFamily="49" charset="0"/>
              </a:rPr>
              <a:t>).</a:t>
            </a:r>
            <a:r>
              <a:rPr lang="en" altLang="ko-KR" sz="1000" b="0" dirty="0">
                <a:solidFill>
                  <a:srgbClr val="795E26"/>
                </a:solidFill>
                <a:effectLst/>
                <a:latin typeface="Menlo" panose="020B0609030804020204" pitchFamily="49" charset="0"/>
              </a:rPr>
              <a:t>run</a:t>
            </a:r>
            <a:r>
              <a:rPr lang="en" altLang="ko-KR" sz="1000" b="0" dirty="0">
                <a:solidFill>
                  <a:srgbClr val="3B3B3B"/>
                </a:solidFill>
                <a:effectLst/>
                <a:latin typeface="Menlo" panose="020B0609030804020204" pitchFamily="49" charset="0"/>
              </a:rPr>
              <a:t>(</a:t>
            </a:r>
            <a:r>
              <a:rPr lang="en" altLang="ko-KR" sz="1000" b="0" dirty="0" err="1">
                <a:solidFill>
                  <a:srgbClr val="001080"/>
                </a:solidFill>
                <a:effectLst/>
                <a:latin typeface="Menlo" panose="020B0609030804020204" pitchFamily="49" charset="0"/>
              </a:rPr>
              <a:t>request</a:t>
            </a:r>
            <a:r>
              <a:rPr lang="en" altLang="ko-KR" sz="1000" b="0" dirty="0" err="1">
                <a:solidFill>
                  <a:srgbClr val="3B3B3B"/>
                </a:solidFill>
                <a:effectLst/>
                <a:latin typeface="Menlo" panose="020B0609030804020204" pitchFamily="49" charset="0"/>
              </a:rPr>
              <a:t>.</a:t>
            </a:r>
            <a:r>
              <a:rPr lang="en" altLang="ko-KR" sz="1000" b="0" dirty="0" err="1">
                <a:solidFill>
                  <a:srgbClr val="001080"/>
                </a:solidFill>
                <a:effectLst/>
                <a:latin typeface="Menlo" panose="020B0609030804020204" pitchFamily="49" charset="0"/>
              </a:rPr>
              <a:t>query</a:t>
            </a:r>
            <a:r>
              <a:rPr lang="en" altLang="ko-KR" sz="1000" b="0" dirty="0">
                <a:solidFill>
                  <a:srgbClr val="3B3B3B"/>
                </a:solidFill>
                <a:effectLst/>
                <a:latin typeface="Menlo" panose="020B0609030804020204" pitchFamily="49" charset="0"/>
              </a:rPr>
              <a:t>);</a:t>
            </a:r>
          </a:p>
          <a:p>
            <a:r>
              <a:rPr lang="en" altLang="ko-KR" sz="1000" b="0" dirty="0">
                <a:solidFill>
                  <a:srgbClr val="3B3B3B"/>
                </a:solidFill>
                <a:effectLst/>
                <a:latin typeface="Menlo" panose="020B0609030804020204" pitchFamily="49" charset="0"/>
              </a:rPr>
              <a:t>});</a:t>
            </a:r>
          </a:p>
          <a:p>
            <a:endParaRPr lang="en" altLang="ko-KR" sz="1100" dirty="0">
              <a:solidFill>
                <a:srgbClr val="3B3B3B"/>
              </a:solidFill>
              <a:latin typeface="Menlo" panose="020B0609030804020204" pitchFamily="49" charset="0"/>
            </a:endParaRPr>
          </a:p>
          <a:p>
            <a:r>
              <a:rPr lang="en" altLang="ko-KR" sz="1000" b="0" dirty="0">
                <a:solidFill>
                  <a:srgbClr val="008000"/>
                </a:solidFill>
                <a:effectLst/>
                <a:latin typeface="Menlo" panose="020B0609030804020204" pitchFamily="49" charset="0"/>
              </a:rPr>
              <a:t>// Orders?$expand=products</a:t>
            </a:r>
            <a:endParaRPr lang="en" altLang="ko-KR" sz="1000" b="0" dirty="0">
              <a:solidFill>
                <a:srgbClr val="3B3B3B"/>
              </a:solidFill>
              <a:effectLst/>
              <a:latin typeface="Menlo" panose="020B0609030804020204" pitchFamily="49" charset="0"/>
            </a:endParaRPr>
          </a:p>
          <a:p>
            <a:r>
              <a:rPr lang="en" altLang="ko-KR" sz="1000" b="0" dirty="0" err="1">
                <a:solidFill>
                  <a:srgbClr val="0000FF"/>
                </a:solidFill>
                <a:effectLst/>
                <a:latin typeface="Menlo" panose="020B0609030804020204" pitchFamily="49" charset="0"/>
              </a:rPr>
              <a:t>this</a:t>
            </a:r>
            <a:r>
              <a:rPr lang="en" altLang="ko-KR" sz="1000" b="0" dirty="0" err="1">
                <a:solidFill>
                  <a:srgbClr val="3B3B3B"/>
                </a:solidFill>
                <a:effectLst/>
                <a:latin typeface="Menlo" panose="020B0609030804020204" pitchFamily="49" charset="0"/>
              </a:rPr>
              <a:t>.</a:t>
            </a:r>
            <a:r>
              <a:rPr lang="en" altLang="ko-KR" sz="1000" b="0" dirty="0" err="1">
                <a:solidFill>
                  <a:srgbClr val="795E26"/>
                </a:solidFill>
                <a:effectLst/>
                <a:latin typeface="Menlo" panose="020B0609030804020204" pitchFamily="49" charset="0"/>
              </a:rPr>
              <a:t>on</a:t>
            </a:r>
            <a:r>
              <a:rPr lang="en" altLang="ko-KR" sz="1000" b="0" dirty="0">
                <a:solidFill>
                  <a:srgbClr val="3B3B3B"/>
                </a:solidFill>
                <a:effectLst/>
                <a:latin typeface="Menlo" panose="020B0609030804020204" pitchFamily="49" charset="0"/>
              </a:rPr>
              <a:t>(</a:t>
            </a:r>
            <a:r>
              <a:rPr lang="en" altLang="ko-KR" sz="1000" b="0" dirty="0">
                <a:solidFill>
                  <a:srgbClr val="A31515"/>
                </a:solidFill>
                <a:effectLst/>
                <a:latin typeface="Menlo" panose="020B0609030804020204" pitchFamily="49" charset="0"/>
              </a:rPr>
              <a:t>"READ"</a:t>
            </a:r>
            <a:r>
              <a:rPr lang="en" altLang="ko-KR" sz="1000" b="0" dirty="0">
                <a:solidFill>
                  <a:srgbClr val="3B3B3B"/>
                </a:solidFill>
                <a:effectLst/>
                <a:latin typeface="Menlo" panose="020B0609030804020204" pitchFamily="49" charset="0"/>
              </a:rPr>
              <a:t>, </a:t>
            </a:r>
            <a:r>
              <a:rPr lang="en" altLang="ko-KR" sz="1000" b="0" dirty="0">
                <a:solidFill>
                  <a:srgbClr val="A31515"/>
                </a:solidFill>
                <a:effectLst/>
                <a:latin typeface="Menlo" panose="020B0609030804020204" pitchFamily="49" charset="0"/>
              </a:rPr>
              <a:t>'Orders'</a:t>
            </a:r>
            <a:r>
              <a:rPr lang="en" altLang="ko-KR" sz="1000" b="0" dirty="0">
                <a:solidFill>
                  <a:srgbClr val="3B3B3B"/>
                </a:solidFill>
                <a:effectLst/>
                <a:latin typeface="Menlo" panose="020B0609030804020204" pitchFamily="49" charset="0"/>
              </a:rPr>
              <a:t>, </a:t>
            </a:r>
            <a:r>
              <a:rPr lang="en" altLang="ko-KR" sz="1000" b="0" dirty="0">
                <a:solidFill>
                  <a:srgbClr val="0000FF"/>
                </a:solidFill>
                <a:effectLst/>
                <a:latin typeface="Menlo" panose="020B0609030804020204" pitchFamily="49" charset="0"/>
              </a:rPr>
              <a:t>async</a:t>
            </a:r>
            <a:r>
              <a:rPr lang="en" altLang="ko-KR" sz="1000" b="0" dirty="0">
                <a:solidFill>
                  <a:srgbClr val="3B3B3B"/>
                </a:solidFill>
                <a:effectLst/>
                <a:latin typeface="Menlo" panose="020B0609030804020204" pitchFamily="49" charset="0"/>
              </a:rPr>
              <a:t> (</a:t>
            </a:r>
            <a:r>
              <a:rPr lang="en" altLang="ko-KR" sz="1000" b="0" dirty="0">
                <a:solidFill>
                  <a:srgbClr val="001080"/>
                </a:solidFill>
                <a:effectLst/>
                <a:latin typeface="Menlo" panose="020B0609030804020204" pitchFamily="49" charset="0"/>
              </a:rPr>
              <a:t>req</a:t>
            </a:r>
            <a:r>
              <a:rPr lang="en" altLang="ko-KR" sz="1000" b="0" dirty="0">
                <a:solidFill>
                  <a:srgbClr val="3B3B3B"/>
                </a:solidFill>
                <a:effectLst/>
                <a:latin typeface="Menlo" panose="020B0609030804020204" pitchFamily="49" charset="0"/>
              </a:rPr>
              <a:t>, </a:t>
            </a:r>
            <a:r>
              <a:rPr lang="en" altLang="ko-KR" sz="1000" b="0" dirty="0">
                <a:solidFill>
                  <a:srgbClr val="001080"/>
                </a:solidFill>
                <a:effectLst/>
                <a:latin typeface="Menlo" panose="020B0609030804020204" pitchFamily="49" charset="0"/>
              </a:rPr>
              <a:t>next</a:t>
            </a:r>
            <a:r>
              <a:rPr lang="en" altLang="ko-KR" sz="1000" b="0" dirty="0">
                <a:solidFill>
                  <a:srgbClr val="3B3B3B"/>
                </a:solidFill>
                <a:effectLst/>
                <a:latin typeface="Menlo" panose="020B0609030804020204" pitchFamily="49" charset="0"/>
              </a:rPr>
              <a:t>) </a:t>
            </a:r>
            <a:r>
              <a:rPr lang="en" altLang="ko-KR" sz="1000" b="0" dirty="0">
                <a:solidFill>
                  <a:srgbClr val="0000FF"/>
                </a:solidFill>
                <a:effectLst/>
                <a:latin typeface="Menlo" panose="020B0609030804020204" pitchFamily="49" charset="0"/>
              </a:rPr>
              <a:t>=&gt;</a:t>
            </a:r>
            <a:r>
              <a:rPr lang="en" altLang="ko-KR" sz="1000" b="0" dirty="0">
                <a:solidFill>
                  <a:srgbClr val="3B3B3B"/>
                </a:solidFill>
                <a:effectLst/>
                <a:latin typeface="Menlo" panose="020B0609030804020204" pitchFamily="49" charset="0"/>
              </a:rPr>
              <a:t> {</a:t>
            </a:r>
          </a:p>
          <a:p>
            <a:r>
              <a:rPr lang="en" altLang="ko-KR" sz="1000" b="0" dirty="0">
                <a:solidFill>
                  <a:srgbClr val="AF00DB"/>
                </a:solidFill>
                <a:effectLst/>
                <a:latin typeface="Menlo" panose="020B0609030804020204" pitchFamily="49" charset="0"/>
              </a:rPr>
              <a:t>if</a:t>
            </a:r>
            <a:r>
              <a:rPr lang="en" altLang="ko-KR" sz="1000" b="0" dirty="0">
                <a:solidFill>
                  <a:srgbClr val="3B3B3B"/>
                </a:solidFill>
                <a:effectLst/>
                <a:latin typeface="Menlo" panose="020B0609030804020204" pitchFamily="49" charset="0"/>
              </a:rPr>
              <a:t> (</a:t>
            </a:r>
            <a:r>
              <a:rPr lang="en" altLang="ko-KR" sz="1000" b="0" dirty="0">
                <a:solidFill>
                  <a:srgbClr val="000000"/>
                </a:solidFill>
                <a:effectLst/>
                <a:latin typeface="Menlo" panose="020B0609030804020204" pitchFamily="49" charset="0"/>
              </a:rPr>
              <a:t>!</a:t>
            </a:r>
            <a:r>
              <a:rPr lang="en" altLang="ko-KR" sz="1000" b="0" dirty="0" err="1">
                <a:solidFill>
                  <a:srgbClr val="001080"/>
                </a:solidFill>
                <a:effectLst/>
                <a:latin typeface="Menlo" panose="020B0609030804020204" pitchFamily="49" charset="0"/>
              </a:rPr>
              <a:t>req</a:t>
            </a:r>
            <a:r>
              <a:rPr lang="en" altLang="ko-KR" sz="1000" b="0" dirty="0" err="1">
                <a:solidFill>
                  <a:srgbClr val="3B3B3B"/>
                </a:solidFill>
                <a:effectLst/>
                <a:latin typeface="Menlo" panose="020B0609030804020204" pitchFamily="49" charset="0"/>
              </a:rPr>
              <a:t>.</a:t>
            </a:r>
            <a:r>
              <a:rPr lang="en" altLang="ko-KR" sz="1000" b="0" dirty="0" err="1">
                <a:solidFill>
                  <a:srgbClr val="001080"/>
                </a:solidFill>
                <a:effectLst/>
                <a:latin typeface="Menlo" panose="020B0609030804020204" pitchFamily="49" charset="0"/>
              </a:rPr>
              <a:t>query</a:t>
            </a:r>
            <a:r>
              <a:rPr lang="en" altLang="ko-KR" sz="1000" b="0" dirty="0" err="1">
                <a:solidFill>
                  <a:srgbClr val="3B3B3B"/>
                </a:solidFill>
                <a:effectLst/>
                <a:latin typeface="Menlo" panose="020B0609030804020204" pitchFamily="49" charset="0"/>
              </a:rPr>
              <a:t>.</a:t>
            </a:r>
            <a:r>
              <a:rPr lang="en" altLang="ko-KR" sz="1000" b="0" dirty="0" err="1">
                <a:solidFill>
                  <a:srgbClr val="0070C1"/>
                </a:solidFill>
                <a:effectLst/>
                <a:latin typeface="Menlo" panose="020B0609030804020204" pitchFamily="49" charset="0"/>
              </a:rPr>
              <a:t>SELECT</a:t>
            </a:r>
            <a:r>
              <a:rPr lang="en" altLang="ko-KR" sz="1000" b="0" dirty="0" err="1">
                <a:solidFill>
                  <a:srgbClr val="3B3B3B"/>
                </a:solidFill>
                <a:effectLst/>
                <a:latin typeface="Menlo" panose="020B0609030804020204" pitchFamily="49" charset="0"/>
              </a:rPr>
              <a:t>.</a:t>
            </a:r>
            <a:r>
              <a:rPr lang="en" altLang="ko-KR" sz="1000" b="0" dirty="0" err="1">
                <a:solidFill>
                  <a:srgbClr val="001080"/>
                </a:solidFill>
                <a:effectLst/>
                <a:latin typeface="Menlo" panose="020B0609030804020204" pitchFamily="49" charset="0"/>
              </a:rPr>
              <a:t>columns</a:t>
            </a:r>
            <a:r>
              <a:rPr lang="en" altLang="ko-KR" sz="1000" b="0" dirty="0">
                <a:solidFill>
                  <a:srgbClr val="3B3B3B"/>
                </a:solidFill>
                <a:effectLst/>
                <a:latin typeface="Menlo" panose="020B0609030804020204" pitchFamily="49" charset="0"/>
              </a:rPr>
              <a:t>) </a:t>
            </a:r>
            <a:r>
              <a:rPr lang="en" altLang="ko-KR" sz="1000" b="0" dirty="0">
                <a:solidFill>
                  <a:srgbClr val="AF00DB"/>
                </a:solidFill>
                <a:effectLst/>
                <a:latin typeface="Menlo" panose="020B0609030804020204" pitchFamily="49" charset="0"/>
              </a:rPr>
              <a:t>return</a:t>
            </a:r>
            <a:r>
              <a:rPr lang="en" altLang="ko-KR" sz="1000" b="0" dirty="0">
                <a:solidFill>
                  <a:srgbClr val="3B3B3B"/>
                </a:solidFill>
                <a:effectLst/>
                <a:latin typeface="Menlo" panose="020B0609030804020204" pitchFamily="49" charset="0"/>
              </a:rPr>
              <a:t> </a:t>
            </a:r>
            <a:r>
              <a:rPr lang="en" altLang="ko-KR" sz="1000" b="0" dirty="0">
                <a:solidFill>
                  <a:srgbClr val="795E26"/>
                </a:solidFill>
                <a:effectLst/>
                <a:latin typeface="Menlo" panose="020B0609030804020204" pitchFamily="49" charset="0"/>
              </a:rPr>
              <a:t>next</a:t>
            </a:r>
            <a:r>
              <a:rPr lang="en" altLang="ko-KR" sz="1000" b="0" dirty="0">
                <a:solidFill>
                  <a:srgbClr val="3B3B3B"/>
                </a:solidFill>
                <a:effectLst/>
                <a:latin typeface="Menlo" panose="020B0609030804020204" pitchFamily="49" charset="0"/>
              </a:rPr>
              <a:t>();</a:t>
            </a:r>
          </a:p>
          <a:p>
            <a:br>
              <a:rPr lang="en" altLang="ko-KR" sz="1000" b="0" dirty="0">
                <a:solidFill>
                  <a:srgbClr val="3B3B3B"/>
                </a:solidFill>
                <a:effectLst/>
                <a:latin typeface="Menlo" panose="020B0609030804020204" pitchFamily="49" charset="0"/>
              </a:rPr>
            </a:br>
            <a:r>
              <a:rPr lang="en" altLang="ko-KR" sz="1000" b="0" dirty="0">
                <a:solidFill>
                  <a:srgbClr val="0000FF"/>
                </a:solidFill>
                <a:effectLst/>
                <a:latin typeface="Menlo" panose="020B0609030804020204" pitchFamily="49" charset="0"/>
              </a:rPr>
              <a:t>const</a:t>
            </a:r>
            <a:r>
              <a:rPr lang="en" altLang="ko-KR" sz="1000" b="0" dirty="0">
                <a:solidFill>
                  <a:srgbClr val="3B3B3B"/>
                </a:solidFill>
                <a:effectLst/>
                <a:latin typeface="Menlo" panose="020B0609030804020204" pitchFamily="49" charset="0"/>
              </a:rPr>
              <a:t> </a:t>
            </a:r>
            <a:r>
              <a:rPr lang="en" altLang="ko-KR" sz="1000" b="0" dirty="0" err="1">
                <a:solidFill>
                  <a:srgbClr val="0070C1"/>
                </a:solidFill>
                <a:effectLst/>
                <a:latin typeface="Menlo" panose="020B0609030804020204" pitchFamily="49" charset="0"/>
              </a:rPr>
              <a:t>expandIndex</a:t>
            </a:r>
            <a:r>
              <a:rPr lang="en" altLang="ko-KR" sz="1000" b="0" dirty="0">
                <a:solidFill>
                  <a:srgbClr val="3B3B3B"/>
                </a:solidFill>
                <a:effectLst/>
                <a:latin typeface="Menlo" panose="020B0609030804020204" pitchFamily="49" charset="0"/>
              </a:rPr>
              <a:t> </a:t>
            </a:r>
            <a:r>
              <a:rPr lang="en" altLang="ko-KR" sz="1000" b="0" dirty="0">
                <a:solidFill>
                  <a:srgbClr val="000000"/>
                </a:solidFill>
                <a:effectLst/>
                <a:latin typeface="Menlo" panose="020B0609030804020204" pitchFamily="49" charset="0"/>
              </a:rPr>
              <a:t>=</a:t>
            </a:r>
            <a:r>
              <a:rPr lang="en" altLang="ko-KR" sz="1000" b="0" dirty="0">
                <a:solidFill>
                  <a:srgbClr val="3B3B3B"/>
                </a:solidFill>
                <a:effectLst/>
                <a:latin typeface="Menlo" panose="020B0609030804020204" pitchFamily="49" charset="0"/>
              </a:rPr>
              <a:t> </a:t>
            </a:r>
            <a:r>
              <a:rPr lang="en" altLang="ko-KR" sz="1000" b="0" dirty="0" err="1">
                <a:solidFill>
                  <a:srgbClr val="001080"/>
                </a:solidFill>
                <a:effectLst/>
                <a:latin typeface="Menlo" panose="020B0609030804020204" pitchFamily="49" charset="0"/>
              </a:rPr>
              <a:t>req</a:t>
            </a:r>
            <a:r>
              <a:rPr lang="en" altLang="ko-KR" sz="1000" b="0" dirty="0" err="1">
                <a:solidFill>
                  <a:srgbClr val="3B3B3B"/>
                </a:solidFill>
                <a:effectLst/>
                <a:latin typeface="Menlo" panose="020B0609030804020204" pitchFamily="49" charset="0"/>
              </a:rPr>
              <a:t>.</a:t>
            </a:r>
            <a:r>
              <a:rPr lang="en" altLang="ko-KR" sz="1000" b="0" dirty="0" err="1">
                <a:solidFill>
                  <a:srgbClr val="001080"/>
                </a:solidFill>
                <a:effectLst/>
                <a:latin typeface="Menlo" panose="020B0609030804020204" pitchFamily="49" charset="0"/>
              </a:rPr>
              <a:t>query</a:t>
            </a:r>
            <a:r>
              <a:rPr lang="en" altLang="ko-KR" sz="1000" b="0" dirty="0" err="1">
                <a:solidFill>
                  <a:srgbClr val="3B3B3B"/>
                </a:solidFill>
                <a:effectLst/>
                <a:latin typeface="Menlo" panose="020B0609030804020204" pitchFamily="49" charset="0"/>
              </a:rPr>
              <a:t>.</a:t>
            </a:r>
            <a:r>
              <a:rPr lang="en" altLang="ko-KR" sz="1000" b="0" dirty="0" err="1">
                <a:solidFill>
                  <a:srgbClr val="0070C1"/>
                </a:solidFill>
                <a:effectLst/>
                <a:latin typeface="Menlo" panose="020B0609030804020204" pitchFamily="49" charset="0"/>
              </a:rPr>
              <a:t>SELECT</a:t>
            </a:r>
            <a:r>
              <a:rPr lang="en" altLang="ko-KR" sz="1000" b="0" dirty="0" err="1">
                <a:solidFill>
                  <a:srgbClr val="3B3B3B"/>
                </a:solidFill>
                <a:effectLst/>
                <a:latin typeface="Menlo" panose="020B0609030804020204" pitchFamily="49" charset="0"/>
              </a:rPr>
              <a:t>.</a:t>
            </a:r>
            <a:r>
              <a:rPr lang="en" altLang="ko-KR" sz="1000" b="0" dirty="0" err="1">
                <a:solidFill>
                  <a:srgbClr val="001080"/>
                </a:solidFill>
                <a:effectLst/>
                <a:latin typeface="Menlo" panose="020B0609030804020204" pitchFamily="49" charset="0"/>
              </a:rPr>
              <a:t>columns</a:t>
            </a:r>
            <a:r>
              <a:rPr lang="en" altLang="ko-KR" sz="1000" b="0" dirty="0" err="1">
                <a:solidFill>
                  <a:srgbClr val="3B3B3B"/>
                </a:solidFill>
                <a:effectLst/>
                <a:latin typeface="Menlo" panose="020B0609030804020204" pitchFamily="49" charset="0"/>
              </a:rPr>
              <a:t>.</a:t>
            </a:r>
            <a:r>
              <a:rPr lang="en" altLang="ko-KR" sz="1000" b="0" dirty="0" err="1">
                <a:solidFill>
                  <a:srgbClr val="795E26"/>
                </a:solidFill>
                <a:effectLst/>
                <a:latin typeface="Menlo" panose="020B0609030804020204" pitchFamily="49" charset="0"/>
              </a:rPr>
              <a:t>findIndex</a:t>
            </a:r>
            <a:r>
              <a:rPr lang="en" altLang="ko-KR" sz="1000" b="0" dirty="0">
                <a:solidFill>
                  <a:srgbClr val="3B3B3B"/>
                </a:solidFill>
                <a:effectLst/>
                <a:latin typeface="Menlo" panose="020B0609030804020204" pitchFamily="49" charset="0"/>
              </a:rPr>
              <a:t>(</a:t>
            </a:r>
          </a:p>
          <a:p>
            <a:r>
              <a:rPr lang="en" altLang="ko-KR" sz="1000" b="0" dirty="0">
                <a:solidFill>
                  <a:srgbClr val="3B3B3B"/>
                </a:solidFill>
                <a:effectLst/>
                <a:latin typeface="Menlo" panose="020B0609030804020204" pitchFamily="49" charset="0"/>
              </a:rPr>
              <a:t>({ </a:t>
            </a:r>
            <a:r>
              <a:rPr lang="en" altLang="ko-KR" sz="1000" b="0" dirty="0">
                <a:solidFill>
                  <a:srgbClr val="001080"/>
                </a:solidFill>
                <a:effectLst/>
                <a:latin typeface="Menlo" panose="020B0609030804020204" pitchFamily="49" charset="0"/>
              </a:rPr>
              <a:t>expand</a:t>
            </a:r>
            <a:r>
              <a:rPr lang="en" altLang="ko-KR" sz="1000" b="0" dirty="0">
                <a:solidFill>
                  <a:srgbClr val="3B3B3B"/>
                </a:solidFill>
                <a:effectLst/>
                <a:latin typeface="Menlo" panose="020B0609030804020204" pitchFamily="49" charset="0"/>
              </a:rPr>
              <a:t>, </a:t>
            </a:r>
            <a:r>
              <a:rPr lang="en" altLang="ko-KR" sz="1000" b="0" dirty="0">
                <a:solidFill>
                  <a:srgbClr val="001080"/>
                </a:solidFill>
                <a:effectLst/>
                <a:latin typeface="Menlo" panose="020B0609030804020204" pitchFamily="49" charset="0"/>
              </a:rPr>
              <a:t>ref</a:t>
            </a:r>
            <a:r>
              <a:rPr lang="en" altLang="ko-KR" sz="1000" b="0" dirty="0">
                <a:solidFill>
                  <a:srgbClr val="3B3B3B"/>
                </a:solidFill>
                <a:effectLst/>
                <a:latin typeface="Menlo" panose="020B0609030804020204" pitchFamily="49" charset="0"/>
              </a:rPr>
              <a:t> }) </a:t>
            </a:r>
            <a:r>
              <a:rPr lang="en" altLang="ko-KR" sz="1000" b="0" dirty="0">
                <a:solidFill>
                  <a:srgbClr val="0000FF"/>
                </a:solidFill>
                <a:effectLst/>
                <a:latin typeface="Menlo" panose="020B0609030804020204" pitchFamily="49" charset="0"/>
              </a:rPr>
              <a:t>=&gt;</a:t>
            </a:r>
            <a:r>
              <a:rPr lang="en" altLang="ko-KR" sz="1000" b="0" dirty="0">
                <a:solidFill>
                  <a:srgbClr val="3B3B3B"/>
                </a:solidFill>
                <a:effectLst/>
                <a:latin typeface="Menlo" panose="020B0609030804020204" pitchFamily="49" charset="0"/>
              </a:rPr>
              <a:t> </a:t>
            </a:r>
            <a:r>
              <a:rPr lang="en" altLang="ko-KR" sz="1000" b="0" dirty="0">
                <a:solidFill>
                  <a:srgbClr val="001080"/>
                </a:solidFill>
                <a:effectLst/>
                <a:latin typeface="Menlo" panose="020B0609030804020204" pitchFamily="49" charset="0"/>
              </a:rPr>
              <a:t>expand</a:t>
            </a:r>
            <a:r>
              <a:rPr lang="en" altLang="ko-KR" sz="1000" b="0" dirty="0">
                <a:solidFill>
                  <a:srgbClr val="3B3B3B"/>
                </a:solidFill>
                <a:effectLst/>
                <a:latin typeface="Menlo" panose="020B0609030804020204" pitchFamily="49" charset="0"/>
              </a:rPr>
              <a:t> </a:t>
            </a:r>
            <a:r>
              <a:rPr lang="en" altLang="ko-KR" sz="1000" b="0" dirty="0">
                <a:solidFill>
                  <a:srgbClr val="000000"/>
                </a:solidFill>
                <a:effectLst/>
                <a:latin typeface="Menlo" panose="020B0609030804020204" pitchFamily="49" charset="0"/>
              </a:rPr>
              <a:t>&amp;&amp;</a:t>
            </a:r>
            <a:r>
              <a:rPr lang="en" altLang="ko-KR" sz="1000" b="0" dirty="0">
                <a:solidFill>
                  <a:srgbClr val="3B3B3B"/>
                </a:solidFill>
                <a:effectLst/>
                <a:latin typeface="Menlo" panose="020B0609030804020204" pitchFamily="49" charset="0"/>
              </a:rPr>
              <a:t> </a:t>
            </a:r>
            <a:r>
              <a:rPr lang="en" altLang="ko-KR" sz="1000" b="0" dirty="0">
                <a:solidFill>
                  <a:srgbClr val="001080"/>
                </a:solidFill>
                <a:effectLst/>
                <a:latin typeface="Menlo" panose="020B0609030804020204" pitchFamily="49" charset="0"/>
              </a:rPr>
              <a:t>ref</a:t>
            </a:r>
            <a:r>
              <a:rPr lang="en" altLang="ko-KR" sz="1000" b="0" dirty="0">
                <a:solidFill>
                  <a:srgbClr val="3B3B3B"/>
                </a:solidFill>
                <a:effectLst/>
                <a:latin typeface="Menlo" panose="020B0609030804020204" pitchFamily="49" charset="0"/>
              </a:rPr>
              <a:t>[</a:t>
            </a:r>
            <a:r>
              <a:rPr lang="en" altLang="ko-KR" sz="1000" b="0" dirty="0">
                <a:solidFill>
                  <a:srgbClr val="098658"/>
                </a:solidFill>
                <a:effectLst/>
                <a:latin typeface="Menlo" panose="020B0609030804020204" pitchFamily="49" charset="0"/>
              </a:rPr>
              <a:t>0</a:t>
            </a:r>
            <a:r>
              <a:rPr lang="en" altLang="ko-KR" sz="1000" b="0" dirty="0">
                <a:solidFill>
                  <a:srgbClr val="3B3B3B"/>
                </a:solidFill>
                <a:effectLst/>
                <a:latin typeface="Menlo" panose="020B0609030804020204" pitchFamily="49" charset="0"/>
              </a:rPr>
              <a:t>] </a:t>
            </a:r>
            <a:r>
              <a:rPr lang="en" altLang="ko-KR" sz="1000" b="0" dirty="0">
                <a:solidFill>
                  <a:srgbClr val="000000"/>
                </a:solidFill>
                <a:effectLst/>
                <a:latin typeface="Menlo" panose="020B0609030804020204" pitchFamily="49" charset="0"/>
              </a:rPr>
              <a:t>===</a:t>
            </a:r>
            <a:r>
              <a:rPr lang="en" altLang="ko-KR" sz="1000" b="0" dirty="0">
                <a:solidFill>
                  <a:srgbClr val="3B3B3B"/>
                </a:solidFill>
                <a:effectLst/>
                <a:latin typeface="Menlo" panose="020B0609030804020204" pitchFamily="49" charset="0"/>
              </a:rPr>
              <a:t> </a:t>
            </a:r>
            <a:r>
              <a:rPr lang="en" altLang="ko-KR" sz="1000" b="0" dirty="0">
                <a:solidFill>
                  <a:srgbClr val="A31515"/>
                </a:solidFill>
                <a:effectLst/>
                <a:latin typeface="Menlo" panose="020B0609030804020204" pitchFamily="49" charset="0"/>
              </a:rPr>
              <a:t>"products"</a:t>
            </a:r>
            <a:endParaRPr lang="en" altLang="ko-KR" sz="1000" b="0" dirty="0">
              <a:solidFill>
                <a:srgbClr val="3B3B3B"/>
              </a:solidFill>
              <a:effectLst/>
              <a:latin typeface="Menlo" panose="020B0609030804020204" pitchFamily="49" charset="0"/>
            </a:endParaRPr>
          </a:p>
          <a:p>
            <a:r>
              <a:rPr lang="en" altLang="ko-KR" sz="1000" b="0" dirty="0">
                <a:solidFill>
                  <a:srgbClr val="3B3B3B"/>
                </a:solidFill>
                <a:effectLst/>
                <a:latin typeface="Menlo" panose="020B0609030804020204" pitchFamily="49" charset="0"/>
              </a:rPr>
              <a:t>);</a:t>
            </a:r>
          </a:p>
          <a:p>
            <a:br>
              <a:rPr lang="en" altLang="ko-KR" sz="1000" b="0" dirty="0">
                <a:solidFill>
                  <a:srgbClr val="3B3B3B"/>
                </a:solidFill>
                <a:effectLst/>
                <a:latin typeface="Menlo" panose="020B0609030804020204" pitchFamily="49" charset="0"/>
              </a:rPr>
            </a:br>
            <a:r>
              <a:rPr lang="en" altLang="ko-KR" sz="1000" b="0" dirty="0">
                <a:solidFill>
                  <a:srgbClr val="AF00DB"/>
                </a:solidFill>
                <a:effectLst/>
                <a:latin typeface="Menlo" panose="020B0609030804020204" pitchFamily="49" charset="0"/>
              </a:rPr>
              <a:t>if</a:t>
            </a:r>
            <a:r>
              <a:rPr lang="en" altLang="ko-KR" sz="1000" b="0" dirty="0">
                <a:solidFill>
                  <a:srgbClr val="3B3B3B"/>
                </a:solidFill>
                <a:effectLst/>
                <a:latin typeface="Menlo" panose="020B0609030804020204" pitchFamily="49" charset="0"/>
              </a:rPr>
              <a:t> (</a:t>
            </a:r>
            <a:r>
              <a:rPr lang="en" altLang="ko-KR" sz="1000" b="0" dirty="0" err="1">
                <a:solidFill>
                  <a:srgbClr val="0070C1"/>
                </a:solidFill>
                <a:effectLst/>
                <a:latin typeface="Menlo" panose="020B0609030804020204" pitchFamily="49" charset="0"/>
              </a:rPr>
              <a:t>expandIndex</a:t>
            </a:r>
            <a:r>
              <a:rPr lang="en" altLang="ko-KR" sz="1000" b="0" dirty="0">
                <a:solidFill>
                  <a:srgbClr val="3B3B3B"/>
                </a:solidFill>
                <a:effectLst/>
                <a:latin typeface="Menlo" panose="020B0609030804020204" pitchFamily="49" charset="0"/>
              </a:rPr>
              <a:t> </a:t>
            </a:r>
            <a:r>
              <a:rPr lang="en" altLang="ko-KR" sz="1000" b="0" dirty="0">
                <a:solidFill>
                  <a:srgbClr val="000000"/>
                </a:solidFill>
                <a:effectLst/>
                <a:latin typeface="Menlo" panose="020B0609030804020204" pitchFamily="49" charset="0"/>
              </a:rPr>
              <a:t>&lt;</a:t>
            </a:r>
            <a:r>
              <a:rPr lang="en" altLang="ko-KR" sz="1000" b="0" dirty="0">
                <a:solidFill>
                  <a:srgbClr val="3B3B3B"/>
                </a:solidFill>
                <a:effectLst/>
                <a:latin typeface="Menlo" panose="020B0609030804020204" pitchFamily="49" charset="0"/>
              </a:rPr>
              <a:t> </a:t>
            </a:r>
            <a:r>
              <a:rPr lang="en" altLang="ko-KR" sz="1000" b="0" dirty="0">
                <a:solidFill>
                  <a:srgbClr val="098658"/>
                </a:solidFill>
                <a:effectLst/>
                <a:latin typeface="Menlo" panose="020B0609030804020204" pitchFamily="49" charset="0"/>
              </a:rPr>
              <a:t>0</a:t>
            </a:r>
            <a:r>
              <a:rPr lang="en" altLang="ko-KR" sz="1000" b="0" dirty="0">
                <a:solidFill>
                  <a:srgbClr val="3B3B3B"/>
                </a:solidFill>
                <a:effectLst/>
                <a:latin typeface="Menlo" panose="020B0609030804020204" pitchFamily="49" charset="0"/>
              </a:rPr>
              <a:t>) </a:t>
            </a:r>
            <a:r>
              <a:rPr lang="en" altLang="ko-KR" sz="1000" b="0" dirty="0">
                <a:solidFill>
                  <a:srgbClr val="AF00DB"/>
                </a:solidFill>
                <a:effectLst/>
                <a:latin typeface="Menlo" panose="020B0609030804020204" pitchFamily="49" charset="0"/>
              </a:rPr>
              <a:t>return</a:t>
            </a:r>
            <a:r>
              <a:rPr lang="en" altLang="ko-KR" sz="1000" b="0" dirty="0">
                <a:solidFill>
                  <a:srgbClr val="3B3B3B"/>
                </a:solidFill>
                <a:effectLst/>
                <a:latin typeface="Menlo" panose="020B0609030804020204" pitchFamily="49" charset="0"/>
              </a:rPr>
              <a:t> </a:t>
            </a:r>
            <a:r>
              <a:rPr lang="en" altLang="ko-KR" sz="1000" b="0" dirty="0">
                <a:solidFill>
                  <a:srgbClr val="795E26"/>
                </a:solidFill>
                <a:effectLst/>
                <a:latin typeface="Menlo" panose="020B0609030804020204" pitchFamily="49" charset="0"/>
              </a:rPr>
              <a:t>next</a:t>
            </a:r>
            <a:r>
              <a:rPr lang="en" altLang="ko-KR" sz="1000" b="0" dirty="0">
                <a:solidFill>
                  <a:srgbClr val="3B3B3B"/>
                </a:solidFill>
                <a:effectLst/>
                <a:latin typeface="Menlo" panose="020B0609030804020204" pitchFamily="49" charset="0"/>
              </a:rPr>
              <a:t>();</a:t>
            </a:r>
          </a:p>
          <a:p>
            <a:r>
              <a:rPr lang="en" altLang="ko-KR" sz="1000" b="0" dirty="0">
                <a:solidFill>
                  <a:srgbClr val="008000"/>
                </a:solidFill>
                <a:effectLst/>
                <a:latin typeface="Menlo" panose="020B0609030804020204" pitchFamily="49" charset="0"/>
              </a:rPr>
              <a:t>// Remove expand from query</a:t>
            </a:r>
            <a:endParaRPr lang="en" altLang="ko-KR" sz="1000" b="0" dirty="0">
              <a:solidFill>
                <a:srgbClr val="3B3B3B"/>
              </a:solidFill>
              <a:effectLst/>
              <a:latin typeface="Menlo" panose="020B0609030804020204" pitchFamily="49" charset="0"/>
            </a:endParaRPr>
          </a:p>
          <a:p>
            <a:r>
              <a:rPr lang="en" altLang="ko-KR" sz="1000" b="0" dirty="0" err="1">
                <a:solidFill>
                  <a:srgbClr val="001080"/>
                </a:solidFill>
                <a:effectLst/>
                <a:latin typeface="Menlo" panose="020B0609030804020204" pitchFamily="49" charset="0"/>
              </a:rPr>
              <a:t>req</a:t>
            </a:r>
            <a:r>
              <a:rPr lang="en" altLang="ko-KR" sz="1000" b="0" dirty="0" err="1">
                <a:solidFill>
                  <a:srgbClr val="3B3B3B"/>
                </a:solidFill>
                <a:effectLst/>
                <a:latin typeface="Menlo" panose="020B0609030804020204" pitchFamily="49" charset="0"/>
              </a:rPr>
              <a:t>.</a:t>
            </a:r>
            <a:r>
              <a:rPr lang="en" altLang="ko-KR" sz="1000" b="0" dirty="0" err="1">
                <a:solidFill>
                  <a:srgbClr val="001080"/>
                </a:solidFill>
                <a:effectLst/>
                <a:latin typeface="Menlo" panose="020B0609030804020204" pitchFamily="49" charset="0"/>
              </a:rPr>
              <a:t>query</a:t>
            </a:r>
            <a:r>
              <a:rPr lang="en" altLang="ko-KR" sz="1000" b="0" dirty="0" err="1">
                <a:solidFill>
                  <a:srgbClr val="3B3B3B"/>
                </a:solidFill>
                <a:effectLst/>
                <a:latin typeface="Menlo" panose="020B0609030804020204" pitchFamily="49" charset="0"/>
              </a:rPr>
              <a:t>.</a:t>
            </a:r>
            <a:r>
              <a:rPr lang="en" altLang="ko-KR" sz="1000" b="0" dirty="0" err="1">
                <a:solidFill>
                  <a:srgbClr val="0070C1"/>
                </a:solidFill>
                <a:effectLst/>
                <a:latin typeface="Menlo" panose="020B0609030804020204" pitchFamily="49" charset="0"/>
              </a:rPr>
              <a:t>SELECT</a:t>
            </a:r>
            <a:r>
              <a:rPr lang="en" altLang="ko-KR" sz="1000" b="0" dirty="0" err="1">
                <a:solidFill>
                  <a:srgbClr val="3B3B3B"/>
                </a:solidFill>
                <a:effectLst/>
                <a:latin typeface="Menlo" panose="020B0609030804020204" pitchFamily="49" charset="0"/>
              </a:rPr>
              <a:t>.</a:t>
            </a:r>
            <a:r>
              <a:rPr lang="en" altLang="ko-KR" sz="1000" b="0" dirty="0" err="1">
                <a:solidFill>
                  <a:srgbClr val="001080"/>
                </a:solidFill>
                <a:effectLst/>
                <a:latin typeface="Menlo" panose="020B0609030804020204" pitchFamily="49" charset="0"/>
              </a:rPr>
              <a:t>columns</a:t>
            </a:r>
            <a:r>
              <a:rPr lang="en" altLang="ko-KR" sz="1000" b="0" dirty="0" err="1">
                <a:solidFill>
                  <a:srgbClr val="3B3B3B"/>
                </a:solidFill>
                <a:effectLst/>
                <a:latin typeface="Menlo" panose="020B0609030804020204" pitchFamily="49" charset="0"/>
              </a:rPr>
              <a:t>.</a:t>
            </a:r>
            <a:r>
              <a:rPr lang="en" altLang="ko-KR" sz="1000" b="0" dirty="0" err="1">
                <a:solidFill>
                  <a:srgbClr val="795E26"/>
                </a:solidFill>
                <a:effectLst/>
                <a:latin typeface="Menlo" panose="020B0609030804020204" pitchFamily="49" charset="0"/>
              </a:rPr>
              <a:t>splice</a:t>
            </a:r>
            <a:r>
              <a:rPr lang="en" altLang="ko-KR" sz="1000" b="0" dirty="0">
                <a:solidFill>
                  <a:srgbClr val="3B3B3B"/>
                </a:solidFill>
                <a:effectLst/>
                <a:latin typeface="Menlo" panose="020B0609030804020204" pitchFamily="49" charset="0"/>
              </a:rPr>
              <a:t>(</a:t>
            </a:r>
            <a:r>
              <a:rPr lang="en" altLang="ko-KR" sz="1000" b="0" dirty="0" err="1">
                <a:solidFill>
                  <a:srgbClr val="0070C1"/>
                </a:solidFill>
                <a:effectLst/>
                <a:latin typeface="Menlo" panose="020B0609030804020204" pitchFamily="49" charset="0"/>
              </a:rPr>
              <a:t>expandIndex</a:t>
            </a:r>
            <a:r>
              <a:rPr lang="en" altLang="ko-KR" sz="1000" b="0" dirty="0">
                <a:solidFill>
                  <a:srgbClr val="3B3B3B"/>
                </a:solidFill>
                <a:effectLst/>
                <a:latin typeface="Menlo" panose="020B0609030804020204" pitchFamily="49" charset="0"/>
              </a:rPr>
              <a:t>, </a:t>
            </a:r>
            <a:r>
              <a:rPr lang="en" altLang="ko-KR" sz="1000" b="0" dirty="0">
                <a:solidFill>
                  <a:srgbClr val="098658"/>
                </a:solidFill>
                <a:effectLst/>
                <a:latin typeface="Menlo" panose="020B0609030804020204" pitchFamily="49" charset="0"/>
              </a:rPr>
              <a:t>1</a:t>
            </a:r>
            <a:r>
              <a:rPr lang="en" altLang="ko-KR" sz="1000" b="0" dirty="0">
                <a:solidFill>
                  <a:srgbClr val="3B3B3B"/>
                </a:solidFill>
                <a:effectLst/>
                <a:latin typeface="Menlo" panose="020B0609030804020204" pitchFamily="49" charset="0"/>
              </a:rPr>
              <a:t>);</a:t>
            </a:r>
          </a:p>
          <a:p>
            <a:br>
              <a:rPr lang="en" altLang="ko-KR" sz="1000" b="0" dirty="0">
                <a:solidFill>
                  <a:srgbClr val="3B3B3B"/>
                </a:solidFill>
                <a:effectLst/>
                <a:latin typeface="Menlo" panose="020B0609030804020204" pitchFamily="49" charset="0"/>
              </a:rPr>
            </a:br>
            <a:r>
              <a:rPr lang="en" altLang="ko-KR" sz="1000" b="0" dirty="0">
                <a:solidFill>
                  <a:srgbClr val="008000"/>
                </a:solidFill>
                <a:effectLst/>
                <a:latin typeface="Menlo" panose="020B0609030804020204" pitchFamily="49" charset="0"/>
              </a:rPr>
              <a:t>// Make sure </a:t>
            </a:r>
            <a:r>
              <a:rPr lang="en" altLang="ko-KR" sz="1000" b="0" dirty="0" err="1">
                <a:solidFill>
                  <a:srgbClr val="008000"/>
                </a:solidFill>
                <a:effectLst/>
                <a:latin typeface="Menlo" panose="020B0609030804020204" pitchFamily="49" charset="0"/>
              </a:rPr>
              <a:t>prodcuts_ID</a:t>
            </a:r>
            <a:r>
              <a:rPr lang="en" altLang="ko-KR" sz="1000" b="0" dirty="0">
                <a:solidFill>
                  <a:srgbClr val="008000"/>
                </a:solidFill>
                <a:effectLst/>
                <a:latin typeface="Menlo" panose="020B0609030804020204" pitchFamily="49" charset="0"/>
              </a:rPr>
              <a:t> will be returned</a:t>
            </a:r>
            <a:endParaRPr lang="en" altLang="ko-KR" sz="1000" b="0" dirty="0">
              <a:solidFill>
                <a:srgbClr val="3B3B3B"/>
              </a:solidFill>
              <a:effectLst/>
              <a:latin typeface="Menlo" panose="020B0609030804020204" pitchFamily="49" charset="0"/>
            </a:endParaRPr>
          </a:p>
          <a:p>
            <a:r>
              <a:rPr lang="en" altLang="ko-KR" sz="1000" b="0" dirty="0">
                <a:solidFill>
                  <a:srgbClr val="AF00DB"/>
                </a:solidFill>
                <a:effectLst/>
                <a:latin typeface="Menlo" panose="020B0609030804020204" pitchFamily="49" charset="0"/>
              </a:rPr>
              <a:t>if</a:t>
            </a:r>
            <a:r>
              <a:rPr lang="en" altLang="ko-KR" sz="1000" b="0" dirty="0">
                <a:solidFill>
                  <a:srgbClr val="3B3B3B"/>
                </a:solidFill>
                <a:effectLst/>
                <a:latin typeface="Menlo" panose="020B0609030804020204" pitchFamily="49" charset="0"/>
              </a:rPr>
              <a:t> (</a:t>
            </a:r>
            <a:r>
              <a:rPr lang="en" altLang="ko-KR" sz="1000" b="0" dirty="0">
                <a:solidFill>
                  <a:srgbClr val="000000"/>
                </a:solidFill>
                <a:effectLst/>
                <a:latin typeface="Menlo" panose="020B0609030804020204" pitchFamily="49" charset="0"/>
              </a:rPr>
              <a:t>!</a:t>
            </a:r>
            <a:r>
              <a:rPr lang="en" altLang="ko-KR" sz="1000" b="0" dirty="0" err="1">
                <a:solidFill>
                  <a:srgbClr val="001080"/>
                </a:solidFill>
                <a:effectLst/>
                <a:latin typeface="Menlo" panose="020B0609030804020204" pitchFamily="49" charset="0"/>
              </a:rPr>
              <a:t>req</a:t>
            </a:r>
            <a:r>
              <a:rPr lang="en" altLang="ko-KR" sz="1000" b="0" dirty="0" err="1">
                <a:solidFill>
                  <a:srgbClr val="3B3B3B"/>
                </a:solidFill>
                <a:effectLst/>
                <a:latin typeface="Menlo" panose="020B0609030804020204" pitchFamily="49" charset="0"/>
              </a:rPr>
              <a:t>.</a:t>
            </a:r>
            <a:r>
              <a:rPr lang="en" altLang="ko-KR" sz="1000" b="0" dirty="0" err="1">
                <a:solidFill>
                  <a:srgbClr val="001080"/>
                </a:solidFill>
                <a:effectLst/>
                <a:latin typeface="Menlo" panose="020B0609030804020204" pitchFamily="49" charset="0"/>
              </a:rPr>
              <a:t>query</a:t>
            </a:r>
            <a:r>
              <a:rPr lang="en" altLang="ko-KR" sz="1000" b="0" dirty="0" err="1">
                <a:solidFill>
                  <a:srgbClr val="3B3B3B"/>
                </a:solidFill>
                <a:effectLst/>
                <a:latin typeface="Menlo" panose="020B0609030804020204" pitchFamily="49" charset="0"/>
              </a:rPr>
              <a:t>.</a:t>
            </a:r>
            <a:r>
              <a:rPr lang="en" altLang="ko-KR" sz="1000" b="0" dirty="0" err="1">
                <a:solidFill>
                  <a:srgbClr val="0070C1"/>
                </a:solidFill>
                <a:effectLst/>
                <a:latin typeface="Menlo" panose="020B0609030804020204" pitchFamily="49" charset="0"/>
              </a:rPr>
              <a:t>SELECT</a:t>
            </a:r>
            <a:r>
              <a:rPr lang="en" altLang="ko-KR" sz="1000" b="0" dirty="0" err="1">
                <a:solidFill>
                  <a:srgbClr val="3B3B3B"/>
                </a:solidFill>
                <a:effectLst/>
                <a:latin typeface="Menlo" panose="020B0609030804020204" pitchFamily="49" charset="0"/>
              </a:rPr>
              <a:t>.</a:t>
            </a:r>
            <a:r>
              <a:rPr lang="en" altLang="ko-KR" sz="1000" b="0" dirty="0" err="1">
                <a:solidFill>
                  <a:srgbClr val="001080"/>
                </a:solidFill>
                <a:effectLst/>
                <a:latin typeface="Menlo" panose="020B0609030804020204" pitchFamily="49" charset="0"/>
              </a:rPr>
              <a:t>columns</a:t>
            </a:r>
            <a:r>
              <a:rPr lang="en" altLang="ko-KR" sz="1000" b="0" dirty="0" err="1">
                <a:solidFill>
                  <a:srgbClr val="3B3B3B"/>
                </a:solidFill>
                <a:effectLst/>
                <a:latin typeface="Menlo" panose="020B0609030804020204" pitchFamily="49" charset="0"/>
              </a:rPr>
              <a:t>.</a:t>
            </a:r>
            <a:r>
              <a:rPr lang="en" altLang="ko-KR" sz="1000" b="0" dirty="0" err="1">
                <a:solidFill>
                  <a:srgbClr val="795E26"/>
                </a:solidFill>
                <a:effectLst/>
                <a:latin typeface="Menlo" panose="020B0609030804020204" pitchFamily="49" charset="0"/>
              </a:rPr>
              <a:t>indexOf</a:t>
            </a:r>
            <a:r>
              <a:rPr lang="en" altLang="ko-KR" sz="1000" b="0" dirty="0">
                <a:solidFill>
                  <a:srgbClr val="3B3B3B"/>
                </a:solidFill>
                <a:effectLst/>
                <a:latin typeface="Menlo" panose="020B0609030804020204" pitchFamily="49" charset="0"/>
              </a:rPr>
              <a:t>(</a:t>
            </a:r>
            <a:r>
              <a:rPr lang="en" altLang="ko-KR" sz="1000" b="0" dirty="0">
                <a:solidFill>
                  <a:srgbClr val="A31515"/>
                </a:solidFill>
                <a:effectLst/>
                <a:latin typeface="Menlo" panose="020B0609030804020204" pitchFamily="49" charset="0"/>
              </a:rPr>
              <a:t>'*'</a:t>
            </a:r>
            <a:r>
              <a:rPr lang="en" altLang="ko-KR" sz="1000" b="0" dirty="0">
                <a:solidFill>
                  <a:srgbClr val="3B3B3B"/>
                </a:solidFill>
                <a:effectLst/>
                <a:latin typeface="Menlo" panose="020B0609030804020204" pitchFamily="49" charset="0"/>
              </a:rPr>
              <a:t>) </a:t>
            </a:r>
            <a:r>
              <a:rPr lang="en" altLang="ko-KR" sz="1000" b="0" dirty="0">
                <a:solidFill>
                  <a:srgbClr val="000000"/>
                </a:solidFill>
                <a:effectLst/>
                <a:latin typeface="Menlo" panose="020B0609030804020204" pitchFamily="49" charset="0"/>
              </a:rPr>
              <a:t>&gt;=</a:t>
            </a:r>
            <a:r>
              <a:rPr lang="en" altLang="ko-KR" sz="1000" b="0" dirty="0">
                <a:solidFill>
                  <a:srgbClr val="3B3B3B"/>
                </a:solidFill>
                <a:effectLst/>
                <a:latin typeface="Menlo" panose="020B0609030804020204" pitchFamily="49" charset="0"/>
              </a:rPr>
              <a:t> </a:t>
            </a:r>
            <a:r>
              <a:rPr lang="en" altLang="ko-KR" sz="1000" b="0" dirty="0">
                <a:solidFill>
                  <a:srgbClr val="098658"/>
                </a:solidFill>
                <a:effectLst/>
                <a:latin typeface="Menlo" panose="020B0609030804020204" pitchFamily="49" charset="0"/>
              </a:rPr>
              <a:t>0</a:t>
            </a:r>
            <a:r>
              <a:rPr lang="en" altLang="ko-KR" sz="1000" b="0" dirty="0">
                <a:solidFill>
                  <a:srgbClr val="3B3B3B"/>
                </a:solidFill>
                <a:effectLst/>
                <a:latin typeface="Menlo" panose="020B0609030804020204" pitchFamily="49" charset="0"/>
              </a:rPr>
              <a:t> </a:t>
            </a:r>
            <a:r>
              <a:rPr lang="en" altLang="ko-KR" sz="1000" b="0" dirty="0">
                <a:solidFill>
                  <a:srgbClr val="000000"/>
                </a:solidFill>
                <a:effectLst/>
                <a:latin typeface="Menlo" panose="020B0609030804020204" pitchFamily="49" charset="0"/>
              </a:rPr>
              <a:t>&amp;&amp;</a:t>
            </a:r>
            <a:endParaRPr lang="en" altLang="ko-KR" sz="1000" b="0" dirty="0">
              <a:solidFill>
                <a:srgbClr val="3B3B3B"/>
              </a:solidFill>
              <a:effectLst/>
              <a:latin typeface="Menlo" panose="020B0609030804020204" pitchFamily="49" charset="0"/>
            </a:endParaRPr>
          </a:p>
          <a:p>
            <a:r>
              <a:rPr lang="en" altLang="ko-KR" sz="1000" b="0" dirty="0">
                <a:solidFill>
                  <a:srgbClr val="000000"/>
                </a:solidFill>
                <a:effectLst/>
                <a:latin typeface="Menlo" panose="020B0609030804020204" pitchFamily="49" charset="0"/>
              </a:rPr>
              <a:t>!</a:t>
            </a:r>
            <a:r>
              <a:rPr lang="en" altLang="ko-KR" sz="1000" b="0" dirty="0" err="1">
                <a:solidFill>
                  <a:srgbClr val="001080"/>
                </a:solidFill>
                <a:effectLst/>
                <a:latin typeface="Menlo" panose="020B0609030804020204" pitchFamily="49" charset="0"/>
              </a:rPr>
              <a:t>req</a:t>
            </a:r>
            <a:r>
              <a:rPr lang="en" altLang="ko-KR" sz="1000" b="0" dirty="0" err="1">
                <a:solidFill>
                  <a:srgbClr val="3B3B3B"/>
                </a:solidFill>
                <a:effectLst/>
                <a:latin typeface="Menlo" panose="020B0609030804020204" pitchFamily="49" charset="0"/>
              </a:rPr>
              <a:t>.</a:t>
            </a:r>
            <a:r>
              <a:rPr lang="en" altLang="ko-KR" sz="1000" b="0" dirty="0" err="1">
                <a:solidFill>
                  <a:srgbClr val="001080"/>
                </a:solidFill>
                <a:effectLst/>
                <a:latin typeface="Menlo" panose="020B0609030804020204" pitchFamily="49" charset="0"/>
              </a:rPr>
              <a:t>query</a:t>
            </a:r>
            <a:r>
              <a:rPr lang="en" altLang="ko-KR" sz="1000" b="0" dirty="0" err="1">
                <a:solidFill>
                  <a:srgbClr val="3B3B3B"/>
                </a:solidFill>
                <a:effectLst/>
                <a:latin typeface="Menlo" panose="020B0609030804020204" pitchFamily="49" charset="0"/>
              </a:rPr>
              <a:t>.</a:t>
            </a:r>
            <a:r>
              <a:rPr lang="en" altLang="ko-KR" sz="1000" b="0" dirty="0" err="1">
                <a:solidFill>
                  <a:srgbClr val="0070C1"/>
                </a:solidFill>
                <a:effectLst/>
                <a:latin typeface="Menlo" panose="020B0609030804020204" pitchFamily="49" charset="0"/>
              </a:rPr>
              <a:t>SELECT</a:t>
            </a:r>
            <a:r>
              <a:rPr lang="en" altLang="ko-KR" sz="1000" b="0" dirty="0" err="1">
                <a:solidFill>
                  <a:srgbClr val="3B3B3B"/>
                </a:solidFill>
                <a:effectLst/>
                <a:latin typeface="Menlo" panose="020B0609030804020204" pitchFamily="49" charset="0"/>
              </a:rPr>
              <a:t>.</a:t>
            </a:r>
            <a:r>
              <a:rPr lang="en" altLang="ko-KR" sz="1000" b="0" dirty="0" err="1">
                <a:solidFill>
                  <a:srgbClr val="001080"/>
                </a:solidFill>
                <a:effectLst/>
                <a:latin typeface="Menlo" panose="020B0609030804020204" pitchFamily="49" charset="0"/>
              </a:rPr>
              <a:t>columns</a:t>
            </a:r>
            <a:r>
              <a:rPr lang="en" altLang="ko-KR" sz="1000" b="0" dirty="0" err="1">
                <a:solidFill>
                  <a:srgbClr val="3B3B3B"/>
                </a:solidFill>
                <a:effectLst/>
                <a:latin typeface="Menlo" panose="020B0609030804020204" pitchFamily="49" charset="0"/>
              </a:rPr>
              <a:t>.</a:t>
            </a:r>
            <a:r>
              <a:rPr lang="en" altLang="ko-KR" sz="1000" b="0" dirty="0" err="1">
                <a:solidFill>
                  <a:srgbClr val="795E26"/>
                </a:solidFill>
                <a:effectLst/>
                <a:latin typeface="Menlo" panose="020B0609030804020204" pitchFamily="49" charset="0"/>
              </a:rPr>
              <a:t>find</a:t>
            </a:r>
            <a:r>
              <a:rPr lang="en" altLang="ko-KR" sz="1000" b="0" dirty="0">
                <a:solidFill>
                  <a:srgbClr val="3B3B3B"/>
                </a:solidFill>
                <a:effectLst/>
                <a:latin typeface="Menlo" panose="020B0609030804020204" pitchFamily="49" charset="0"/>
              </a:rPr>
              <a:t>(</a:t>
            </a:r>
          </a:p>
          <a:p>
            <a:r>
              <a:rPr lang="en" altLang="ko-KR" sz="1000" b="0" dirty="0">
                <a:solidFill>
                  <a:srgbClr val="001080"/>
                </a:solidFill>
                <a:effectLst/>
                <a:latin typeface="Menlo" panose="020B0609030804020204" pitchFamily="49" charset="0"/>
              </a:rPr>
              <a:t>column</a:t>
            </a:r>
            <a:r>
              <a:rPr lang="en" altLang="ko-KR" sz="1000" b="0" dirty="0">
                <a:solidFill>
                  <a:srgbClr val="3B3B3B"/>
                </a:solidFill>
                <a:effectLst/>
                <a:latin typeface="Menlo" panose="020B0609030804020204" pitchFamily="49" charset="0"/>
              </a:rPr>
              <a:t> </a:t>
            </a:r>
            <a:r>
              <a:rPr lang="en" altLang="ko-KR" sz="1000" b="0" dirty="0">
                <a:solidFill>
                  <a:srgbClr val="0000FF"/>
                </a:solidFill>
                <a:effectLst/>
                <a:latin typeface="Menlo" panose="020B0609030804020204" pitchFamily="49" charset="0"/>
              </a:rPr>
              <a:t>=&gt;</a:t>
            </a:r>
            <a:r>
              <a:rPr lang="en" altLang="ko-KR" sz="1000" b="0" dirty="0">
                <a:solidFill>
                  <a:srgbClr val="3B3B3B"/>
                </a:solidFill>
                <a:effectLst/>
                <a:latin typeface="Menlo" panose="020B0609030804020204" pitchFamily="49" charset="0"/>
              </a:rPr>
              <a:t> </a:t>
            </a:r>
            <a:r>
              <a:rPr lang="en" altLang="ko-KR" sz="1000" b="0" dirty="0" err="1">
                <a:solidFill>
                  <a:srgbClr val="001080"/>
                </a:solidFill>
                <a:effectLst/>
                <a:latin typeface="Menlo" panose="020B0609030804020204" pitchFamily="49" charset="0"/>
              </a:rPr>
              <a:t>column</a:t>
            </a:r>
            <a:r>
              <a:rPr lang="en" altLang="ko-KR" sz="1000" b="0" dirty="0" err="1">
                <a:solidFill>
                  <a:srgbClr val="3B3B3B"/>
                </a:solidFill>
                <a:effectLst/>
                <a:latin typeface="Menlo" panose="020B0609030804020204" pitchFamily="49" charset="0"/>
              </a:rPr>
              <a:t>.</a:t>
            </a:r>
            <a:r>
              <a:rPr lang="en" altLang="ko-KR" sz="1000" b="0" dirty="0" err="1">
                <a:solidFill>
                  <a:srgbClr val="001080"/>
                </a:solidFill>
                <a:effectLst/>
                <a:latin typeface="Menlo" panose="020B0609030804020204" pitchFamily="49" charset="0"/>
              </a:rPr>
              <a:t>ref</a:t>
            </a:r>
            <a:r>
              <a:rPr lang="en" altLang="ko-KR" sz="1000" b="0" dirty="0">
                <a:solidFill>
                  <a:srgbClr val="3B3B3B"/>
                </a:solidFill>
                <a:effectLst/>
                <a:latin typeface="Menlo" panose="020B0609030804020204" pitchFamily="49" charset="0"/>
              </a:rPr>
              <a:t> </a:t>
            </a:r>
            <a:r>
              <a:rPr lang="en" altLang="ko-KR" sz="1000" b="0" dirty="0">
                <a:solidFill>
                  <a:srgbClr val="000000"/>
                </a:solidFill>
                <a:effectLst/>
                <a:latin typeface="Menlo" panose="020B0609030804020204" pitchFamily="49" charset="0"/>
              </a:rPr>
              <a:t>&amp;&amp;</a:t>
            </a:r>
            <a:r>
              <a:rPr lang="en" altLang="ko-KR" sz="1000" b="0" dirty="0">
                <a:solidFill>
                  <a:srgbClr val="3B3B3B"/>
                </a:solidFill>
                <a:effectLst/>
                <a:latin typeface="Menlo" panose="020B0609030804020204" pitchFamily="49" charset="0"/>
              </a:rPr>
              <a:t> </a:t>
            </a:r>
            <a:r>
              <a:rPr lang="en" altLang="ko-KR" sz="1000" b="0" dirty="0" err="1">
                <a:solidFill>
                  <a:srgbClr val="001080"/>
                </a:solidFill>
                <a:effectLst/>
                <a:latin typeface="Menlo" panose="020B0609030804020204" pitchFamily="49" charset="0"/>
              </a:rPr>
              <a:t>column</a:t>
            </a:r>
            <a:r>
              <a:rPr lang="en" altLang="ko-KR" sz="1000" b="0" dirty="0" err="1">
                <a:solidFill>
                  <a:srgbClr val="3B3B3B"/>
                </a:solidFill>
                <a:effectLst/>
                <a:latin typeface="Menlo" panose="020B0609030804020204" pitchFamily="49" charset="0"/>
              </a:rPr>
              <a:t>.</a:t>
            </a:r>
            <a:r>
              <a:rPr lang="en" altLang="ko-KR" sz="1000" b="0" dirty="0" err="1">
                <a:solidFill>
                  <a:srgbClr val="001080"/>
                </a:solidFill>
                <a:effectLst/>
                <a:latin typeface="Menlo" panose="020B0609030804020204" pitchFamily="49" charset="0"/>
              </a:rPr>
              <a:t>ref</a:t>
            </a:r>
            <a:r>
              <a:rPr lang="en" altLang="ko-KR" sz="1000" b="0" dirty="0" err="1">
                <a:solidFill>
                  <a:srgbClr val="3B3B3B"/>
                </a:solidFill>
                <a:effectLst/>
                <a:latin typeface="Menlo" panose="020B0609030804020204" pitchFamily="49" charset="0"/>
              </a:rPr>
              <a:t>.</a:t>
            </a:r>
            <a:r>
              <a:rPr lang="en" altLang="ko-KR" sz="1000" b="0" dirty="0" err="1">
                <a:solidFill>
                  <a:srgbClr val="795E26"/>
                </a:solidFill>
                <a:effectLst/>
                <a:latin typeface="Menlo" panose="020B0609030804020204" pitchFamily="49" charset="0"/>
              </a:rPr>
              <a:t>find</a:t>
            </a:r>
            <a:r>
              <a:rPr lang="en" altLang="ko-KR" sz="1000" b="0" dirty="0">
                <a:solidFill>
                  <a:srgbClr val="3B3B3B"/>
                </a:solidFill>
                <a:effectLst/>
                <a:latin typeface="Menlo" panose="020B0609030804020204" pitchFamily="49" charset="0"/>
              </a:rPr>
              <a:t>((</a:t>
            </a:r>
            <a:r>
              <a:rPr lang="en" altLang="ko-KR" sz="1000" b="0" dirty="0">
                <a:solidFill>
                  <a:srgbClr val="001080"/>
                </a:solidFill>
                <a:effectLst/>
                <a:latin typeface="Menlo" panose="020B0609030804020204" pitchFamily="49" charset="0"/>
              </a:rPr>
              <a:t>ref</a:t>
            </a:r>
            <a:r>
              <a:rPr lang="en" altLang="ko-KR" sz="1000" b="0" dirty="0">
                <a:solidFill>
                  <a:srgbClr val="3B3B3B"/>
                </a:solidFill>
                <a:effectLst/>
                <a:latin typeface="Menlo" panose="020B0609030804020204" pitchFamily="49" charset="0"/>
              </a:rPr>
              <a:t>) </a:t>
            </a:r>
            <a:r>
              <a:rPr lang="en" altLang="ko-KR" sz="1000" b="0" dirty="0">
                <a:solidFill>
                  <a:srgbClr val="0000FF"/>
                </a:solidFill>
                <a:effectLst/>
                <a:latin typeface="Menlo" panose="020B0609030804020204" pitchFamily="49" charset="0"/>
              </a:rPr>
              <a:t>=&gt;</a:t>
            </a:r>
            <a:r>
              <a:rPr lang="en" altLang="ko-KR" sz="1000" b="0" dirty="0">
                <a:solidFill>
                  <a:srgbClr val="3B3B3B"/>
                </a:solidFill>
                <a:effectLst/>
                <a:latin typeface="Menlo" panose="020B0609030804020204" pitchFamily="49" charset="0"/>
              </a:rPr>
              <a:t> </a:t>
            </a:r>
            <a:r>
              <a:rPr lang="en" altLang="ko-KR" sz="1000" b="0" dirty="0">
                <a:solidFill>
                  <a:srgbClr val="001080"/>
                </a:solidFill>
                <a:effectLst/>
                <a:latin typeface="Menlo" panose="020B0609030804020204" pitchFamily="49" charset="0"/>
              </a:rPr>
              <a:t>ref</a:t>
            </a:r>
            <a:r>
              <a:rPr lang="en" altLang="ko-KR" sz="1000" b="0" dirty="0">
                <a:solidFill>
                  <a:srgbClr val="3B3B3B"/>
                </a:solidFill>
                <a:effectLst/>
                <a:latin typeface="Menlo" panose="020B0609030804020204" pitchFamily="49" charset="0"/>
              </a:rPr>
              <a:t> </a:t>
            </a:r>
            <a:r>
              <a:rPr lang="en" altLang="ko-KR" sz="1000" b="0" dirty="0">
                <a:solidFill>
                  <a:srgbClr val="000000"/>
                </a:solidFill>
                <a:effectLst/>
                <a:latin typeface="Menlo" panose="020B0609030804020204" pitchFamily="49" charset="0"/>
              </a:rPr>
              <a:t>==</a:t>
            </a:r>
            <a:r>
              <a:rPr lang="en" altLang="ko-KR" sz="1000" b="0" dirty="0">
                <a:solidFill>
                  <a:srgbClr val="3B3B3B"/>
                </a:solidFill>
                <a:effectLst/>
                <a:latin typeface="Menlo" panose="020B0609030804020204" pitchFamily="49" charset="0"/>
              </a:rPr>
              <a:t> </a:t>
            </a:r>
            <a:r>
              <a:rPr lang="en" altLang="ko-KR" sz="1000" b="0" dirty="0">
                <a:solidFill>
                  <a:srgbClr val="A31515"/>
                </a:solidFill>
                <a:effectLst/>
                <a:latin typeface="Menlo" panose="020B0609030804020204" pitchFamily="49" charset="0"/>
              </a:rPr>
              <a:t>"</a:t>
            </a:r>
            <a:r>
              <a:rPr lang="en" altLang="ko-KR" sz="1000" b="0" dirty="0" err="1">
                <a:solidFill>
                  <a:srgbClr val="A31515"/>
                </a:solidFill>
                <a:effectLst/>
                <a:latin typeface="Menlo" panose="020B0609030804020204" pitchFamily="49" charset="0"/>
              </a:rPr>
              <a:t>products_ID</a:t>
            </a:r>
            <a:r>
              <a:rPr lang="en" altLang="ko-KR" sz="1000" b="0" dirty="0">
                <a:solidFill>
                  <a:srgbClr val="A31515"/>
                </a:solidFill>
                <a:effectLst/>
                <a:latin typeface="Menlo" panose="020B0609030804020204" pitchFamily="49" charset="0"/>
              </a:rPr>
              <a:t>"</a:t>
            </a:r>
            <a:r>
              <a:rPr lang="en" altLang="ko-KR" sz="1000" b="0" dirty="0">
                <a:solidFill>
                  <a:srgbClr val="3B3B3B"/>
                </a:solidFill>
                <a:effectLst/>
                <a:latin typeface="Menlo" panose="020B0609030804020204" pitchFamily="49" charset="0"/>
              </a:rPr>
              <a:t>))</a:t>
            </a:r>
          </a:p>
          <a:p>
            <a:r>
              <a:rPr lang="en" altLang="ko-KR" sz="1000" b="0" dirty="0">
                <a:solidFill>
                  <a:srgbClr val="3B3B3B"/>
                </a:solidFill>
                <a:effectLst/>
                <a:latin typeface="Menlo" panose="020B0609030804020204" pitchFamily="49" charset="0"/>
              </a:rPr>
              <a:t>) {</a:t>
            </a:r>
          </a:p>
          <a:p>
            <a:r>
              <a:rPr lang="en" altLang="ko-KR" sz="1000" b="0" dirty="0" err="1">
                <a:solidFill>
                  <a:srgbClr val="001080"/>
                </a:solidFill>
                <a:effectLst/>
                <a:latin typeface="Menlo" panose="020B0609030804020204" pitchFamily="49" charset="0"/>
              </a:rPr>
              <a:t>req</a:t>
            </a:r>
            <a:r>
              <a:rPr lang="en" altLang="ko-KR" sz="1000" b="0" dirty="0" err="1">
                <a:solidFill>
                  <a:srgbClr val="3B3B3B"/>
                </a:solidFill>
                <a:effectLst/>
                <a:latin typeface="Menlo" panose="020B0609030804020204" pitchFamily="49" charset="0"/>
              </a:rPr>
              <a:t>.</a:t>
            </a:r>
            <a:r>
              <a:rPr lang="en" altLang="ko-KR" sz="1000" b="0" dirty="0" err="1">
                <a:solidFill>
                  <a:srgbClr val="001080"/>
                </a:solidFill>
                <a:effectLst/>
                <a:latin typeface="Menlo" panose="020B0609030804020204" pitchFamily="49" charset="0"/>
              </a:rPr>
              <a:t>query</a:t>
            </a:r>
            <a:r>
              <a:rPr lang="en" altLang="ko-KR" sz="1000" b="0" dirty="0" err="1">
                <a:solidFill>
                  <a:srgbClr val="3B3B3B"/>
                </a:solidFill>
                <a:effectLst/>
                <a:latin typeface="Menlo" panose="020B0609030804020204" pitchFamily="49" charset="0"/>
              </a:rPr>
              <a:t>.</a:t>
            </a:r>
            <a:r>
              <a:rPr lang="en" altLang="ko-KR" sz="1000" b="0" dirty="0" err="1">
                <a:solidFill>
                  <a:srgbClr val="0070C1"/>
                </a:solidFill>
                <a:effectLst/>
                <a:latin typeface="Menlo" panose="020B0609030804020204" pitchFamily="49" charset="0"/>
              </a:rPr>
              <a:t>SELECT</a:t>
            </a:r>
            <a:r>
              <a:rPr lang="en" altLang="ko-KR" sz="1000" b="0" dirty="0" err="1">
                <a:solidFill>
                  <a:srgbClr val="3B3B3B"/>
                </a:solidFill>
                <a:effectLst/>
                <a:latin typeface="Menlo" panose="020B0609030804020204" pitchFamily="49" charset="0"/>
              </a:rPr>
              <a:t>.</a:t>
            </a:r>
            <a:r>
              <a:rPr lang="en" altLang="ko-KR" sz="1000" b="0" dirty="0" err="1">
                <a:solidFill>
                  <a:srgbClr val="001080"/>
                </a:solidFill>
                <a:effectLst/>
                <a:latin typeface="Menlo" panose="020B0609030804020204" pitchFamily="49" charset="0"/>
              </a:rPr>
              <a:t>columns</a:t>
            </a:r>
            <a:r>
              <a:rPr lang="en" altLang="ko-KR" sz="1000" b="0" dirty="0" err="1">
                <a:solidFill>
                  <a:srgbClr val="3B3B3B"/>
                </a:solidFill>
                <a:effectLst/>
                <a:latin typeface="Menlo" panose="020B0609030804020204" pitchFamily="49" charset="0"/>
              </a:rPr>
              <a:t>.</a:t>
            </a:r>
            <a:r>
              <a:rPr lang="en" altLang="ko-KR" sz="1000" b="0" dirty="0" err="1">
                <a:solidFill>
                  <a:srgbClr val="795E26"/>
                </a:solidFill>
                <a:effectLst/>
                <a:latin typeface="Menlo" panose="020B0609030804020204" pitchFamily="49" charset="0"/>
              </a:rPr>
              <a:t>push</a:t>
            </a:r>
            <a:r>
              <a:rPr lang="en" altLang="ko-KR" sz="1000" b="0" dirty="0">
                <a:solidFill>
                  <a:srgbClr val="3B3B3B"/>
                </a:solidFill>
                <a:effectLst/>
                <a:latin typeface="Menlo" panose="020B0609030804020204" pitchFamily="49" charset="0"/>
              </a:rPr>
              <a:t>({ </a:t>
            </a:r>
            <a:r>
              <a:rPr lang="en" altLang="ko-KR" sz="1000" b="0" dirty="0">
                <a:solidFill>
                  <a:srgbClr val="001080"/>
                </a:solidFill>
                <a:effectLst/>
                <a:latin typeface="Menlo" panose="020B0609030804020204" pitchFamily="49" charset="0"/>
              </a:rPr>
              <a:t>ref:</a:t>
            </a:r>
            <a:r>
              <a:rPr lang="en" altLang="ko-KR" sz="1000" b="0" dirty="0">
                <a:solidFill>
                  <a:srgbClr val="3B3B3B"/>
                </a:solidFill>
                <a:effectLst/>
                <a:latin typeface="Menlo" panose="020B0609030804020204" pitchFamily="49" charset="0"/>
              </a:rPr>
              <a:t> [</a:t>
            </a:r>
            <a:r>
              <a:rPr lang="en" altLang="ko-KR" sz="1000" b="0" dirty="0">
                <a:solidFill>
                  <a:srgbClr val="A31515"/>
                </a:solidFill>
                <a:effectLst/>
                <a:latin typeface="Menlo" panose="020B0609030804020204" pitchFamily="49" charset="0"/>
              </a:rPr>
              <a:t>"</a:t>
            </a:r>
            <a:r>
              <a:rPr lang="en" altLang="ko-KR" sz="1000" b="0" dirty="0" err="1">
                <a:solidFill>
                  <a:srgbClr val="A31515"/>
                </a:solidFill>
                <a:effectLst/>
                <a:latin typeface="Menlo" panose="020B0609030804020204" pitchFamily="49" charset="0"/>
              </a:rPr>
              <a:t>products_ID</a:t>
            </a:r>
            <a:r>
              <a:rPr lang="en" altLang="ko-KR" sz="1000" b="0" dirty="0">
                <a:solidFill>
                  <a:srgbClr val="A31515"/>
                </a:solidFill>
                <a:effectLst/>
                <a:latin typeface="Menlo" panose="020B0609030804020204" pitchFamily="49" charset="0"/>
              </a:rPr>
              <a:t>"</a:t>
            </a:r>
            <a:r>
              <a:rPr lang="en" altLang="ko-KR" sz="1000" b="0" dirty="0">
                <a:solidFill>
                  <a:srgbClr val="3B3B3B"/>
                </a:solidFill>
                <a:effectLst/>
                <a:latin typeface="Menlo" panose="020B0609030804020204" pitchFamily="49" charset="0"/>
              </a:rPr>
              <a:t>] });</a:t>
            </a:r>
          </a:p>
          <a:p>
            <a:r>
              <a:rPr lang="en" altLang="ko-KR" sz="1000" b="0" dirty="0">
                <a:solidFill>
                  <a:srgbClr val="3B3B3B"/>
                </a:solidFill>
                <a:effectLst/>
                <a:latin typeface="Menlo" panose="020B0609030804020204" pitchFamily="49" charset="0"/>
              </a:rPr>
              <a:t>}</a:t>
            </a:r>
          </a:p>
        </p:txBody>
      </p:sp>
      <p:sp>
        <p:nvSpPr>
          <p:cNvPr id="4" name="TextBox 3">
            <a:extLst>
              <a:ext uri="{FF2B5EF4-FFF2-40B4-BE49-F238E27FC236}">
                <a16:creationId xmlns:a16="http://schemas.microsoft.com/office/drawing/2014/main" id="{182BBAAC-78F6-9281-9689-FBA6A9D791E9}"/>
              </a:ext>
            </a:extLst>
          </p:cNvPr>
          <p:cNvSpPr txBox="1"/>
          <p:nvPr/>
        </p:nvSpPr>
        <p:spPr>
          <a:xfrm>
            <a:off x="6227443" y="1397876"/>
            <a:ext cx="5326601" cy="3808735"/>
          </a:xfrm>
          <a:prstGeom prst="rect">
            <a:avLst/>
          </a:prstGeom>
          <a:solidFill>
            <a:schemeClr val="bg1">
              <a:lumMod val="95000"/>
            </a:schemeClr>
          </a:solidFill>
        </p:spPr>
        <p:txBody>
          <a:bodyPr wrap="square" lIns="0" tIns="0" rIns="0" bIns="0" rtlCol="0">
            <a:spAutoFit/>
          </a:bodyPr>
          <a:lstStyle/>
          <a:p>
            <a:r>
              <a:rPr lang="en" altLang="ko-KR" sz="1000" b="0" dirty="0">
                <a:solidFill>
                  <a:srgbClr val="0000FF"/>
                </a:solidFill>
                <a:effectLst/>
                <a:latin typeface="Menlo" panose="020B0609030804020204" pitchFamily="49" charset="0"/>
              </a:rPr>
              <a:t>const</a:t>
            </a:r>
            <a:r>
              <a:rPr lang="en" altLang="ko-KR" sz="1000" b="0" dirty="0">
                <a:solidFill>
                  <a:srgbClr val="3B3B3B"/>
                </a:solidFill>
                <a:effectLst/>
                <a:latin typeface="Menlo" panose="020B0609030804020204" pitchFamily="49" charset="0"/>
              </a:rPr>
              <a:t> </a:t>
            </a:r>
            <a:r>
              <a:rPr lang="en" altLang="ko-KR" sz="1000" b="0" dirty="0">
                <a:solidFill>
                  <a:srgbClr val="0070C1"/>
                </a:solidFill>
                <a:effectLst/>
                <a:latin typeface="Menlo" panose="020B0609030804020204" pitchFamily="49" charset="0"/>
              </a:rPr>
              <a:t>orders</a:t>
            </a:r>
            <a:r>
              <a:rPr lang="en" altLang="ko-KR" sz="1000" b="0" dirty="0">
                <a:solidFill>
                  <a:srgbClr val="3B3B3B"/>
                </a:solidFill>
                <a:effectLst/>
                <a:latin typeface="Menlo" panose="020B0609030804020204" pitchFamily="49" charset="0"/>
              </a:rPr>
              <a:t> </a:t>
            </a:r>
            <a:r>
              <a:rPr lang="en" altLang="ko-KR" sz="1000" b="0" dirty="0">
                <a:solidFill>
                  <a:srgbClr val="000000"/>
                </a:solidFill>
                <a:effectLst/>
                <a:latin typeface="Menlo" panose="020B0609030804020204" pitchFamily="49" charset="0"/>
              </a:rPr>
              <a:t>=</a:t>
            </a:r>
            <a:r>
              <a:rPr lang="en" altLang="ko-KR" sz="1000" b="0" dirty="0">
                <a:solidFill>
                  <a:srgbClr val="3B3B3B"/>
                </a:solidFill>
                <a:effectLst/>
                <a:latin typeface="Menlo" panose="020B0609030804020204" pitchFamily="49" charset="0"/>
              </a:rPr>
              <a:t> </a:t>
            </a:r>
            <a:r>
              <a:rPr lang="en" altLang="ko-KR" sz="1000" b="0" dirty="0">
                <a:solidFill>
                  <a:srgbClr val="AF00DB"/>
                </a:solidFill>
                <a:effectLst/>
                <a:latin typeface="Menlo" panose="020B0609030804020204" pitchFamily="49" charset="0"/>
              </a:rPr>
              <a:t>await</a:t>
            </a:r>
            <a:r>
              <a:rPr lang="en" altLang="ko-KR" sz="1000" b="0" dirty="0">
                <a:solidFill>
                  <a:srgbClr val="3B3B3B"/>
                </a:solidFill>
                <a:effectLst/>
                <a:latin typeface="Menlo" panose="020B0609030804020204" pitchFamily="49" charset="0"/>
              </a:rPr>
              <a:t> </a:t>
            </a:r>
            <a:r>
              <a:rPr lang="en" altLang="ko-KR" sz="1000" b="0" dirty="0">
                <a:solidFill>
                  <a:srgbClr val="795E26"/>
                </a:solidFill>
                <a:effectLst/>
                <a:latin typeface="Menlo" panose="020B0609030804020204" pitchFamily="49" charset="0"/>
              </a:rPr>
              <a:t>next</a:t>
            </a:r>
            <a:r>
              <a:rPr lang="en" altLang="ko-KR" sz="1000" b="0" dirty="0">
                <a:solidFill>
                  <a:srgbClr val="3B3B3B"/>
                </a:solidFill>
                <a:effectLst/>
                <a:latin typeface="Menlo" panose="020B0609030804020204" pitchFamily="49" charset="0"/>
              </a:rPr>
              <a:t>();</a:t>
            </a:r>
          </a:p>
          <a:p>
            <a:br>
              <a:rPr lang="en" altLang="ko-KR" sz="1000" b="0" dirty="0">
                <a:solidFill>
                  <a:srgbClr val="3B3B3B"/>
                </a:solidFill>
                <a:effectLst/>
                <a:latin typeface="Menlo" panose="020B0609030804020204" pitchFamily="49" charset="0"/>
              </a:rPr>
            </a:br>
            <a:r>
              <a:rPr lang="en" altLang="ko-KR" sz="1000" b="0" dirty="0">
                <a:solidFill>
                  <a:srgbClr val="0000FF"/>
                </a:solidFill>
                <a:effectLst/>
                <a:latin typeface="Menlo" panose="020B0609030804020204" pitchFamily="49" charset="0"/>
              </a:rPr>
              <a:t>const</a:t>
            </a:r>
            <a:r>
              <a:rPr lang="en" altLang="ko-KR" sz="1000" b="0" dirty="0">
                <a:solidFill>
                  <a:srgbClr val="3B3B3B"/>
                </a:solidFill>
                <a:effectLst/>
                <a:latin typeface="Menlo" panose="020B0609030804020204" pitchFamily="49" charset="0"/>
              </a:rPr>
              <a:t> </a:t>
            </a:r>
            <a:r>
              <a:rPr lang="en" altLang="ko-KR" sz="1000" b="0" dirty="0" err="1">
                <a:solidFill>
                  <a:srgbClr val="795E26"/>
                </a:solidFill>
                <a:effectLst/>
                <a:latin typeface="Menlo" panose="020B0609030804020204" pitchFamily="49" charset="0"/>
              </a:rPr>
              <a:t>asArray</a:t>
            </a:r>
            <a:r>
              <a:rPr lang="en" altLang="ko-KR" sz="1000" b="0" dirty="0">
                <a:solidFill>
                  <a:srgbClr val="3B3B3B"/>
                </a:solidFill>
                <a:effectLst/>
                <a:latin typeface="Menlo" panose="020B0609030804020204" pitchFamily="49" charset="0"/>
              </a:rPr>
              <a:t> </a:t>
            </a:r>
            <a:r>
              <a:rPr lang="en" altLang="ko-KR" sz="1000" b="0" dirty="0">
                <a:solidFill>
                  <a:srgbClr val="000000"/>
                </a:solidFill>
                <a:effectLst/>
                <a:latin typeface="Menlo" panose="020B0609030804020204" pitchFamily="49" charset="0"/>
              </a:rPr>
              <a:t>=</a:t>
            </a:r>
            <a:r>
              <a:rPr lang="en" altLang="ko-KR" sz="1000" b="0" dirty="0">
                <a:solidFill>
                  <a:srgbClr val="3B3B3B"/>
                </a:solidFill>
                <a:effectLst/>
                <a:latin typeface="Menlo" panose="020B0609030804020204" pitchFamily="49" charset="0"/>
              </a:rPr>
              <a:t> </a:t>
            </a:r>
            <a:r>
              <a:rPr lang="en" altLang="ko-KR" sz="1000" b="0" dirty="0">
                <a:solidFill>
                  <a:srgbClr val="001080"/>
                </a:solidFill>
                <a:effectLst/>
                <a:latin typeface="Menlo" panose="020B0609030804020204" pitchFamily="49" charset="0"/>
              </a:rPr>
              <a:t>x</a:t>
            </a:r>
            <a:r>
              <a:rPr lang="en" altLang="ko-KR" sz="1000" b="0" dirty="0">
                <a:solidFill>
                  <a:srgbClr val="3B3B3B"/>
                </a:solidFill>
                <a:effectLst/>
                <a:latin typeface="Menlo" panose="020B0609030804020204" pitchFamily="49" charset="0"/>
              </a:rPr>
              <a:t> </a:t>
            </a:r>
            <a:r>
              <a:rPr lang="en" altLang="ko-KR" sz="1000" b="0" dirty="0">
                <a:solidFill>
                  <a:srgbClr val="0000FF"/>
                </a:solidFill>
                <a:effectLst/>
                <a:latin typeface="Menlo" panose="020B0609030804020204" pitchFamily="49" charset="0"/>
              </a:rPr>
              <a:t>=&gt;</a:t>
            </a:r>
            <a:r>
              <a:rPr lang="en" altLang="ko-KR" sz="1000" b="0" dirty="0">
                <a:solidFill>
                  <a:srgbClr val="3B3B3B"/>
                </a:solidFill>
                <a:effectLst/>
                <a:latin typeface="Menlo" panose="020B0609030804020204" pitchFamily="49" charset="0"/>
              </a:rPr>
              <a:t> </a:t>
            </a:r>
            <a:r>
              <a:rPr lang="en" altLang="ko-KR" sz="1000" b="0" dirty="0" err="1">
                <a:solidFill>
                  <a:srgbClr val="267F99"/>
                </a:solidFill>
                <a:effectLst/>
                <a:latin typeface="Menlo" panose="020B0609030804020204" pitchFamily="49" charset="0"/>
              </a:rPr>
              <a:t>Array</a:t>
            </a:r>
            <a:r>
              <a:rPr lang="en" altLang="ko-KR" sz="1000" b="0" dirty="0" err="1">
                <a:solidFill>
                  <a:srgbClr val="3B3B3B"/>
                </a:solidFill>
                <a:effectLst/>
                <a:latin typeface="Menlo" panose="020B0609030804020204" pitchFamily="49" charset="0"/>
              </a:rPr>
              <a:t>.</a:t>
            </a:r>
            <a:r>
              <a:rPr lang="en" altLang="ko-KR" sz="1000" b="0" dirty="0" err="1">
                <a:solidFill>
                  <a:srgbClr val="795E26"/>
                </a:solidFill>
                <a:effectLst/>
                <a:latin typeface="Menlo" panose="020B0609030804020204" pitchFamily="49" charset="0"/>
              </a:rPr>
              <a:t>isArray</a:t>
            </a:r>
            <a:r>
              <a:rPr lang="en" altLang="ko-KR" sz="1000" b="0" dirty="0">
                <a:solidFill>
                  <a:srgbClr val="3B3B3B"/>
                </a:solidFill>
                <a:effectLst/>
                <a:latin typeface="Menlo" panose="020B0609030804020204" pitchFamily="49" charset="0"/>
              </a:rPr>
              <a:t>(</a:t>
            </a:r>
            <a:r>
              <a:rPr lang="en" altLang="ko-KR" sz="1000" b="0" dirty="0">
                <a:solidFill>
                  <a:srgbClr val="001080"/>
                </a:solidFill>
                <a:effectLst/>
                <a:latin typeface="Menlo" panose="020B0609030804020204" pitchFamily="49" charset="0"/>
              </a:rPr>
              <a:t>x</a:t>
            </a:r>
            <a:r>
              <a:rPr lang="en" altLang="ko-KR" sz="1000" b="0" dirty="0">
                <a:solidFill>
                  <a:srgbClr val="3B3B3B"/>
                </a:solidFill>
                <a:effectLst/>
                <a:latin typeface="Menlo" panose="020B0609030804020204" pitchFamily="49" charset="0"/>
              </a:rPr>
              <a:t>) </a:t>
            </a:r>
            <a:r>
              <a:rPr lang="en" altLang="ko-KR" sz="1000" b="0" dirty="0">
                <a:solidFill>
                  <a:srgbClr val="000000"/>
                </a:solidFill>
                <a:effectLst/>
                <a:latin typeface="Menlo" panose="020B0609030804020204" pitchFamily="49" charset="0"/>
              </a:rPr>
              <a:t>?</a:t>
            </a:r>
            <a:r>
              <a:rPr lang="en" altLang="ko-KR" sz="1000" b="0" dirty="0">
                <a:solidFill>
                  <a:srgbClr val="3B3B3B"/>
                </a:solidFill>
                <a:effectLst/>
                <a:latin typeface="Menlo" panose="020B0609030804020204" pitchFamily="49" charset="0"/>
              </a:rPr>
              <a:t> </a:t>
            </a:r>
            <a:r>
              <a:rPr lang="en" altLang="ko-KR" sz="1000" b="0" dirty="0">
                <a:solidFill>
                  <a:srgbClr val="001080"/>
                </a:solidFill>
                <a:effectLst/>
                <a:latin typeface="Menlo" panose="020B0609030804020204" pitchFamily="49" charset="0"/>
              </a:rPr>
              <a:t>x</a:t>
            </a:r>
            <a:r>
              <a:rPr lang="en" altLang="ko-KR" sz="1000" b="0" dirty="0">
                <a:solidFill>
                  <a:srgbClr val="3B3B3B"/>
                </a:solidFill>
                <a:effectLst/>
                <a:latin typeface="Menlo" panose="020B0609030804020204" pitchFamily="49" charset="0"/>
              </a:rPr>
              <a:t> </a:t>
            </a:r>
            <a:r>
              <a:rPr lang="en" altLang="ko-KR" sz="1000" b="0" dirty="0">
                <a:solidFill>
                  <a:srgbClr val="000000"/>
                </a:solidFill>
                <a:effectLst/>
                <a:latin typeface="Menlo" panose="020B0609030804020204" pitchFamily="49" charset="0"/>
              </a:rPr>
              <a:t>:</a:t>
            </a:r>
            <a:r>
              <a:rPr lang="en" altLang="ko-KR" sz="1000" b="0" dirty="0">
                <a:solidFill>
                  <a:srgbClr val="3B3B3B"/>
                </a:solidFill>
                <a:effectLst/>
                <a:latin typeface="Menlo" panose="020B0609030804020204" pitchFamily="49" charset="0"/>
              </a:rPr>
              <a:t> [</a:t>
            </a:r>
            <a:r>
              <a:rPr lang="en" altLang="ko-KR" sz="1000" b="0" dirty="0">
                <a:solidFill>
                  <a:srgbClr val="001080"/>
                </a:solidFill>
                <a:effectLst/>
                <a:latin typeface="Menlo" panose="020B0609030804020204" pitchFamily="49" charset="0"/>
              </a:rPr>
              <a:t>x</a:t>
            </a:r>
            <a:r>
              <a:rPr lang="en" altLang="ko-KR" sz="1000" b="0" dirty="0">
                <a:solidFill>
                  <a:srgbClr val="3B3B3B"/>
                </a:solidFill>
                <a:effectLst/>
                <a:latin typeface="Menlo" panose="020B0609030804020204" pitchFamily="49" charset="0"/>
              </a:rPr>
              <a:t>];</a:t>
            </a:r>
          </a:p>
          <a:p>
            <a:br>
              <a:rPr lang="en" altLang="ko-KR" sz="1000" b="0" dirty="0">
                <a:solidFill>
                  <a:srgbClr val="3B3B3B"/>
                </a:solidFill>
                <a:effectLst/>
                <a:latin typeface="Menlo" panose="020B0609030804020204" pitchFamily="49" charset="0"/>
              </a:rPr>
            </a:br>
            <a:r>
              <a:rPr lang="en" altLang="ko-KR" sz="1000" b="0" dirty="0">
                <a:solidFill>
                  <a:srgbClr val="008000"/>
                </a:solidFill>
                <a:effectLst/>
                <a:latin typeface="Menlo" panose="020B0609030804020204" pitchFamily="49" charset="0"/>
              </a:rPr>
              <a:t>// Request all associated suppliers</a:t>
            </a:r>
            <a:endParaRPr lang="en" altLang="ko-KR" sz="1000" b="0" dirty="0">
              <a:solidFill>
                <a:srgbClr val="3B3B3B"/>
              </a:solidFill>
              <a:effectLst/>
              <a:latin typeface="Menlo" panose="020B0609030804020204" pitchFamily="49" charset="0"/>
            </a:endParaRPr>
          </a:p>
          <a:p>
            <a:r>
              <a:rPr lang="en" altLang="ko-KR" sz="1000" b="0" dirty="0">
                <a:solidFill>
                  <a:srgbClr val="0000FF"/>
                </a:solidFill>
                <a:effectLst/>
                <a:latin typeface="Menlo" panose="020B0609030804020204" pitchFamily="49" charset="0"/>
              </a:rPr>
              <a:t>const</a:t>
            </a:r>
            <a:r>
              <a:rPr lang="en" altLang="ko-KR" sz="1000" b="0" dirty="0">
                <a:solidFill>
                  <a:srgbClr val="3B3B3B"/>
                </a:solidFill>
                <a:effectLst/>
                <a:latin typeface="Menlo" panose="020B0609030804020204" pitchFamily="49" charset="0"/>
              </a:rPr>
              <a:t> </a:t>
            </a:r>
            <a:r>
              <a:rPr lang="en" altLang="ko-KR" sz="1000" b="0" dirty="0" err="1">
                <a:solidFill>
                  <a:srgbClr val="0070C1"/>
                </a:solidFill>
                <a:effectLst/>
                <a:latin typeface="Menlo" panose="020B0609030804020204" pitchFamily="49" charset="0"/>
              </a:rPr>
              <a:t>productIds</a:t>
            </a:r>
            <a:r>
              <a:rPr lang="en" altLang="ko-KR" sz="1000" b="0" dirty="0">
                <a:solidFill>
                  <a:srgbClr val="3B3B3B"/>
                </a:solidFill>
                <a:effectLst/>
                <a:latin typeface="Menlo" panose="020B0609030804020204" pitchFamily="49" charset="0"/>
              </a:rPr>
              <a:t> </a:t>
            </a:r>
            <a:r>
              <a:rPr lang="en" altLang="ko-KR" sz="1000" b="0" dirty="0">
                <a:solidFill>
                  <a:srgbClr val="000000"/>
                </a:solidFill>
                <a:effectLst/>
                <a:latin typeface="Menlo" panose="020B0609030804020204" pitchFamily="49" charset="0"/>
              </a:rPr>
              <a:t>=</a:t>
            </a:r>
            <a:r>
              <a:rPr lang="en" altLang="ko-KR" sz="1000" b="0" dirty="0">
                <a:solidFill>
                  <a:srgbClr val="3B3B3B"/>
                </a:solidFill>
                <a:effectLst/>
                <a:latin typeface="Menlo" panose="020B0609030804020204" pitchFamily="49" charset="0"/>
              </a:rPr>
              <a:t> </a:t>
            </a:r>
            <a:r>
              <a:rPr lang="en" altLang="ko-KR" sz="1000" b="0" dirty="0" err="1">
                <a:solidFill>
                  <a:srgbClr val="795E26"/>
                </a:solidFill>
                <a:effectLst/>
                <a:latin typeface="Menlo" panose="020B0609030804020204" pitchFamily="49" charset="0"/>
              </a:rPr>
              <a:t>asArray</a:t>
            </a:r>
            <a:r>
              <a:rPr lang="en" altLang="ko-KR" sz="1000" b="0" dirty="0">
                <a:solidFill>
                  <a:srgbClr val="3B3B3B"/>
                </a:solidFill>
                <a:effectLst/>
                <a:latin typeface="Menlo" panose="020B0609030804020204" pitchFamily="49" charset="0"/>
              </a:rPr>
              <a:t>(</a:t>
            </a:r>
            <a:r>
              <a:rPr lang="en" altLang="ko-KR" sz="1000" b="0" dirty="0">
                <a:solidFill>
                  <a:srgbClr val="0070C1"/>
                </a:solidFill>
                <a:effectLst/>
                <a:latin typeface="Menlo" panose="020B0609030804020204" pitchFamily="49" charset="0"/>
              </a:rPr>
              <a:t>orders</a:t>
            </a:r>
            <a:r>
              <a:rPr lang="en" altLang="ko-KR" sz="1000" b="0" dirty="0">
                <a:solidFill>
                  <a:srgbClr val="3B3B3B"/>
                </a:solidFill>
                <a:effectLst/>
                <a:latin typeface="Menlo" panose="020B0609030804020204" pitchFamily="49" charset="0"/>
              </a:rPr>
              <a:t>).</a:t>
            </a:r>
            <a:r>
              <a:rPr lang="en" altLang="ko-KR" sz="1000" b="0" dirty="0">
                <a:solidFill>
                  <a:srgbClr val="795E26"/>
                </a:solidFill>
                <a:effectLst/>
                <a:latin typeface="Menlo" panose="020B0609030804020204" pitchFamily="49" charset="0"/>
              </a:rPr>
              <a:t>map</a:t>
            </a:r>
            <a:r>
              <a:rPr lang="en" altLang="ko-KR" sz="1000" b="0" dirty="0">
                <a:solidFill>
                  <a:srgbClr val="3B3B3B"/>
                </a:solidFill>
                <a:effectLst/>
                <a:latin typeface="Menlo" panose="020B0609030804020204" pitchFamily="49" charset="0"/>
              </a:rPr>
              <a:t>(</a:t>
            </a:r>
            <a:r>
              <a:rPr lang="en" altLang="ko-KR" sz="1000" b="0" dirty="0">
                <a:solidFill>
                  <a:srgbClr val="001080"/>
                </a:solidFill>
                <a:effectLst/>
                <a:latin typeface="Menlo" panose="020B0609030804020204" pitchFamily="49" charset="0"/>
              </a:rPr>
              <a:t>order</a:t>
            </a:r>
            <a:r>
              <a:rPr lang="en" altLang="ko-KR" sz="1000" b="0" dirty="0">
                <a:solidFill>
                  <a:srgbClr val="3B3B3B"/>
                </a:solidFill>
                <a:effectLst/>
                <a:latin typeface="Menlo" panose="020B0609030804020204" pitchFamily="49" charset="0"/>
              </a:rPr>
              <a:t> </a:t>
            </a:r>
            <a:r>
              <a:rPr lang="en" altLang="ko-KR" sz="1000" b="0" dirty="0">
                <a:solidFill>
                  <a:srgbClr val="0000FF"/>
                </a:solidFill>
                <a:effectLst/>
                <a:latin typeface="Menlo" panose="020B0609030804020204" pitchFamily="49" charset="0"/>
              </a:rPr>
              <a:t>=&gt;</a:t>
            </a:r>
            <a:r>
              <a:rPr lang="en" altLang="ko-KR" sz="1000" b="0" dirty="0">
                <a:solidFill>
                  <a:srgbClr val="3B3B3B"/>
                </a:solidFill>
                <a:effectLst/>
                <a:latin typeface="Menlo" panose="020B0609030804020204" pitchFamily="49" charset="0"/>
              </a:rPr>
              <a:t> </a:t>
            </a:r>
            <a:r>
              <a:rPr lang="en" altLang="ko-KR" sz="1000" b="0" dirty="0" err="1">
                <a:solidFill>
                  <a:srgbClr val="001080"/>
                </a:solidFill>
                <a:effectLst/>
                <a:latin typeface="Menlo" panose="020B0609030804020204" pitchFamily="49" charset="0"/>
              </a:rPr>
              <a:t>order</a:t>
            </a:r>
            <a:r>
              <a:rPr lang="en" altLang="ko-KR" sz="1000" b="0" dirty="0" err="1">
                <a:solidFill>
                  <a:srgbClr val="3B3B3B"/>
                </a:solidFill>
                <a:effectLst/>
                <a:latin typeface="Menlo" panose="020B0609030804020204" pitchFamily="49" charset="0"/>
              </a:rPr>
              <a:t>.</a:t>
            </a:r>
            <a:r>
              <a:rPr lang="en" altLang="ko-KR" sz="1000" b="0" dirty="0" err="1">
                <a:solidFill>
                  <a:srgbClr val="001080"/>
                </a:solidFill>
                <a:effectLst/>
                <a:latin typeface="Menlo" panose="020B0609030804020204" pitchFamily="49" charset="0"/>
              </a:rPr>
              <a:t>products_ID</a:t>
            </a:r>
            <a:r>
              <a:rPr lang="en" altLang="ko-KR" sz="1000" b="0" dirty="0">
                <a:solidFill>
                  <a:srgbClr val="3B3B3B"/>
                </a:solidFill>
                <a:effectLst/>
                <a:latin typeface="Menlo" panose="020B0609030804020204" pitchFamily="49" charset="0"/>
              </a:rPr>
              <a:t>);</a:t>
            </a:r>
          </a:p>
          <a:p>
            <a:r>
              <a:rPr lang="en" altLang="ko-KR" sz="1000" b="0" dirty="0">
                <a:solidFill>
                  <a:srgbClr val="0000FF"/>
                </a:solidFill>
                <a:effectLst/>
                <a:latin typeface="Menlo" panose="020B0609030804020204" pitchFamily="49" charset="0"/>
              </a:rPr>
              <a:t>const</a:t>
            </a:r>
            <a:r>
              <a:rPr lang="en" altLang="ko-KR" sz="1000" b="0" dirty="0">
                <a:solidFill>
                  <a:srgbClr val="3B3B3B"/>
                </a:solidFill>
                <a:effectLst/>
                <a:latin typeface="Menlo" panose="020B0609030804020204" pitchFamily="49" charset="0"/>
              </a:rPr>
              <a:t> </a:t>
            </a:r>
            <a:r>
              <a:rPr lang="en" altLang="ko-KR" sz="1000" b="0" dirty="0">
                <a:solidFill>
                  <a:srgbClr val="0070C1"/>
                </a:solidFill>
                <a:effectLst/>
                <a:latin typeface="Menlo" panose="020B0609030804020204" pitchFamily="49" charset="0"/>
              </a:rPr>
              <a:t>products</a:t>
            </a:r>
            <a:r>
              <a:rPr lang="en" altLang="ko-KR" sz="1000" b="0" dirty="0">
                <a:solidFill>
                  <a:srgbClr val="3B3B3B"/>
                </a:solidFill>
                <a:effectLst/>
                <a:latin typeface="Menlo" panose="020B0609030804020204" pitchFamily="49" charset="0"/>
              </a:rPr>
              <a:t> </a:t>
            </a:r>
            <a:r>
              <a:rPr lang="en" altLang="ko-KR" sz="1000" b="0" dirty="0">
                <a:solidFill>
                  <a:srgbClr val="000000"/>
                </a:solidFill>
                <a:effectLst/>
                <a:latin typeface="Menlo" panose="020B0609030804020204" pitchFamily="49" charset="0"/>
              </a:rPr>
              <a:t>=</a:t>
            </a:r>
            <a:r>
              <a:rPr lang="en" altLang="ko-KR" sz="1000" b="0" dirty="0">
                <a:solidFill>
                  <a:srgbClr val="3B3B3B"/>
                </a:solidFill>
                <a:effectLst/>
                <a:latin typeface="Menlo" panose="020B0609030804020204" pitchFamily="49" charset="0"/>
              </a:rPr>
              <a:t> </a:t>
            </a:r>
            <a:r>
              <a:rPr lang="en" altLang="ko-KR" sz="1000" b="0" dirty="0">
                <a:solidFill>
                  <a:srgbClr val="AF00DB"/>
                </a:solidFill>
                <a:effectLst/>
                <a:latin typeface="Menlo" panose="020B0609030804020204" pitchFamily="49" charset="0"/>
              </a:rPr>
              <a:t>await</a:t>
            </a:r>
            <a:r>
              <a:rPr lang="en" altLang="ko-KR" sz="1000" b="0" dirty="0">
                <a:solidFill>
                  <a:srgbClr val="3B3B3B"/>
                </a:solidFill>
                <a:effectLst/>
                <a:latin typeface="Menlo" panose="020B0609030804020204" pitchFamily="49" charset="0"/>
              </a:rPr>
              <a:t> </a:t>
            </a:r>
            <a:r>
              <a:rPr lang="en" altLang="ko-KR" sz="1000" b="0" dirty="0" err="1">
                <a:solidFill>
                  <a:srgbClr val="0070C1"/>
                </a:solidFill>
                <a:effectLst/>
                <a:latin typeface="Menlo" panose="020B0609030804020204" pitchFamily="49" charset="0"/>
              </a:rPr>
              <a:t>service</a:t>
            </a:r>
            <a:r>
              <a:rPr lang="en" altLang="ko-KR" sz="1000" b="0" dirty="0" err="1">
                <a:solidFill>
                  <a:srgbClr val="3B3B3B"/>
                </a:solidFill>
                <a:effectLst/>
                <a:latin typeface="Menlo" panose="020B0609030804020204" pitchFamily="49" charset="0"/>
              </a:rPr>
              <a:t>.</a:t>
            </a:r>
            <a:r>
              <a:rPr lang="en" altLang="ko-KR" sz="1000" b="0" dirty="0" err="1">
                <a:solidFill>
                  <a:srgbClr val="795E26"/>
                </a:solidFill>
                <a:effectLst/>
                <a:latin typeface="Menlo" panose="020B0609030804020204" pitchFamily="49" charset="0"/>
              </a:rPr>
              <a:t>run</a:t>
            </a:r>
            <a:r>
              <a:rPr lang="en" altLang="ko-KR" sz="1000" b="0" dirty="0">
                <a:solidFill>
                  <a:srgbClr val="3B3B3B"/>
                </a:solidFill>
                <a:effectLst/>
                <a:latin typeface="Menlo" panose="020B0609030804020204" pitchFamily="49" charset="0"/>
              </a:rPr>
              <a:t>(</a:t>
            </a:r>
            <a:r>
              <a:rPr lang="en" altLang="ko-KR" sz="1000" b="0" dirty="0" err="1">
                <a:solidFill>
                  <a:srgbClr val="267F99"/>
                </a:solidFill>
                <a:effectLst/>
                <a:latin typeface="Menlo" panose="020B0609030804020204" pitchFamily="49" charset="0"/>
              </a:rPr>
              <a:t>SELECT</a:t>
            </a:r>
            <a:r>
              <a:rPr lang="en" altLang="ko-KR" sz="1000" b="0" dirty="0" err="1">
                <a:solidFill>
                  <a:srgbClr val="3B3B3B"/>
                </a:solidFill>
                <a:effectLst/>
                <a:latin typeface="Menlo" panose="020B0609030804020204" pitchFamily="49" charset="0"/>
              </a:rPr>
              <a:t>.</a:t>
            </a:r>
            <a:r>
              <a:rPr lang="en" altLang="ko-KR" sz="1000" b="0" dirty="0" err="1">
                <a:solidFill>
                  <a:srgbClr val="795E26"/>
                </a:solidFill>
                <a:effectLst/>
                <a:latin typeface="Menlo" panose="020B0609030804020204" pitchFamily="49" charset="0"/>
              </a:rPr>
              <a:t>from</a:t>
            </a:r>
            <a:r>
              <a:rPr lang="en" altLang="ko-KR" sz="1000" b="0" dirty="0">
                <a:solidFill>
                  <a:srgbClr val="3B3B3B"/>
                </a:solidFill>
                <a:effectLst/>
                <a:latin typeface="Menlo" panose="020B0609030804020204" pitchFamily="49" charset="0"/>
              </a:rPr>
              <a:t>(</a:t>
            </a:r>
            <a:r>
              <a:rPr lang="en" altLang="ko-KR" sz="1000" b="0" dirty="0">
                <a:solidFill>
                  <a:srgbClr val="A31515"/>
                </a:solidFill>
                <a:effectLst/>
                <a:latin typeface="Menlo" panose="020B0609030804020204" pitchFamily="49" charset="0"/>
              </a:rPr>
              <a:t>'</a:t>
            </a:r>
            <a:r>
              <a:rPr lang="en" altLang="ko-KR" sz="1000" b="0" dirty="0" err="1">
                <a:solidFill>
                  <a:srgbClr val="A31515"/>
                </a:solidFill>
                <a:effectLst/>
                <a:latin typeface="Menlo" panose="020B0609030804020204" pitchFamily="49" charset="0"/>
              </a:rPr>
              <a:t>CatalogService.Products</a:t>
            </a:r>
            <a:r>
              <a:rPr lang="en" altLang="ko-KR" sz="1000" b="0" dirty="0">
                <a:solidFill>
                  <a:srgbClr val="A31515"/>
                </a:solidFill>
                <a:effectLst/>
                <a:latin typeface="Menlo" panose="020B0609030804020204" pitchFamily="49" charset="0"/>
              </a:rPr>
              <a:t>'</a:t>
            </a:r>
            <a:r>
              <a:rPr lang="en" altLang="ko-KR" sz="1000" b="0" dirty="0">
                <a:solidFill>
                  <a:srgbClr val="3B3B3B"/>
                </a:solidFill>
                <a:effectLst/>
                <a:latin typeface="Menlo" panose="020B0609030804020204" pitchFamily="49" charset="0"/>
              </a:rPr>
              <a:t>).</a:t>
            </a:r>
            <a:r>
              <a:rPr lang="en" altLang="ko-KR" sz="1000" b="0" dirty="0">
                <a:solidFill>
                  <a:srgbClr val="795E26"/>
                </a:solidFill>
                <a:effectLst/>
                <a:latin typeface="Menlo" panose="020B0609030804020204" pitchFamily="49" charset="0"/>
              </a:rPr>
              <a:t>where</a:t>
            </a:r>
            <a:r>
              <a:rPr lang="en" altLang="ko-KR" sz="1000" b="0" dirty="0">
                <a:solidFill>
                  <a:srgbClr val="3B3B3B"/>
                </a:solidFill>
                <a:effectLst/>
                <a:latin typeface="Menlo" panose="020B0609030804020204" pitchFamily="49" charset="0"/>
              </a:rPr>
              <a:t>({ </a:t>
            </a:r>
            <a:r>
              <a:rPr lang="en" altLang="ko-KR" sz="1000" b="0" dirty="0">
                <a:solidFill>
                  <a:srgbClr val="001080"/>
                </a:solidFill>
                <a:effectLst/>
                <a:latin typeface="Menlo" panose="020B0609030804020204" pitchFamily="49" charset="0"/>
              </a:rPr>
              <a:t>ID:</a:t>
            </a:r>
            <a:r>
              <a:rPr lang="en" altLang="ko-KR" sz="1000" b="0" dirty="0">
                <a:solidFill>
                  <a:srgbClr val="3B3B3B"/>
                </a:solidFill>
                <a:effectLst/>
                <a:latin typeface="Menlo" panose="020B0609030804020204" pitchFamily="49" charset="0"/>
              </a:rPr>
              <a:t> </a:t>
            </a:r>
            <a:r>
              <a:rPr lang="en" altLang="ko-KR" sz="1000" b="0" dirty="0" err="1">
                <a:solidFill>
                  <a:srgbClr val="0070C1"/>
                </a:solidFill>
                <a:effectLst/>
                <a:latin typeface="Menlo" panose="020B0609030804020204" pitchFamily="49" charset="0"/>
              </a:rPr>
              <a:t>productIds</a:t>
            </a:r>
            <a:r>
              <a:rPr lang="en" altLang="ko-KR" sz="1000" b="0" dirty="0">
                <a:solidFill>
                  <a:srgbClr val="3B3B3B"/>
                </a:solidFill>
                <a:effectLst/>
                <a:latin typeface="Menlo" panose="020B0609030804020204" pitchFamily="49" charset="0"/>
              </a:rPr>
              <a:t> }));</a:t>
            </a:r>
          </a:p>
          <a:p>
            <a:br>
              <a:rPr lang="en" altLang="ko-KR" sz="1000" b="0" dirty="0">
                <a:solidFill>
                  <a:srgbClr val="3B3B3B"/>
                </a:solidFill>
                <a:effectLst/>
                <a:latin typeface="Menlo" panose="020B0609030804020204" pitchFamily="49" charset="0"/>
              </a:rPr>
            </a:br>
            <a:r>
              <a:rPr lang="en" altLang="ko-KR" sz="1000" b="0" dirty="0">
                <a:solidFill>
                  <a:srgbClr val="008000"/>
                </a:solidFill>
                <a:effectLst/>
                <a:latin typeface="Menlo" panose="020B0609030804020204" pitchFamily="49" charset="0"/>
              </a:rPr>
              <a:t>// Convert in a map for easier lookup</a:t>
            </a:r>
            <a:endParaRPr lang="en" altLang="ko-KR" sz="1000" b="0" dirty="0">
              <a:solidFill>
                <a:srgbClr val="3B3B3B"/>
              </a:solidFill>
              <a:effectLst/>
              <a:latin typeface="Menlo" panose="020B0609030804020204" pitchFamily="49" charset="0"/>
            </a:endParaRPr>
          </a:p>
          <a:p>
            <a:r>
              <a:rPr lang="en" altLang="ko-KR" sz="1000" b="0" dirty="0">
                <a:solidFill>
                  <a:srgbClr val="0000FF"/>
                </a:solidFill>
                <a:effectLst/>
                <a:latin typeface="Menlo" panose="020B0609030804020204" pitchFamily="49" charset="0"/>
              </a:rPr>
              <a:t>const</a:t>
            </a:r>
            <a:r>
              <a:rPr lang="en" altLang="ko-KR" sz="1000" b="0" dirty="0">
                <a:solidFill>
                  <a:srgbClr val="3B3B3B"/>
                </a:solidFill>
                <a:effectLst/>
                <a:latin typeface="Menlo" panose="020B0609030804020204" pitchFamily="49" charset="0"/>
              </a:rPr>
              <a:t> </a:t>
            </a:r>
            <a:r>
              <a:rPr lang="en" altLang="ko-KR" sz="1000" b="0" dirty="0" err="1">
                <a:solidFill>
                  <a:srgbClr val="0070C1"/>
                </a:solidFill>
                <a:effectLst/>
                <a:latin typeface="Menlo" panose="020B0609030804020204" pitchFamily="49" charset="0"/>
              </a:rPr>
              <a:t>productsMap</a:t>
            </a:r>
            <a:r>
              <a:rPr lang="en" altLang="ko-KR" sz="1000" b="0" dirty="0">
                <a:solidFill>
                  <a:srgbClr val="3B3B3B"/>
                </a:solidFill>
                <a:effectLst/>
                <a:latin typeface="Menlo" panose="020B0609030804020204" pitchFamily="49" charset="0"/>
              </a:rPr>
              <a:t> </a:t>
            </a:r>
            <a:r>
              <a:rPr lang="en" altLang="ko-KR" sz="1000" b="0" dirty="0">
                <a:solidFill>
                  <a:srgbClr val="000000"/>
                </a:solidFill>
                <a:effectLst/>
                <a:latin typeface="Menlo" panose="020B0609030804020204" pitchFamily="49" charset="0"/>
              </a:rPr>
              <a:t>=</a:t>
            </a:r>
            <a:r>
              <a:rPr lang="en" altLang="ko-KR" sz="1000" b="0" dirty="0">
                <a:solidFill>
                  <a:srgbClr val="3B3B3B"/>
                </a:solidFill>
                <a:effectLst/>
                <a:latin typeface="Menlo" panose="020B0609030804020204" pitchFamily="49" charset="0"/>
              </a:rPr>
              <a:t> {};</a:t>
            </a:r>
          </a:p>
          <a:p>
            <a:r>
              <a:rPr lang="en" altLang="ko-KR" sz="1000" b="0" dirty="0">
                <a:solidFill>
                  <a:srgbClr val="AF00DB"/>
                </a:solidFill>
                <a:effectLst/>
                <a:latin typeface="Menlo" panose="020B0609030804020204" pitchFamily="49" charset="0"/>
              </a:rPr>
              <a:t>for</a:t>
            </a:r>
            <a:r>
              <a:rPr lang="en" altLang="ko-KR" sz="1000" b="0" dirty="0">
                <a:solidFill>
                  <a:srgbClr val="3B3B3B"/>
                </a:solidFill>
                <a:effectLst/>
                <a:latin typeface="Menlo" panose="020B0609030804020204" pitchFamily="49" charset="0"/>
              </a:rPr>
              <a:t> (</a:t>
            </a:r>
            <a:r>
              <a:rPr lang="en" altLang="ko-KR" sz="1000" b="0" dirty="0">
                <a:solidFill>
                  <a:srgbClr val="0000FF"/>
                </a:solidFill>
                <a:effectLst/>
                <a:latin typeface="Menlo" panose="020B0609030804020204" pitchFamily="49" charset="0"/>
              </a:rPr>
              <a:t>const</a:t>
            </a:r>
            <a:r>
              <a:rPr lang="en" altLang="ko-KR" sz="1000" b="0" dirty="0">
                <a:solidFill>
                  <a:srgbClr val="3B3B3B"/>
                </a:solidFill>
                <a:effectLst/>
                <a:latin typeface="Menlo" panose="020B0609030804020204" pitchFamily="49" charset="0"/>
              </a:rPr>
              <a:t> </a:t>
            </a:r>
            <a:r>
              <a:rPr lang="en" altLang="ko-KR" sz="1000" b="0" dirty="0">
                <a:solidFill>
                  <a:srgbClr val="0070C1"/>
                </a:solidFill>
                <a:effectLst/>
                <a:latin typeface="Menlo" panose="020B0609030804020204" pitchFamily="49" charset="0"/>
              </a:rPr>
              <a:t>product</a:t>
            </a:r>
            <a:r>
              <a:rPr lang="en" altLang="ko-KR" sz="1000" b="0" dirty="0">
                <a:solidFill>
                  <a:srgbClr val="3B3B3B"/>
                </a:solidFill>
                <a:effectLst/>
                <a:latin typeface="Menlo" panose="020B0609030804020204" pitchFamily="49" charset="0"/>
              </a:rPr>
              <a:t> </a:t>
            </a:r>
            <a:r>
              <a:rPr lang="en" altLang="ko-KR" sz="1000" b="0" dirty="0">
                <a:solidFill>
                  <a:srgbClr val="0000FF"/>
                </a:solidFill>
                <a:effectLst/>
                <a:latin typeface="Menlo" panose="020B0609030804020204" pitchFamily="49" charset="0"/>
              </a:rPr>
              <a:t>of</a:t>
            </a:r>
            <a:r>
              <a:rPr lang="en" altLang="ko-KR" sz="1000" b="0" dirty="0">
                <a:solidFill>
                  <a:srgbClr val="3B3B3B"/>
                </a:solidFill>
                <a:effectLst/>
                <a:latin typeface="Menlo" panose="020B0609030804020204" pitchFamily="49" charset="0"/>
              </a:rPr>
              <a:t> </a:t>
            </a:r>
            <a:r>
              <a:rPr lang="en" altLang="ko-KR" sz="1000" b="0" dirty="0">
                <a:solidFill>
                  <a:srgbClr val="0070C1"/>
                </a:solidFill>
                <a:effectLst/>
                <a:latin typeface="Menlo" panose="020B0609030804020204" pitchFamily="49" charset="0"/>
              </a:rPr>
              <a:t>products</a:t>
            </a:r>
            <a:r>
              <a:rPr lang="en" altLang="ko-KR" sz="1000" b="0" dirty="0">
                <a:solidFill>
                  <a:srgbClr val="3B3B3B"/>
                </a:solidFill>
                <a:effectLst/>
                <a:latin typeface="Menlo" panose="020B0609030804020204" pitchFamily="49" charset="0"/>
              </a:rPr>
              <a:t>)</a:t>
            </a:r>
          </a:p>
          <a:p>
            <a:r>
              <a:rPr lang="en" altLang="ko-KR" sz="1000" b="0" dirty="0" err="1">
                <a:solidFill>
                  <a:srgbClr val="0070C1"/>
                </a:solidFill>
                <a:effectLst/>
                <a:latin typeface="Menlo" panose="020B0609030804020204" pitchFamily="49" charset="0"/>
              </a:rPr>
              <a:t>productsMap</a:t>
            </a:r>
            <a:r>
              <a:rPr lang="en" altLang="ko-KR" sz="1000" b="0" dirty="0">
                <a:solidFill>
                  <a:srgbClr val="3B3B3B"/>
                </a:solidFill>
                <a:effectLst/>
                <a:latin typeface="Menlo" panose="020B0609030804020204" pitchFamily="49" charset="0"/>
              </a:rPr>
              <a:t>[</a:t>
            </a:r>
            <a:r>
              <a:rPr lang="en" altLang="ko-KR" sz="1000" b="0" dirty="0" err="1">
                <a:solidFill>
                  <a:srgbClr val="0070C1"/>
                </a:solidFill>
                <a:effectLst/>
                <a:latin typeface="Menlo" panose="020B0609030804020204" pitchFamily="49" charset="0"/>
              </a:rPr>
              <a:t>product</a:t>
            </a:r>
            <a:r>
              <a:rPr lang="en" altLang="ko-KR" sz="1000" b="0" dirty="0" err="1">
                <a:solidFill>
                  <a:srgbClr val="3B3B3B"/>
                </a:solidFill>
                <a:effectLst/>
                <a:latin typeface="Menlo" panose="020B0609030804020204" pitchFamily="49" charset="0"/>
              </a:rPr>
              <a:t>.</a:t>
            </a:r>
            <a:r>
              <a:rPr lang="en" altLang="ko-KR" sz="1000" b="0" dirty="0" err="1">
                <a:solidFill>
                  <a:srgbClr val="0070C1"/>
                </a:solidFill>
                <a:effectLst/>
                <a:latin typeface="Menlo" panose="020B0609030804020204" pitchFamily="49" charset="0"/>
              </a:rPr>
              <a:t>ID</a:t>
            </a:r>
            <a:r>
              <a:rPr lang="en" altLang="ko-KR" sz="1000" b="0" dirty="0">
                <a:solidFill>
                  <a:srgbClr val="3B3B3B"/>
                </a:solidFill>
                <a:effectLst/>
                <a:latin typeface="Menlo" panose="020B0609030804020204" pitchFamily="49" charset="0"/>
              </a:rPr>
              <a:t>] </a:t>
            </a:r>
            <a:r>
              <a:rPr lang="en" altLang="ko-KR" sz="1000" b="0" dirty="0">
                <a:solidFill>
                  <a:srgbClr val="000000"/>
                </a:solidFill>
                <a:effectLst/>
                <a:latin typeface="Menlo" panose="020B0609030804020204" pitchFamily="49" charset="0"/>
              </a:rPr>
              <a:t>=</a:t>
            </a:r>
            <a:r>
              <a:rPr lang="en" altLang="ko-KR" sz="1000" b="0" dirty="0">
                <a:solidFill>
                  <a:srgbClr val="3B3B3B"/>
                </a:solidFill>
                <a:effectLst/>
                <a:latin typeface="Menlo" panose="020B0609030804020204" pitchFamily="49" charset="0"/>
              </a:rPr>
              <a:t> </a:t>
            </a:r>
            <a:r>
              <a:rPr lang="en" altLang="ko-KR" sz="1000" b="0" dirty="0">
                <a:solidFill>
                  <a:srgbClr val="0070C1"/>
                </a:solidFill>
                <a:effectLst/>
                <a:latin typeface="Menlo" panose="020B0609030804020204" pitchFamily="49" charset="0"/>
              </a:rPr>
              <a:t>product</a:t>
            </a:r>
            <a:r>
              <a:rPr lang="en" altLang="ko-KR" sz="1000" b="0" dirty="0">
                <a:solidFill>
                  <a:srgbClr val="3B3B3B"/>
                </a:solidFill>
                <a:effectLst/>
                <a:latin typeface="Menlo" panose="020B0609030804020204" pitchFamily="49" charset="0"/>
              </a:rPr>
              <a:t>;</a:t>
            </a:r>
          </a:p>
          <a:p>
            <a:br>
              <a:rPr lang="en" altLang="ko-KR" sz="1000" b="0" dirty="0">
                <a:solidFill>
                  <a:srgbClr val="3B3B3B"/>
                </a:solidFill>
                <a:effectLst/>
                <a:latin typeface="Menlo" panose="020B0609030804020204" pitchFamily="49" charset="0"/>
              </a:rPr>
            </a:br>
            <a:r>
              <a:rPr lang="en" altLang="ko-KR" sz="1000" b="0" dirty="0">
                <a:solidFill>
                  <a:srgbClr val="008000"/>
                </a:solidFill>
                <a:effectLst/>
                <a:latin typeface="Menlo" panose="020B0609030804020204" pitchFamily="49" charset="0"/>
              </a:rPr>
              <a:t>// Add suppliers to result</a:t>
            </a:r>
            <a:endParaRPr lang="en" altLang="ko-KR" sz="1000" b="0" dirty="0">
              <a:solidFill>
                <a:srgbClr val="3B3B3B"/>
              </a:solidFill>
              <a:effectLst/>
              <a:latin typeface="Menlo" panose="020B0609030804020204" pitchFamily="49" charset="0"/>
            </a:endParaRPr>
          </a:p>
          <a:p>
            <a:r>
              <a:rPr lang="en" altLang="ko-KR" sz="1000" b="0" dirty="0">
                <a:solidFill>
                  <a:srgbClr val="AF00DB"/>
                </a:solidFill>
                <a:effectLst/>
                <a:latin typeface="Menlo" panose="020B0609030804020204" pitchFamily="49" charset="0"/>
              </a:rPr>
              <a:t>for</a:t>
            </a:r>
            <a:r>
              <a:rPr lang="en" altLang="ko-KR" sz="1000" b="0" dirty="0">
                <a:solidFill>
                  <a:srgbClr val="3B3B3B"/>
                </a:solidFill>
                <a:effectLst/>
                <a:latin typeface="Menlo" panose="020B0609030804020204" pitchFamily="49" charset="0"/>
              </a:rPr>
              <a:t> (</a:t>
            </a:r>
            <a:r>
              <a:rPr lang="en" altLang="ko-KR" sz="1000" b="0" dirty="0">
                <a:solidFill>
                  <a:srgbClr val="0000FF"/>
                </a:solidFill>
                <a:effectLst/>
                <a:latin typeface="Menlo" panose="020B0609030804020204" pitchFamily="49" charset="0"/>
              </a:rPr>
              <a:t>const</a:t>
            </a:r>
            <a:r>
              <a:rPr lang="en" altLang="ko-KR" sz="1000" b="0" dirty="0">
                <a:solidFill>
                  <a:srgbClr val="3B3B3B"/>
                </a:solidFill>
                <a:effectLst/>
                <a:latin typeface="Menlo" panose="020B0609030804020204" pitchFamily="49" charset="0"/>
              </a:rPr>
              <a:t> </a:t>
            </a:r>
            <a:r>
              <a:rPr lang="en" altLang="ko-KR" sz="1000" b="0" dirty="0">
                <a:solidFill>
                  <a:srgbClr val="0070C1"/>
                </a:solidFill>
                <a:effectLst/>
                <a:latin typeface="Menlo" panose="020B0609030804020204" pitchFamily="49" charset="0"/>
              </a:rPr>
              <a:t>note</a:t>
            </a:r>
            <a:r>
              <a:rPr lang="en" altLang="ko-KR" sz="1000" b="0" dirty="0">
                <a:solidFill>
                  <a:srgbClr val="3B3B3B"/>
                </a:solidFill>
                <a:effectLst/>
                <a:latin typeface="Menlo" panose="020B0609030804020204" pitchFamily="49" charset="0"/>
              </a:rPr>
              <a:t> </a:t>
            </a:r>
            <a:r>
              <a:rPr lang="en" altLang="ko-KR" sz="1000" b="0" dirty="0">
                <a:solidFill>
                  <a:srgbClr val="0000FF"/>
                </a:solidFill>
                <a:effectLst/>
                <a:latin typeface="Menlo" panose="020B0609030804020204" pitchFamily="49" charset="0"/>
              </a:rPr>
              <a:t>of</a:t>
            </a:r>
            <a:r>
              <a:rPr lang="en" altLang="ko-KR" sz="1000" b="0" dirty="0">
                <a:solidFill>
                  <a:srgbClr val="3B3B3B"/>
                </a:solidFill>
                <a:effectLst/>
                <a:latin typeface="Menlo" panose="020B0609030804020204" pitchFamily="49" charset="0"/>
              </a:rPr>
              <a:t> </a:t>
            </a:r>
            <a:r>
              <a:rPr lang="en" altLang="ko-KR" sz="1000" b="0" dirty="0" err="1">
                <a:solidFill>
                  <a:srgbClr val="795E26"/>
                </a:solidFill>
                <a:effectLst/>
                <a:latin typeface="Menlo" panose="020B0609030804020204" pitchFamily="49" charset="0"/>
              </a:rPr>
              <a:t>asArray</a:t>
            </a:r>
            <a:r>
              <a:rPr lang="en" altLang="ko-KR" sz="1000" b="0" dirty="0">
                <a:solidFill>
                  <a:srgbClr val="3B3B3B"/>
                </a:solidFill>
                <a:effectLst/>
                <a:latin typeface="Menlo" panose="020B0609030804020204" pitchFamily="49" charset="0"/>
              </a:rPr>
              <a:t>(</a:t>
            </a:r>
            <a:r>
              <a:rPr lang="en" altLang="ko-KR" sz="1000" b="0" dirty="0">
                <a:solidFill>
                  <a:srgbClr val="0070C1"/>
                </a:solidFill>
                <a:effectLst/>
                <a:latin typeface="Menlo" panose="020B0609030804020204" pitchFamily="49" charset="0"/>
              </a:rPr>
              <a:t>orders</a:t>
            </a:r>
            <a:r>
              <a:rPr lang="en" altLang="ko-KR" sz="1000" b="0" dirty="0">
                <a:solidFill>
                  <a:srgbClr val="3B3B3B"/>
                </a:solidFill>
                <a:effectLst/>
                <a:latin typeface="Menlo" panose="020B0609030804020204" pitchFamily="49" charset="0"/>
              </a:rPr>
              <a:t>)) {</a:t>
            </a:r>
          </a:p>
          <a:p>
            <a:r>
              <a:rPr lang="en" altLang="ko-KR" sz="1000" b="0" dirty="0" err="1">
                <a:solidFill>
                  <a:srgbClr val="0070C1"/>
                </a:solidFill>
                <a:effectLst/>
                <a:latin typeface="Menlo" panose="020B0609030804020204" pitchFamily="49" charset="0"/>
              </a:rPr>
              <a:t>note</a:t>
            </a:r>
            <a:r>
              <a:rPr lang="en" altLang="ko-KR" sz="1000" b="0" dirty="0" err="1">
                <a:solidFill>
                  <a:srgbClr val="3B3B3B"/>
                </a:solidFill>
                <a:effectLst/>
                <a:latin typeface="Menlo" panose="020B0609030804020204" pitchFamily="49" charset="0"/>
              </a:rPr>
              <a:t>.</a:t>
            </a:r>
            <a:r>
              <a:rPr lang="en" altLang="ko-KR" sz="1000" b="0" dirty="0" err="1">
                <a:solidFill>
                  <a:srgbClr val="001080"/>
                </a:solidFill>
                <a:effectLst/>
                <a:latin typeface="Menlo" panose="020B0609030804020204" pitchFamily="49" charset="0"/>
              </a:rPr>
              <a:t>products</a:t>
            </a:r>
            <a:r>
              <a:rPr lang="en" altLang="ko-KR" sz="1000" b="0" dirty="0">
                <a:solidFill>
                  <a:srgbClr val="3B3B3B"/>
                </a:solidFill>
                <a:effectLst/>
                <a:latin typeface="Menlo" panose="020B0609030804020204" pitchFamily="49" charset="0"/>
              </a:rPr>
              <a:t> </a:t>
            </a:r>
            <a:r>
              <a:rPr lang="en" altLang="ko-KR" sz="1000" b="0" dirty="0">
                <a:solidFill>
                  <a:srgbClr val="000000"/>
                </a:solidFill>
                <a:effectLst/>
                <a:latin typeface="Menlo" panose="020B0609030804020204" pitchFamily="49" charset="0"/>
              </a:rPr>
              <a:t>=</a:t>
            </a:r>
            <a:r>
              <a:rPr lang="en" altLang="ko-KR" sz="1000" b="0" dirty="0">
                <a:solidFill>
                  <a:srgbClr val="3B3B3B"/>
                </a:solidFill>
                <a:effectLst/>
                <a:latin typeface="Menlo" panose="020B0609030804020204" pitchFamily="49" charset="0"/>
              </a:rPr>
              <a:t> </a:t>
            </a:r>
            <a:r>
              <a:rPr lang="en" altLang="ko-KR" sz="1000" b="0" dirty="0" err="1">
                <a:solidFill>
                  <a:srgbClr val="0070C1"/>
                </a:solidFill>
                <a:effectLst/>
                <a:latin typeface="Menlo" panose="020B0609030804020204" pitchFamily="49" charset="0"/>
              </a:rPr>
              <a:t>productsMap</a:t>
            </a:r>
            <a:r>
              <a:rPr lang="en" altLang="ko-KR" sz="1000" b="0" dirty="0">
                <a:solidFill>
                  <a:srgbClr val="3B3B3B"/>
                </a:solidFill>
                <a:effectLst/>
                <a:latin typeface="Menlo" panose="020B0609030804020204" pitchFamily="49" charset="0"/>
              </a:rPr>
              <a:t>[</a:t>
            </a:r>
            <a:r>
              <a:rPr lang="en" altLang="ko-KR" sz="1000" b="0" dirty="0" err="1">
                <a:solidFill>
                  <a:srgbClr val="0070C1"/>
                </a:solidFill>
                <a:effectLst/>
                <a:latin typeface="Menlo" panose="020B0609030804020204" pitchFamily="49" charset="0"/>
              </a:rPr>
              <a:t>note</a:t>
            </a:r>
            <a:r>
              <a:rPr lang="en" altLang="ko-KR" sz="1000" b="0" dirty="0" err="1">
                <a:solidFill>
                  <a:srgbClr val="3B3B3B"/>
                </a:solidFill>
                <a:effectLst/>
                <a:latin typeface="Menlo" panose="020B0609030804020204" pitchFamily="49" charset="0"/>
              </a:rPr>
              <a:t>.</a:t>
            </a:r>
            <a:r>
              <a:rPr lang="en" altLang="ko-KR" sz="1000" b="0" dirty="0" err="1">
                <a:solidFill>
                  <a:srgbClr val="001080"/>
                </a:solidFill>
                <a:effectLst/>
                <a:latin typeface="Menlo" panose="020B0609030804020204" pitchFamily="49" charset="0"/>
              </a:rPr>
              <a:t>products_ID</a:t>
            </a:r>
            <a:r>
              <a:rPr lang="en" altLang="ko-KR" sz="1000" b="0" dirty="0">
                <a:solidFill>
                  <a:srgbClr val="3B3B3B"/>
                </a:solidFill>
                <a:effectLst/>
                <a:latin typeface="Menlo" panose="020B0609030804020204" pitchFamily="49" charset="0"/>
              </a:rPr>
              <a:t>];</a:t>
            </a:r>
          </a:p>
          <a:p>
            <a:r>
              <a:rPr lang="en" altLang="ko-KR" sz="1000" b="0" dirty="0">
                <a:solidFill>
                  <a:srgbClr val="3B3B3B"/>
                </a:solidFill>
                <a:effectLst/>
                <a:latin typeface="Menlo" panose="020B0609030804020204" pitchFamily="49" charset="0"/>
              </a:rPr>
              <a:t>}</a:t>
            </a:r>
          </a:p>
          <a:p>
            <a:br>
              <a:rPr lang="en" altLang="ko-KR" sz="1000" b="0" dirty="0">
                <a:solidFill>
                  <a:srgbClr val="3B3B3B"/>
                </a:solidFill>
                <a:effectLst/>
                <a:latin typeface="Menlo" panose="020B0609030804020204" pitchFamily="49" charset="0"/>
              </a:rPr>
            </a:br>
            <a:r>
              <a:rPr lang="en" altLang="ko-KR" sz="1000" b="0" dirty="0">
                <a:solidFill>
                  <a:srgbClr val="AF00DB"/>
                </a:solidFill>
                <a:effectLst/>
                <a:latin typeface="Menlo" panose="020B0609030804020204" pitchFamily="49" charset="0"/>
              </a:rPr>
              <a:t>return</a:t>
            </a:r>
            <a:r>
              <a:rPr lang="en" altLang="ko-KR" sz="1000" b="0" dirty="0">
                <a:solidFill>
                  <a:srgbClr val="3B3B3B"/>
                </a:solidFill>
                <a:effectLst/>
                <a:latin typeface="Menlo" panose="020B0609030804020204" pitchFamily="49" charset="0"/>
              </a:rPr>
              <a:t> </a:t>
            </a:r>
            <a:r>
              <a:rPr lang="en" altLang="ko-KR" sz="1000" b="0" dirty="0">
                <a:solidFill>
                  <a:srgbClr val="0070C1"/>
                </a:solidFill>
                <a:effectLst/>
                <a:latin typeface="Menlo" panose="020B0609030804020204" pitchFamily="49" charset="0"/>
              </a:rPr>
              <a:t>orders</a:t>
            </a:r>
            <a:r>
              <a:rPr lang="en" altLang="ko-KR" sz="1000" b="0" dirty="0">
                <a:solidFill>
                  <a:srgbClr val="3B3B3B"/>
                </a:solidFill>
                <a:effectLst/>
                <a:latin typeface="Menlo" panose="020B0609030804020204" pitchFamily="49" charset="0"/>
              </a:rPr>
              <a:t>;</a:t>
            </a:r>
          </a:p>
          <a:p>
            <a:r>
              <a:rPr lang="en" altLang="ko-KR" sz="1000" b="0" dirty="0">
                <a:solidFill>
                  <a:srgbClr val="3B3B3B"/>
                </a:solidFill>
                <a:effectLst/>
                <a:latin typeface="Menlo" panose="020B0609030804020204" pitchFamily="49" charset="0"/>
              </a:rPr>
              <a:t>});</a:t>
            </a:r>
          </a:p>
          <a:p>
            <a:endParaRPr lang="en" altLang="ko-KR" sz="1100" b="0" dirty="0">
              <a:solidFill>
                <a:srgbClr val="3B3B3B"/>
              </a:solidFill>
              <a:effectLst/>
              <a:latin typeface="Menlo" panose="020B0609030804020204" pitchFamily="49" charset="0"/>
            </a:endParaRPr>
          </a:p>
          <a:p>
            <a:pPr fontAlgn="base">
              <a:spcBef>
                <a:spcPct val="50000"/>
              </a:spcBef>
              <a:spcAft>
                <a:spcPct val="0"/>
              </a:spcAft>
              <a:buClr>
                <a:srgbClr val="F0AB00"/>
              </a:buClr>
              <a:buSzPct val="80000"/>
            </a:pPr>
            <a:endParaRPr kumimoji="1" lang="ko-KR" altLang="en-US" sz="1100" kern="0" dirty="0" err="1">
              <a:ea typeface="Arial Unicode MS" pitchFamily="34" charset="-128"/>
              <a:cs typeface="Arial Unicode MS" pitchFamily="34" charset="-128"/>
            </a:endParaRPr>
          </a:p>
        </p:txBody>
      </p:sp>
      <p:sp>
        <p:nvSpPr>
          <p:cNvPr id="5" name="TextBox 4">
            <a:extLst>
              <a:ext uri="{FF2B5EF4-FFF2-40B4-BE49-F238E27FC236}">
                <a16:creationId xmlns:a16="http://schemas.microsoft.com/office/drawing/2014/main" id="{92537C6B-1E4A-5FAB-44F9-06D66605587F}"/>
              </a:ext>
            </a:extLst>
          </p:cNvPr>
          <p:cNvSpPr txBox="1"/>
          <p:nvPr/>
        </p:nvSpPr>
        <p:spPr>
          <a:xfrm>
            <a:off x="6227443" y="5244680"/>
            <a:ext cx="1144544" cy="215444"/>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kumimoji="1" lang="en-US" altLang="ko-KR" sz="1400" kern="0" dirty="0">
                <a:ea typeface="Arial Unicode MS" pitchFamily="34" charset="-128"/>
                <a:cs typeface="Arial Unicode MS" pitchFamily="34" charset="-128"/>
              </a:rPr>
              <a:t>cat-service2.js</a:t>
            </a:r>
            <a:endParaRPr kumimoji="1" lang="ko-KR" altLang="en-US" sz="1400" kern="0" dirty="0" err="1">
              <a:ea typeface="Arial Unicode MS" pitchFamily="34" charset="-128"/>
              <a:cs typeface="Arial Unicode MS" pitchFamily="34" charset="-128"/>
            </a:endParaRPr>
          </a:p>
        </p:txBody>
      </p:sp>
    </p:spTree>
    <p:extLst>
      <p:ext uri="{BB962C8B-B14F-4D97-AF65-F5344CB8AC3E}">
        <p14:creationId xmlns:p14="http://schemas.microsoft.com/office/powerpoint/2010/main" val="26700442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7F3530A-64B2-B517-299C-F276E0E20A81}"/>
              </a:ext>
            </a:extLst>
          </p:cNvPr>
          <p:cNvSpPr>
            <a:spLocks noGrp="1"/>
          </p:cNvSpPr>
          <p:nvPr>
            <p:ph type="title"/>
          </p:nvPr>
        </p:nvSpPr>
        <p:spPr/>
        <p:txBody>
          <a:bodyPr/>
          <a:lstStyle/>
          <a:p>
            <a:r>
              <a:rPr kumimoji="1" lang="en-US" altLang="ko-KR" dirty="0"/>
              <a:t>Run Mash-up CDS</a:t>
            </a:r>
            <a:endParaRPr kumimoji="1" lang="ko-KR" altLang="en-US" dirty="0"/>
          </a:p>
        </p:txBody>
      </p:sp>
      <p:pic>
        <p:nvPicPr>
          <p:cNvPr id="3" name="그림 2">
            <a:extLst>
              <a:ext uri="{FF2B5EF4-FFF2-40B4-BE49-F238E27FC236}">
                <a16:creationId xmlns:a16="http://schemas.microsoft.com/office/drawing/2014/main" id="{88F496EF-C550-EBA2-C49A-BE922CA02C0D}"/>
              </a:ext>
            </a:extLst>
          </p:cNvPr>
          <p:cNvPicPr>
            <a:picLocks noChangeAspect="1"/>
          </p:cNvPicPr>
          <p:nvPr/>
        </p:nvPicPr>
        <p:blipFill>
          <a:blip r:embed="rId2"/>
          <a:stretch>
            <a:fillRect/>
          </a:stretch>
        </p:blipFill>
        <p:spPr>
          <a:xfrm>
            <a:off x="504001" y="1496191"/>
            <a:ext cx="4711700" cy="2730500"/>
          </a:xfrm>
          <a:prstGeom prst="rect">
            <a:avLst/>
          </a:prstGeom>
        </p:spPr>
      </p:pic>
      <p:sp>
        <p:nvSpPr>
          <p:cNvPr id="4" name="TextBox 3">
            <a:extLst>
              <a:ext uri="{FF2B5EF4-FFF2-40B4-BE49-F238E27FC236}">
                <a16:creationId xmlns:a16="http://schemas.microsoft.com/office/drawing/2014/main" id="{297A5DD8-3D3A-8DDA-239B-2779461D172D}"/>
              </a:ext>
            </a:extLst>
          </p:cNvPr>
          <p:cNvSpPr txBox="1"/>
          <p:nvPr/>
        </p:nvSpPr>
        <p:spPr>
          <a:xfrm>
            <a:off x="504001" y="4340773"/>
            <a:ext cx="2362826" cy="215444"/>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kumimoji="1" lang="en-US" altLang="ko-KR" sz="1400" kern="0" dirty="0">
                <a:ea typeface="Arial Unicode MS" pitchFamily="34" charset="-128"/>
                <a:cs typeface="Arial Unicode MS" pitchFamily="34" charset="-128"/>
              </a:rPr>
              <a:t>$&gt;</a:t>
            </a:r>
            <a:r>
              <a:rPr kumimoji="1" lang="en-US" altLang="ko-KR" sz="1400" kern="0" dirty="0" err="1">
                <a:ea typeface="Arial Unicode MS" pitchFamily="34" charset="-128"/>
                <a:cs typeface="Arial Unicode MS" pitchFamily="34" charset="-128"/>
              </a:rPr>
              <a:t>cds</a:t>
            </a:r>
            <a:r>
              <a:rPr kumimoji="1" lang="en-US" altLang="ko-KR" sz="1400" kern="0" dirty="0">
                <a:ea typeface="Arial Unicode MS" pitchFamily="34" charset="-128"/>
                <a:cs typeface="Arial Unicode MS" pitchFamily="34" charset="-128"/>
              </a:rPr>
              <a:t> watch –profile backend</a:t>
            </a:r>
            <a:endParaRPr kumimoji="1" lang="ko-KR" altLang="en-US" sz="1400" kern="0" dirty="0" err="1">
              <a:ea typeface="Arial Unicode MS" pitchFamily="34" charset="-128"/>
              <a:cs typeface="Arial Unicode MS" pitchFamily="34" charset="-128"/>
            </a:endParaRPr>
          </a:p>
        </p:txBody>
      </p:sp>
      <p:pic>
        <p:nvPicPr>
          <p:cNvPr id="5" name="그림 4">
            <a:extLst>
              <a:ext uri="{FF2B5EF4-FFF2-40B4-BE49-F238E27FC236}">
                <a16:creationId xmlns:a16="http://schemas.microsoft.com/office/drawing/2014/main" id="{3E0B7F4A-0D6A-BA4F-F3C6-122DC817CAD3}"/>
              </a:ext>
            </a:extLst>
          </p:cNvPr>
          <p:cNvPicPr>
            <a:picLocks noChangeAspect="1"/>
          </p:cNvPicPr>
          <p:nvPr/>
        </p:nvPicPr>
        <p:blipFill>
          <a:blip r:embed="rId3"/>
          <a:stretch>
            <a:fillRect/>
          </a:stretch>
        </p:blipFill>
        <p:spPr>
          <a:xfrm>
            <a:off x="6058173" y="1496191"/>
            <a:ext cx="4711700" cy="1760300"/>
          </a:xfrm>
          <a:prstGeom prst="rect">
            <a:avLst/>
          </a:prstGeom>
        </p:spPr>
      </p:pic>
      <p:pic>
        <p:nvPicPr>
          <p:cNvPr id="6" name="그림 5">
            <a:extLst>
              <a:ext uri="{FF2B5EF4-FFF2-40B4-BE49-F238E27FC236}">
                <a16:creationId xmlns:a16="http://schemas.microsoft.com/office/drawing/2014/main" id="{B3C51A84-663A-A810-338B-9CFF1F15FE08}"/>
              </a:ext>
            </a:extLst>
          </p:cNvPr>
          <p:cNvPicPr>
            <a:picLocks noChangeAspect="1"/>
          </p:cNvPicPr>
          <p:nvPr/>
        </p:nvPicPr>
        <p:blipFill>
          <a:blip r:embed="rId4"/>
          <a:stretch>
            <a:fillRect/>
          </a:stretch>
        </p:blipFill>
        <p:spPr>
          <a:xfrm>
            <a:off x="6081965" y="3601510"/>
            <a:ext cx="4711699" cy="3056943"/>
          </a:xfrm>
          <a:prstGeom prst="rect">
            <a:avLst/>
          </a:prstGeom>
        </p:spPr>
      </p:pic>
      <p:sp>
        <p:nvSpPr>
          <p:cNvPr id="7" name="TextBox 6">
            <a:extLst>
              <a:ext uri="{FF2B5EF4-FFF2-40B4-BE49-F238E27FC236}">
                <a16:creationId xmlns:a16="http://schemas.microsoft.com/office/drawing/2014/main" id="{8490AB85-57E5-9958-93C0-1DCC39E66AE2}"/>
              </a:ext>
            </a:extLst>
          </p:cNvPr>
          <p:cNvSpPr txBox="1"/>
          <p:nvPr/>
        </p:nvSpPr>
        <p:spPr>
          <a:xfrm>
            <a:off x="6097239" y="3386066"/>
            <a:ext cx="3534622" cy="215444"/>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kumimoji="1" lang="en" altLang="ko-KR" sz="1400" kern="0" dirty="0">
                <a:ea typeface="Arial Unicode MS" pitchFamily="34" charset="-128"/>
                <a:cs typeface="Arial Unicode MS" pitchFamily="34" charset="-128"/>
              </a:rPr>
              <a:t>/</a:t>
            </a:r>
            <a:r>
              <a:rPr kumimoji="1" lang="en" altLang="ko-KR" sz="1400" kern="0" dirty="0" err="1">
                <a:ea typeface="Arial Unicode MS" pitchFamily="34" charset="-128"/>
                <a:cs typeface="Arial Unicode MS" pitchFamily="34" charset="-128"/>
              </a:rPr>
              <a:t>odata</a:t>
            </a:r>
            <a:r>
              <a:rPr kumimoji="1" lang="en" altLang="ko-KR" sz="1400" kern="0" dirty="0">
                <a:ea typeface="Arial Unicode MS" pitchFamily="34" charset="-128"/>
                <a:cs typeface="Arial Unicode MS" pitchFamily="34" charset="-128"/>
              </a:rPr>
              <a:t>/v4/catalog/Orders?$expand=products</a:t>
            </a:r>
            <a:endParaRPr kumimoji="1" lang="ko-KR" altLang="en-US" sz="1400" kern="0" dirty="0" err="1">
              <a:ea typeface="Arial Unicode MS" pitchFamily="34" charset="-128"/>
              <a:cs typeface="Arial Unicode MS" pitchFamily="34" charset="-128"/>
            </a:endParaRPr>
          </a:p>
        </p:txBody>
      </p:sp>
      <p:sp>
        <p:nvSpPr>
          <p:cNvPr id="8" name="TextBox 7">
            <a:extLst>
              <a:ext uri="{FF2B5EF4-FFF2-40B4-BE49-F238E27FC236}">
                <a16:creationId xmlns:a16="http://schemas.microsoft.com/office/drawing/2014/main" id="{836378A6-3DF6-D2E0-F936-90753BF34565}"/>
              </a:ext>
            </a:extLst>
          </p:cNvPr>
          <p:cNvSpPr txBox="1"/>
          <p:nvPr/>
        </p:nvSpPr>
        <p:spPr>
          <a:xfrm>
            <a:off x="6081965" y="6658453"/>
            <a:ext cx="4103688" cy="215444"/>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kumimoji="1" lang="en" altLang="ko-KR" sz="1400" kern="0" dirty="0">
                <a:ea typeface="Arial Unicode MS" pitchFamily="34" charset="-128"/>
                <a:cs typeface="Arial Unicode MS" pitchFamily="34" charset="-128"/>
              </a:rPr>
              <a:t>/</a:t>
            </a:r>
            <a:r>
              <a:rPr kumimoji="1" lang="en" altLang="ko-KR" sz="1400" kern="0" dirty="0" err="1">
                <a:ea typeface="Arial Unicode MS" pitchFamily="34" charset="-128"/>
                <a:cs typeface="Arial Unicode MS" pitchFamily="34" charset="-128"/>
              </a:rPr>
              <a:t>odata</a:t>
            </a:r>
            <a:r>
              <a:rPr kumimoji="1" lang="en" altLang="ko-KR" sz="1400" kern="0" dirty="0">
                <a:ea typeface="Arial Unicode MS" pitchFamily="34" charset="-128"/>
                <a:cs typeface="Arial Unicode MS" pitchFamily="34" charset="-128"/>
              </a:rPr>
              <a:t>/v4/catalog/Orders(ID='5')?$expand=products</a:t>
            </a:r>
            <a:endParaRPr kumimoji="1" lang="ko-KR" altLang="en-US" sz="1400" kern="0" dirty="0" err="1">
              <a:ea typeface="Arial Unicode MS" pitchFamily="34" charset="-128"/>
              <a:cs typeface="Arial Unicode MS" pitchFamily="34" charset="-128"/>
            </a:endParaRPr>
          </a:p>
        </p:txBody>
      </p:sp>
      <p:sp>
        <p:nvSpPr>
          <p:cNvPr id="9" name="TextBox 8">
            <a:extLst>
              <a:ext uri="{FF2B5EF4-FFF2-40B4-BE49-F238E27FC236}">
                <a16:creationId xmlns:a16="http://schemas.microsoft.com/office/drawing/2014/main" id="{52DC8869-67E6-06D4-788E-6D4E58216B61}"/>
              </a:ext>
            </a:extLst>
          </p:cNvPr>
          <p:cNvSpPr txBox="1"/>
          <p:nvPr/>
        </p:nvSpPr>
        <p:spPr>
          <a:xfrm>
            <a:off x="6097239" y="319334"/>
            <a:ext cx="3313408" cy="1107996"/>
          </a:xfrm>
          <a:prstGeom prst="rect">
            <a:avLst/>
          </a:prstGeom>
          <a:solidFill>
            <a:schemeClr val="bg1">
              <a:lumMod val="95000"/>
            </a:schemeClr>
          </a:solidFill>
        </p:spPr>
        <p:txBody>
          <a:bodyPr wrap="none" lIns="0" tIns="0" rIns="0" bIns="0" rtlCol="0">
            <a:spAutoFit/>
          </a:bodyPr>
          <a:lstStyle/>
          <a:p>
            <a:r>
              <a:rPr lang="en" altLang="ko-KR" sz="800" b="0" dirty="0">
                <a:solidFill>
                  <a:srgbClr val="AF00DB"/>
                </a:solidFill>
                <a:effectLst/>
                <a:latin typeface="Menlo" panose="020B0609030804020204" pitchFamily="49" charset="0"/>
              </a:rPr>
              <a:t>POST</a:t>
            </a:r>
            <a:r>
              <a:rPr lang="en" altLang="ko-KR" sz="800" b="0" dirty="0">
                <a:solidFill>
                  <a:srgbClr val="3B3B3B"/>
                </a:solidFill>
                <a:effectLst/>
                <a:latin typeface="Menlo" panose="020B0609030804020204" pitchFamily="49" charset="0"/>
              </a:rPr>
              <a:t> {{server}}/</a:t>
            </a:r>
            <a:r>
              <a:rPr lang="en" altLang="ko-KR" sz="800" b="0" dirty="0" err="1">
                <a:solidFill>
                  <a:srgbClr val="3B3B3B"/>
                </a:solidFill>
                <a:effectLst/>
                <a:latin typeface="Menlo" panose="020B0609030804020204" pitchFamily="49" charset="0"/>
              </a:rPr>
              <a:t>odata</a:t>
            </a:r>
            <a:r>
              <a:rPr lang="en" altLang="ko-KR" sz="800" b="0" dirty="0">
                <a:solidFill>
                  <a:srgbClr val="3B3B3B"/>
                </a:solidFill>
                <a:effectLst/>
                <a:latin typeface="Menlo" panose="020B0609030804020204" pitchFamily="49" charset="0"/>
              </a:rPr>
              <a:t>/v4/catalog/Orders</a:t>
            </a:r>
          </a:p>
          <a:p>
            <a:r>
              <a:rPr lang="en" altLang="ko-KR" sz="800" b="0" dirty="0">
                <a:solidFill>
                  <a:srgbClr val="800000"/>
                </a:solidFill>
                <a:effectLst/>
                <a:latin typeface="Menlo" panose="020B0609030804020204" pitchFamily="49" charset="0"/>
              </a:rPr>
              <a:t>Content-Type</a:t>
            </a:r>
            <a:r>
              <a:rPr lang="en" altLang="ko-KR" sz="800" b="0" dirty="0">
                <a:solidFill>
                  <a:srgbClr val="0000FF"/>
                </a:solidFill>
                <a:effectLst/>
                <a:latin typeface="Menlo" panose="020B0609030804020204" pitchFamily="49" charset="0"/>
              </a:rPr>
              <a:t>:</a:t>
            </a:r>
            <a:r>
              <a:rPr lang="en" altLang="ko-KR" sz="800" b="0" dirty="0">
                <a:solidFill>
                  <a:srgbClr val="3B3B3B"/>
                </a:solidFill>
                <a:effectLst/>
                <a:latin typeface="Menlo" panose="020B0609030804020204" pitchFamily="49" charset="0"/>
              </a:rPr>
              <a:t> </a:t>
            </a:r>
            <a:r>
              <a:rPr lang="en" altLang="ko-KR" sz="800" b="0" dirty="0">
                <a:solidFill>
                  <a:srgbClr val="A31515"/>
                </a:solidFill>
                <a:effectLst/>
                <a:latin typeface="Menlo" panose="020B0609030804020204" pitchFamily="49" charset="0"/>
              </a:rPr>
              <a:t>application/json;IEEE754Compatible=true</a:t>
            </a:r>
            <a:endParaRPr lang="en" altLang="ko-KR" sz="800" b="0" dirty="0">
              <a:solidFill>
                <a:srgbClr val="3B3B3B"/>
              </a:solidFill>
              <a:effectLst/>
              <a:latin typeface="Menlo" panose="020B0609030804020204" pitchFamily="49" charset="0"/>
            </a:endParaRPr>
          </a:p>
          <a:p>
            <a:r>
              <a:rPr lang="en" altLang="ko-KR" sz="800" b="0" dirty="0">
                <a:solidFill>
                  <a:srgbClr val="800000"/>
                </a:solidFill>
                <a:effectLst/>
                <a:latin typeface="Menlo" panose="020B0609030804020204" pitchFamily="49" charset="0"/>
              </a:rPr>
              <a:t>Authorization</a:t>
            </a:r>
            <a:r>
              <a:rPr lang="en" altLang="ko-KR" sz="800" b="0" dirty="0">
                <a:solidFill>
                  <a:srgbClr val="0000FF"/>
                </a:solidFill>
                <a:effectLst/>
                <a:latin typeface="Menlo" panose="020B0609030804020204" pitchFamily="49" charset="0"/>
              </a:rPr>
              <a:t>:</a:t>
            </a:r>
            <a:r>
              <a:rPr lang="en" altLang="ko-KR" sz="800" b="0" dirty="0">
                <a:solidFill>
                  <a:srgbClr val="3B3B3B"/>
                </a:solidFill>
                <a:effectLst/>
                <a:latin typeface="Menlo" panose="020B0609030804020204" pitchFamily="49" charset="0"/>
              </a:rPr>
              <a:t> </a:t>
            </a:r>
            <a:r>
              <a:rPr lang="en" altLang="ko-KR" sz="800" b="0" dirty="0">
                <a:solidFill>
                  <a:srgbClr val="A31515"/>
                </a:solidFill>
                <a:effectLst/>
                <a:latin typeface="Menlo" panose="020B0609030804020204" pitchFamily="49" charset="0"/>
              </a:rPr>
              <a:t>Basic </a:t>
            </a:r>
            <a:r>
              <a:rPr lang="en" altLang="ko-KR" sz="800" b="0" dirty="0" err="1">
                <a:solidFill>
                  <a:srgbClr val="A31515"/>
                </a:solidFill>
                <a:effectLst/>
                <a:latin typeface="Menlo" panose="020B0609030804020204" pitchFamily="49" charset="0"/>
              </a:rPr>
              <a:t>alice</a:t>
            </a:r>
            <a:r>
              <a:rPr lang="en" altLang="ko-KR" sz="800" b="0" dirty="0">
                <a:solidFill>
                  <a:srgbClr val="A31515"/>
                </a:solidFill>
                <a:effectLst/>
                <a:latin typeface="Menlo" panose="020B0609030804020204" pitchFamily="49" charset="0"/>
              </a:rPr>
              <a:t>:</a:t>
            </a:r>
            <a:endParaRPr lang="en" altLang="ko-KR" sz="800" b="0" dirty="0">
              <a:solidFill>
                <a:srgbClr val="3B3B3B"/>
              </a:solidFill>
              <a:effectLst/>
              <a:latin typeface="Menlo" panose="020B0609030804020204" pitchFamily="49" charset="0"/>
            </a:endParaRPr>
          </a:p>
          <a:p>
            <a:br>
              <a:rPr lang="en" altLang="ko-KR" sz="800" b="0" dirty="0">
                <a:solidFill>
                  <a:srgbClr val="3B3B3B"/>
                </a:solidFill>
                <a:effectLst/>
                <a:latin typeface="Menlo" panose="020B0609030804020204" pitchFamily="49" charset="0"/>
              </a:rPr>
            </a:br>
            <a:r>
              <a:rPr lang="en" altLang="ko-KR" sz="800" b="0" dirty="0">
                <a:solidFill>
                  <a:srgbClr val="3B3B3B"/>
                </a:solidFill>
                <a:effectLst/>
                <a:latin typeface="Menlo" panose="020B0609030804020204" pitchFamily="49" charset="0"/>
              </a:rPr>
              <a:t>{</a:t>
            </a:r>
          </a:p>
          <a:p>
            <a:r>
              <a:rPr lang="en" altLang="ko-KR" sz="800" b="0" dirty="0">
                <a:solidFill>
                  <a:srgbClr val="0451A5"/>
                </a:solidFill>
                <a:effectLst/>
                <a:latin typeface="Menlo" panose="020B0609030804020204" pitchFamily="49" charset="0"/>
              </a:rPr>
              <a:t>"ID"</a:t>
            </a:r>
            <a:r>
              <a:rPr lang="en" altLang="ko-KR" sz="800" b="0" dirty="0">
                <a:solidFill>
                  <a:srgbClr val="3B3B3B"/>
                </a:solidFill>
                <a:effectLst/>
                <a:latin typeface="Menlo" panose="020B0609030804020204" pitchFamily="49" charset="0"/>
              </a:rPr>
              <a:t>: </a:t>
            </a:r>
            <a:r>
              <a:rPr lang="en" altLang="ko-KR" sz="800" b="0" dirty="0">
                <a:solidFill>
                  <a:srgbClr val="A31515"/>
                </a:solidFill>
                <a:effectLst/>
                <a:latin typeface="Menlo" panose="020B0609030804020204" pitchFamily="49" charset="0"/>
              </a:rPr>
              <a:t>"5"</a:t>
            </a:r>
            <a:r>
              <a:rPr lang="en" altLang="ko-KR" sz="800" b="0" dirty="0">
                <a:solidFill>
                  <a:srgbClr val="3B3B3B"/>
                </a:solidFill>
                <a:effectLst/>
                <a:latin typeface="Menlo" panose="020B0609030804020204" pitchFamily="49" charset="0"/>
              </a:rPr>
              <a:t>,</a:t>
            </a:r>
          </a:p>
          <a:p>
            <a:r>
              <a:rPr lang="en" altLang="ko-KR" sz="800" b="0" dirty="0">
                <a:solidFill>
                  <a:srgbClr val="0451A5"/>
                </a:solidFill>
                <a:effectLst/>
                <a:latin typeface="Menlo" panose="020B0609030804020204" pitchFamily="49" charset="0"/>
              </a:rPr>
              <a:t>"owner"</a:t>
            </a:r>
            <a:r>
              <a:rPr lang="en" altLang="ko-KR" sz="800" b="0" dirty="0">
                <a:solidFill>
                  <a:srgbClr val="3B3B3B"/>
                </a:solidFill>
                <a:effectLst/>
                <a:latin typeface="Menlo" panose="020B0609030804020204" pitchFamily="49" charset="0"/>
              </a:rPr>
              <a:t>: </a:t>
            </a:r>
            <a:r>
              <a:rPr lang="en" altLang="ko-KR" sz="800" b="0" dirty="0">
                <a:solidFill>
                  <a:srgbClr val="A31515"/>
                </a:solidFill>
                <a:effectLst/>
                <a:latin typeface="Menlo" panose="020B0609030804020204" pitchFamily="49" charset="0"/>
              </a:rPr>
              <a:t>"A1"</a:t>
            </a:r>
            <a:r>
              <a:rPr lang="en" altLang="ko-KR" sz="800" b="0" dirty="0">
                <a:solidFill>
                  <a:srgbClr val="3B3B3B"/>
                </a:solidFill>
                <a:effectLst/>
                <a:latin typeface="Menlo" panose="020B0609030804020204" pitchFamily="49" charset="0"/>
              </a:rPr>
              <a:t>,</a:t>
            </a:r>
          </a:p>
          <a:p>
            <a:r>
              <a:rPr lang="en" altLang="ko-KR" sz="800" b="0" dirty="0">
                <a:solidFill>
                  <a:srgbClr val="0451A5"/>
                </a:solidFill>
                <a:effectLst/>
                <a:latin typeface="Menlo" panose="020B0609030804020204" pitchFamily="49" charset="0"/>
              </a:rPr>
              <a:t>"</a:t>
            </a:r>
            <a:r>
              <a:rPr lang="en" altLang="ko-KR" sz="800" b="0" dirty="0" err="1">
                <a:solidFill>
                  <a:srgbClr val="0451A5"/>
                </a:solidFill>
                <a:effectLst/>
                <a:latin typeface="Menlo" panose="020B0609030804020204" pitchFamily="49" charset="0"/>
              </a:rPr>
              <a:t>products_ID</a:t>
            </a:r>
            <a:r>
              <a:rPr lang="en" altLang="ko-KR" sz="800" b="0" dirty="0">
                <a:solidFill>
                  <a:srgbClr val="0451A5"/>
                </a:solidFill>
                <a:effectLst/>
                <a:latin typeface="Menlo" panose="020B0609030804020204" pitchFamily="49" charset="0"/>
              </a:rPr>
              <a:t>"</a:t>
            </a:r>
            <a:r>
              <a:rPr lang="en" altLang="ko-KR" sz="800" b="0" dirty="0">
                <a:solidFill>
                  <a:srgbClr val="3B3B3B"/>
                </a:solidFill>
                <a:effectLst/>
                <a:latin typeface="Menlo" panose="020B0609030804020204" pitchFamily="49" charset="0"/>
              </a:rPr>
              <a:t>: </a:t>
            </a:r>
            <a:r>
              <a:rPr lang="en" altLang="ko-KR" sz="800" b="0" dirty="0">
                <a:solidFill>
                  <a:srgbClr val="098658"/>
                </a:solidFill>
                <a:effectLst/>
                <a:latin typeface="Menlo" panose="020B0609030804020204" pitchFamily="49" charset="0"/>
              </a:rPr>
              <a:t>5</a:t>
            </a:r>
            <a:endParaRPr lang="en" altLang="ko-KR" sz="800" b="0" dirty="0">
              <a:solidFill>
                <a:srgbClr val="3B3B3B"/>
              </a:solidFill>
              <a:effectLst/>
              <a:latin typeface="Menlo" panose="020B0609030804020204" pitchFamily="49" charset="0"/>
            </a:endParaRPr>
          </a:p>
          <a:p>
            <a:r>
              <a:rPr lang="en" altLang="ko-KR" sz="800" b="0" dirty="0">
                <a:solidFill>
                  <a:srgbClr val="3B3B3B"/>
                </a:solidFill>
                <a:effectLst/>
                <a:latin typeface="Menlo" panose="020B0609030804020204" pitchFamily="49" charset="0"/>
              </a:rPr>
              <a:t>}</a:t>
            </a:r>
          </a:p>
        </p:txBody>
      </p:sp>
    </p:spTree>
    <p:extLst>
      <p:ext uri="{BB962C8B-B14F-4D97-AF65-F5344CB8AC3E}">
        <p14:creationId xmlns:p14="http://schemas.microsoft.com/office/powerpoint/2010/main" val="25531280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부제목 1">
            <a:extLst>
              <a:ext uri="{FF2B5EF4-FFF2-40B4-BE49-F238E27FC236}">
                <a16:creationId xmlns:a16="http://schemas.microsoft.com/office/drawing/2014/main" id="{54FD04EB-BCF1-8873-CC02-16E60A3CB202}"/>
              </a:ext>
            </a:extLst>
          </p:cNvPr>
          <p:cNvSpPr>
            <a:spLocks noGrp="1"/>
          </p:cNvSpPr>
          <p:nvPr>
            <p:ph type="subTitle" idx="1"/>
          </p:nvPr>
        </p:nvSpPr>
        <p:spPr/>
        <p:txBody>
          <a:bodyPr/>
          <a:lstStyle/>
          <a:p>
            <a:r>
              <a:rPr kumimoji="1" lang="ko-Kore-KR" altLang="en-US" dirty="0"/>
              <a:t>한</a:t>
            </a:r>
            <a:r>
              <a:rPr kumimoji="1" lang="ko-KR" altLang="en-US" dirty="0"/>
              <a:t> </a:t>
            </a:r>
            <a:r>
              <a:rPr kumimoji="1" lang="ko-Kore-KR" altLang="en-US" dirty="0"/>
              <a:t>정우</a:t>
            </a:r>
            <a:r>
              <a:rPr kumimoji="1" lang="en-US" altLang="ko-Kore-KR" dirty="0"/>
              <a:t>,</a:t>
            </a:r>
            <a:r>
              <a:rPr kumimoji="1" lang="ko-KR" altLang="en-US" dirty="0"/>
              <a:t> </a:t>
            </a:r>
            <a:r>
              <a:rPr kumimoji="1" lang="en-US" altLang="ko-KR" dirty="0"/>
              <a:t>SAPK</a:t>
            </a:r>
            <a:endParaRPr kumimoji="1" lang="ko-Kore-KR" altLang="en-US" dirty="0"/>
          </a:p>
        </p:txBody>
      </p:sp>
      <p:sp>
        <p:nvSpPr>
          <p:cNvPr id="3" name="제목 2">
            <a:extLst>
              <a:ext uri="{FF2B5EF4-FFF2-40B4-BE49-F238E27FC236}">
                <a16:creationId xmlns:a16="http://schemas.microsoft.com/office/drawing/2014/main" id="{7A798A9E-2C4F-9436-1B04-359CDFAB3C30}"/>
              </a:ext>
            </a:extLst>
          </p:cNvPr>
          <p:cNvSpPr>
            <a:spLocks noGrp="1"/>
          </p:cNvSpPr>
          <p:nvPr>
            <p:ph type="title"/>
          </p:nvPr>
        </p:nvSpPr>
        <p:spPr/>
        <p:txBody>
          <a:bodyPr/>
          <a:lstStyle/>
          <a:p>
            <a:r>
              <a:rPr kumimoji="1" lang="en-US" altLang="ko-Kore-KR" dirty="0"/>
              <a:t>CAP</a:t>
            </a:r>
            <a:r>
              <a:rPr kumimoji="1" lang="ko-KR" altLang="en-US" dirty="0"/>
              <a:t> </a:t>
            </a:r>
            <a:r>
              <a:rPr kumimoji="1" lang="en-US" altLang="ko-KR" dirty="0"/>
              <a:t>Consume - </a:t>
            </a:r>
            <a:r>
              <a:rPr kumimoji="1" lang="en-US" altLang="ko-Kore-KR" dirty="0"/>
              <a:t>Remote</a:t>
            </a:r>
            <a:r>
              <a:rPr kumimoji="1" lang="ko-KR" altLang="en-US" dirty="0"/>
              <a:t> </a:t>
            </a:r>
            <a:r>
              <a:rPr kumimoji="1" lang="en-US" altLang="ko-Kore-KR" dirty="0"/>
              <a:t>Service for S/4HANA</a:t>
            </a:r>
            <a:endParaRPr kumimoji="1" lang="ko-Kore-KR" altLang="en-US" dirty="0"/>
          </a:p>
        </p:txBody>
      </p:sp>
    </p:spTree>
    <p:extLst>
      <p:ext uri="{BB962C8B-B14F-4D97-AF65-F5344CB8AC3E}">
        <p14:creationId xmlns:p14="http://schemas.microsoft.com/office/powerpoint/2010/main" val="3988593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a:extLst>
              <a:ext uri="{FF2B5EF4-FFF2-40B4-BE49-F238E27FC236}">
                <a16:creationId xmlns:a16="http://schemas.microsoft.com/office/drawing/2014/main" id="{0EF91084-FCA6-AC39-63B1-E62C20B488B8}"/>
              </a:ext>
            </a:extLst>
          </p:cNvPr>
          <p:cNvSpPr>
            <a:spLocks noGrp="1"/>
          </p:cNvSpPr>
          <p:nvPr>
            <p:ph type="title"/>
          </p:nvPr>
        </p:nvSpPr>
        <p:spPr/>
        <p:txBody>
          <a:bodyPr/>
          <a:lstStyle/>
          <a:p>
            <a:r>
              <a:rPr kumimoji="1" lang="en-US" altLang="ko-Kore-KR" dirty="0"/>
              <a:t>CAP Project </a:t>
            </a:r>
            <a:r>
              <a:rPr kumimoji="1" lang="ko-Kore-KR" altLang="en-US" dirty="0"/>
              <a:t>구성</a:t>
            </a:r>
          </a:p>
        </p:txBody>
      </p:sp>
      <p:pic>
        <p:nvPicPr>
          <p:cNvPr id="4" name="그림 3">
            <a:extLst>
              <a:ext uri="{FF2B5EF4-FFF2-40B4-BE49-F238E27FC236}">
                <a16:creationId xmlns:a16="http://schemas.microsoft.com/office/drawing/2014/main" id="{F5B9759B-808B-10F2-8AAB-A972D599B88F}"/>
              </a:ext>
            </a:extLst>
          </p:cNvPr>
          <p:cNvPicPr>
            <a:picLocks noChangeAspect="1"/>
          </p:cNvPicPr>
          <p:nvPr/>
        </p:nvPicPr>
        <p:blipFill>
          <a:blip r:embed="rId2"/>
          <a:stretch>
            <a:fillRect/>
          </a:stretch>
        </p:blipFill>
        <p:spPr>
          <a:xfrm>
            <a:off x="1214482" y="3529661"/>
            <a:ext cx="3862259" cy="2824339"/>
          </a:xfrm>
          <a:prstGeom prst="rect">
            <a:avLst/>
          </a:prstGeom>
          <a:ln>
            <a:solidFill>
              <a:schemeClr val="bg2"/>
            </a:solidFill>
          </a:ln>
        </p:spPr>
      </p:pic>
      <p:pic>
        <p:nvPicPr>
          <p:cNvPr id="6" name="그림 5">
            <a:extLst>
              <a:ext uri="{FF2B5EF4-FFF2-40B4-BE49-F238E27FC236}">
                <a16:creationId xmlns:a16="http://schemas.microsoft.com/office/drawing/2014/main" id="{DDDF7776-5C3C-343E-F097-5328C8D37894}"/>
              </a:ext>
            </a:extLst>
          </p:cNvPr>
          <p:cNvPicPr>
            <a:picLocks noChangeAspect="1"/>
          </p:cNvPicPr>
          <p:nvPr/>
        </p:nvPicPr>
        <p:blipFill>
          <a:blip r:embed="rId3"/>
          <a:stretch>
            <a:fillRect/>
          </a:stretch>
        </p:blipFill>
        <p:spPr>
          <a:xfrm>
            <a:off x="846901" y="1417555"/>
            <a:ext cx="4640269" cy="1760102"/>
          </a:xfrm>
          <a:prstGeom prst="rect">
            <a:avLst/>
          </a:prstGeom>
          <a:ln>
            <a:solidFill>
              <a:schemeClr val="bg2"/>
            </a:solidFill>
          </a:ln>
        </p:spPr>
      </p:pic>
      <p:pic>
        <p:nvPicPr>
          <p:cNvPr id="7" name="그림 6">
            <a:extLst>
              <a:ext uri="{FF2B5EF4-FFF2-40B4-BE49-F238E27FC236}">
                <a16:creationId xmlns:a16="http://schemas.microsoft.com/office/drawing/2014/main" id="{1102CA23-7F72-1748-B191-915CC1A226DC}"/>
              </a:ext>
            </a:extLst>
          </p:cNvPr>
          <p:cNvPicPr>
            <a:picLocks noChangeAspect="1"/>
          </p:cNvPicPr>
          <p:nvPr/>
        </p:nvPicPr>
        <p:blipFill>
          <a:blip r:embed="rId4"/>
          <a:stretch>
            <a:fillRect/>
          </a:stretch>
        </p:blipFill>
        <p:spPr>
          <a:xfrm>
            <a:off x="6533817" y="2023228"/>
            <a:ext cx="4127500" cy="3225800"/>
          </a:xfrm>
          <a:prstGeom prst="rect">
            <a:avLst/>
          </a:prstGeom>
          <a:ln>
            <a:solidFill>
              <a:schemeClr val="bg2"/>
            </a:solidFill>
          </a:ln>
        </p:spPr>
      </p:pic>
      <p:sp>
        <p:nvSpPr>
          <p:cNvPr id="9" name="아래쪽 화살표[D] 8">
            <a:extLst>
              <a:ext uri="{FF2B5EF4-FFF2-40B4-BE49-F238E27FC236}">
                <a16:creationId xmlns:a16="http://schemas.microsoft.com/office/drawing/2014/main" id="{BD7341DD-43A3-E995-D1B7-D3A1567FD94D}"/>
              </a:ext>
            </a:extLst>
          </p:cNvPr>
          <p:cNvSpPr/>
          <p:nvPr/>
        </p:nvSpPr>
        <p:spPr bwMode="gray">
          <a:xfrm>
            <a:off x="4114800" y="3326694"/>
            <a:ext cx="308610" cy="422910"/>
          </a:xfrm>
          <a:prstGeom prst="downArrow">
            <a:avLst/>
          </a:prstGeom>
          <a:solidFill>
            <a:srgbClr val="FF0000"/>
          </a:solidFill>
          <a:ln w="2540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ko-Kore-KR" alt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0" name="아래쪽 화살표[D] 9">
            <a:extLst>
              <a:ext uri="{FF2B5EF4-FFF2-40B4-BE49-F238E27FC236}">
                <a16:creationId xmlns:a16="http://schemas.microsoft.com/office/drawing/2014/main" id="{997C19B6-ADAF-B0A2-9012-4924F0D4E192}"/>
              </a:ext>
            </a:extLst>
          </p:cNvPr>
          <p:cNvSpPr/>
          <p:nvPr/>
        </p:nvSpPr>
        <p:spPr bwMode="gray">
          <a:xfrm rot="16200000">
            <a:off x="5478613" y="4687313"/>
            <a:ext cx="308610" cy="422910"/>
          </a:xfrm>
          <a:prstGeom prst="downArrow">
            <a:avLst/>
          </a:prstGeom>
          <a:solidFill>
            <a:srgbClr val="FF0000"/>
          </a:solidFill>
          <a:ln w="2540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ko-Kore-KR" alt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0054967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a:extLst>
              <a:ext uri="{FF2B5EF4-FFF2-40B4-BE49-F238E27FC236}">
                <a16:creationId xmlns:a16="http://schemas.microsoft.com/office/drawing/2014/main" id="{5A745C8D-4999-6520-5A1F-D3130DD926DA}"/>
              </a:ext>
            </a:extLst>
          </p:cNvPr>
          <p:cNvSpPr>
            <a:spLocks noGrp="1"/>
          </p:cNvSpPr>
          <p:nvPr>
            <p:ph type="title"/>
          </p:nvPr>
        </p:nvSpPr>
        <p:spPr/>
        <p:txBody>
          <a:bodyPr/>
          <a:lstStyle/>
          <a:p>
            <a:r>
              <a:rPr kumimoji="1" lang="en-US" altLang="ko-Kore-KR" dirty="0"/>
              <a:t>Create Remote Service</a:t>
            </a:r>
            <a:endParaRPr kumimoji="1" lang="ko-Kore-KR" altLang="en-US" dirty="0"/>
          </a:p>
        </p:txBody>
      </p:sp>
      <p:pic>
        <p:nvPicPr>
          <p:cNvPr id="4" name="그림 3">
            <a:extLst>
              <a:ext uri="{FF2B5EF4-FFF2-40B4-BE49-F238E27FC236}">
                <a16:creationId xmlns:a16="http://schemas.microsoft.com/office/drawing/2014/main" id="{E6C2ABF9-00FA-D731-86E0-FB0922F6C6CE}"/>
              </a:ext>
            </a:extLst>
          </p:cNvPr>
          <p:cNvPicPr>
            <a:picLocks noChangeAspect="1"/>
          </p:cNvPicPr>
          <p:nvPr/>
        </p:nvPicPr>
        <p:blipFill>
          <a:blip r:embed="rId3"/>
          <a:stretch>
            <a:fillRect/>
          </a:stretch>
        </p:blipFill>
        <p:spPr>
          <a:xfrm>
            <a:off x="651898" y="4612823"/>
            <a:ext cx="4200611" cy="1789430"/>
          </a:xfrm>
          <a:prstGeom prst="rect">
            <a:avLst/>
          </a:prstGeom>
        </p:spPr>
      </p:pic>
      <p:pic>
        <p:nvPicPr>
          <p:cNvPr id="5" name="그림 4">
            <a:extLst>
              <a:ext uri="{FF2B5EF4-FFF2-40B4-BE49-F238E27FC236}">
                <a16:creationId xmlns:a16="http://schemas.microsoft.com/office/drawing/2014/main" id="{EB95CBCC-933D-A8CC-C7F2-925FE9FAB1C2}"/>
              </a:ext>
            </a:extLst>
          </p:cNvPr>
          <p:cNvPicPr>
            <a:picLocks noChangeAspect="1"/>
          </p:cNvPicPr>
          <p:nvPr/>
        </p:nvPicPr>
        <p:blipFill>
          <a:blip r:embed="rId4"/>
          <a:stretch>
            <a:fillRect/>
          </a:stretch>
        </p:blipFill>
        <p:spPr>
          <a:xfrm>
            <a:off x="1279543" y="1664744"/>
            <a:ext cx="2032000" cy="2540000"/>
          </a:xfrm>
          <a:prstGeom prst="rect">
            <a:avLst/>
          </a:prstGeom>
        </p:spPr>
      </p:pic>
      <p:sp>
        <p:nvSpPr>
          <p:cNvPr id="8" name="아래쪽 화살표[D] 7">
            <a:extLst>
              <a:ext uri="{FF2B5EF4-FFF2-40B4-BE49-F238E27FC236}">
                <a16:creationId xmlns:a16="http://schemas.microsoft.com/office/drawing/2014/main" id="{3F9B0D63-065F-42E2-EE6B-F94E88CEBE31}"/>
              </a:ext>
            </a:extLst>
          </p:cNvPr>
          <p:cNvSpPr/>
          <p:nvPr/>
        </p:nvSpPr>
        <p:spPr bwMode="gray">
          <a:xfrm>
            <a:off x="2141238" y="4204744"/>
            <a:ext cx="308610" cy="422910"/>
          </a:xfrm>
          <a:prstGeom prst="downArrow">
            <a:avLst/>
          </a:prstGeom>
          <a:solidFill>
            <a:srgbClr val="FF0000"/>
          </a:solidFill>
          <a:ln w="2540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ko-Kore-KR" alt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아래쪽 화살표[D] 8">
            <a:extLst>
              <a:ext uri="{FF2B5EF4-FFF2-40B4-BE49-F238E27FC236}">
                <a16:creationId xmlns:a16="http://schemas.microsoft.com/office/drawing/2014/main" id="{EFDF2CEF-EE8C-1C3C-5EAF-CC177B3AAA39}"/>
              </a:ext>
            </a:extLst>
          </p:cNvPr>
          <p:cNvSpPr/>
          <p:nvPr/>
        </p:nvSpPr>
        <p:spPr bwMode="gray">
          <a:xfrm rot="16200000">
            <a:off x="5008609" y="4555673"/>
            <a:ext cx="308610" cy="422910"/>
          </a:xfrm>
          <a:prstGeom prst="downArrow">
            <a:avLst/>
          </a:prstGeom>
          <a:solidFill>
            <a:srgbClr val="FF0000"/>
          </a:solidFill>
          <a:ln w="2540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ko-Kore-KR" alt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0" name="TextBox 9">
            <a:extLst>
              <a:ext uri="{FF2B5EF4-FFF2-40B4-BE49-F238E27FC236}">
                <a16:creationId xmlns:a16="http://schemas.microsoft.com/office/drawing/2014/main" id="{7FC2EAD1-8CCC-ACB2-F69E-E6E0D6AFF11F}"/>
              </a:ext>
            </a:extLst>
          </p:cNvPr>
          <p:cNvSpPr txBox="1"/>
          <p:nvPr/>
        </p:nvSpPr>
        <p:spPr>
          <a:xfrm>
            <a:off x="3298732" y="3577786"/>
            <a:ext cx="1828800" cy="553998"/>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kumimoji="1" lang="en-US" altLang="ko-Kore-KR" sz="1200" kern="0" dirty="0">
                <a:ea typeface="Arial Unicode MS" pitchFamily="34" charset="-128"/>
                <a:cs typeface="Arial Unicode MS" pitchFamily="34" charset="-128"/>
              </a:rPr>
              <a:t>Remote </a:t>
            </a:r>
            <a:r>
              <a:rPr kumimoji="1" lang="ko-KR" altLang="en-US" sz="1200" kern="0" dirty="0">
                <a:ea typeface="Arial Unicode MS" pitchFamily="34" charset="-128"/>
                <a:cs typeface="Arial Unicode MS" pitchFamily="34" charset="-128"/>
              </a:rPr>
              <a:t>시스템의 </a:t>
            </a:r>
            <a:r>
              <a:rPr kumimoji="1" lang="en-US" altLang="ko-KR" sz="1200" kern="0" dirty="0" err="1">
                <a:ea typeface="Arial Unicode MS" pitchFamily="34" charset="-128"/>
                <a:cs typeface="Arial Unicode MS" pitchFamily="34" charset="-128"/>
              </a:rPr>
              <a:t>edmx</a:t>
            </a:r>
            <a:r>
              <a:rPr kumimoji="1" lang="en-US" altLang="ko-KR" sz="1200" kern="0" dirty="0">
                <a:ea typeface="Arial Unicode MS" pitchFamily="34" charset="-128"/>
                <a:cs typeface="Arial Unicode MS" pitchFamily="34" charset="-128"/>
              </a:rPr>
              <a:t> </a:t>
            </a:r>
            <a:r>
              <a:rPr kumimoji="1" lang="ko-KR" altLang="en-US" sz="1200" kern="0" dirty="0">
                <a:ea typeface="Arial Unicode MS" pitchFamily="34" charset="-128"/>
                <a:cs typeface="Arial Unicode MS" pitchFamily="34" charset="-128"/>
              </a:rPr>
              <a:t>파일</a:t>
            </a:r>
            <a:r>
              <a:rPr kumimoji="1" lang="en-US" altLang="ko-KR" sz="1200" kern="0" dirty="0">
                <a:ea typeface="Arial Unicode MS" pitchFamily="34" charset="-128"/>
                <a:cs typeface="Arial Unicode MS" pitchFamily="34" charset="-128"/>
              </a:rPr>
              <a:t>(OData metadata)</a:t>
            </a:r>
            <a:r>
              <a:rPr kumimoji="1" lang="ko-KR" altLang="en-US" sz="1200" kern="0" dirty="0">
                <a:ea typeface="Arial Unicode MS" pitchFamily="34" charset="-128"/>
                <a:cs typeface="Arial Unicode MS" pitchFamily="34" charset="-128"/>
              </a:rPr>
              <a:t>을 복사</a:t>
            </a:r>
            <a:endParaRPr kumimoji="1" lang="ko-Kore-KR" altLang="en-US" sz="1200" kern="0" dirty="0" err="1">
              <a:ea typeface="Arial Unicode MS" pitchFamily="34" charset="-128"/>
              <a:cs typeface="Arial Unicode MS" pitchFamily="34" charset="-128"/>
            </a:endParaRPr>
          </a:p>
        </p:txBody>
      </p:sp>
      <p:sp>
        <p:nvSpPr>
          <p:cNvPr id="11" name="TextBox 10">
            <a:extLst>
              <a:ext uri="{FF2B5EF4-FFF2-40B4-BE49-F238E27FC236}">
                <a16:creationId xmlns:a16="http://schemas.microsoft.com/office/drawing/2014/main" id="{81B9EB47-985C-33EE-D12F-6DC6A3699632}"/>
              </a:ext>
            </a:extLst>
          </p:cNvPr>
          <p:cNvSpPr txBox="1"/>
          <p:nvPr/>
        </p:nvSpPr>
        <p:spPr>
          <a:xfrm>
            <a:off x="3023709" y="5848255"/>
            <a:ext cx="1828800" cy="369332"/>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kumimoji="1" lang="en-US" altLang="ko-KR" sz="1200" kern="0" dirty="0" err="1">
                <a:ea typeface="Arial Unicode MS" pitchFamily="34" charset="-128"/>
                <a:cs typeface="Arial Unicode MS" pitchFamily="34" charset="-128"/>
              </a:rPr>
              <a:t>Cds</a:t>
            </a:r>
            <a:r>
              <a:rPr kumimoji="1" lang="ko-KR" altLang="en-US" sz="1200" kern="0" dirty="0">
                <a:ea typeface="Arial Unicode MS" pitchFamily="34" charset="-128"/>
                <a:cs typeface="Arial Unicode MS" pitchFamily="34" charset="-128"/>
              </a:rPr>
              <a:t> </a:t>
            </a:r>
            <a:r>
              <a:rPr kumimoji="1" lang="en-US" altLang="ko-KR" sz="1200" kern="0" dirty="0">
                <a:ea typeface="Arial Unicode MS" pitchFamily="34" charset="-128"/>
                <a:cs typeface="Arial Unicode MS" pitchFamily="34" charset="-128"/>
              </a:rPr>
              <a:t>import</a:t>
            </a:r>
            <a:r>
              <a:rPr kumimoji="1" lang="ko-KR" altLang="en-US" sz="1200" kern="0" dirty="0" err="1">
                <a:ea typeface="Arial Unicode MS" pitchFamily="34" charset="-128"/>
                <a:cs typeface="Arial Unicode MS" pitchFamily="34" charset="-128"/>
              </a:rPr>
              <a:t>를</a:t>
            </a:r>
            <a:r>
              <a:rPr kumimoji="1" lang="ko-KR" altLang="en-US" sz="1200" kern="0" dirty="0">
                <a:ea typeface="Arial Unicode MS" pitchFamily="34" charset="-128"/>
                <a:cs typeface="Arial Unicode MS" pitchFamily="34" charset="-128"/>
              </a:rPr>
              <a:t> 수행해</a:t>
            </a:r>
            <a:r>
              <a:rPr kumimoji="1" lang="en-US" altLang="ko-KR" sz="1200" kern="0" dirty="0">
                <a:ea typeface="Arial Unicode MS" pitchFamily="34" charset="-128"/>
                <a:cs typeface="Arial Unicode MS" pitchFamily="34" charset="-128"/>
              </a:rPr>
              <a:t>,</a:t>
            </a:r>
            <a:r>
              <a:rPr kumimoji="1" lang="ko-KR" altLang="en-US" sz="1200" kern="0" dirty="0">
                <a:ea typeface="Arial Unicode MS" pitchFamily="34" charset="-128"/>
                <a:cs typeface="Arial Unicode MS" pitchFamily="34" charset="-128"/>
              </a:rPr>
              <a:t> </a:t>
            </a:r>
            <a:r>
              <a:rPr kumimoji="1" lang="en-US" altLang="ko-KR" sz="1200" kern="0" dirty="0">
                <a:ea typeface="Arial Unicode MS" pitchFamily="34" charset="-128"/>
                <a:cs typeface="Arial Unicode MS" pitchFamily="34" charset="-128"/>
              </a:rPr>
              <a:t>CSN</a:t>
            </a:r>
            <a:r>
              <a:rPr kumimoji="1" lang="ko-KR" altLang="en-US" sz="1200" kern="0" dirty="0">
                <a:ea typeface="Arial Unicode MS" pitchFamily="34" charset="-128"/>
                <a:cs typeface="Arial Unicode MS" pitchFamily="34" charset="-128"/>
              </a:rPr>
              <a:t> 수행</a:t>
            </a:r>
            <a:r>
              <a:rPr kumimoji="1" lang="en-US" altLang="ko-KR" sz="1200" kern="0" dirty="0">
                <a:ea typeface="Arial Unicode MS" pitchFamily="34" charset="-128"/>
                <a:cs typeface="Arial Unicode MS" pitchFamily="34" charset="-128"/>
              </a:rPr>
              <a:t>. </a:t>
            </a:r>
            <a:endParaRPr kumimoji="1" lang="ko-Kore-KR" altLang="en-US" sz="1200" kern="0" dirty="0" err="1">
              <a:ea typeface="Arial Unicode MS" pitchFamily="34" charset="-128"/>
              <a:cs typeface="Arial Unicode MS" pitchFamily="34" charset="-128"/>
            </a:endParaRPr>
          </a:p>
        </p:txBody>
      </p:sp>
      <p:sp>
        <p:nvSpPr>
          <p:cNvPr id="12" name="TextBox 11">
            <a:extLst>
              <a:ext uri="{FF2B5EF4-FFF2-40B4-BE49-F238E27FC236}">
                <a16:creationId xmlns:a16="http://schemas.microsoft.com/office/drawing/2014/main" id="{DA03F2FF-DB5B-EEEE-3E74-A0D23DC5C0FE}"/>
              </a:ext>
            </a:extLst>
          </p:cNvPr>
          <p:cNvSpPr txBox="1"/>
          <p:nvPr/>
        </p:nvSpPr>
        <p:spPr>
          <a:xfrm>
            <a:off x="5813154" y="1537728"/>
            <a:ext cx="1828800" cy="184666"/>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kumimoji="1" lang="en-US" altLang="ko-Kore-KR" sz="1200" kern="0" dirty="0" err="1">
                <a:ea typeface="Arial Unicode MS" pitchFamily="34" charset="-128"/>
                <a:cs typeface="Arial Unicode MS" pitchFamily="34" charset="-128"/>
              </a:rPr>
              <a:t>Package.json</a:t>
            </a:r>
            <a:r>
              <a:rPr kumimoji="1" lang="en-US" altLang="ko-Kore-KR" sz="1200" kern="0" dirty="0">
                <a:ea typeface="Arial Unicode MS" pitchFamily="34" charset="-128"/>
                <a:cs typeface="Arial Unicode MS" pitchFamily="34" charset="-128"/>
              </a:rPr>
              <a:t> </a:t>
            </a:r>
            <a:r>
              <a:rPr kumimoji="1" lang="ko-KR" altLang="en-US" sz="1200" kern="0" dirty="0">
                <a:ea typeface="Arial Unicode MS" pitchFamily="34" charset="-128"/>
                <a:cs typeface="Arial Unicode MS" pitchFamily="34" charset="-128"/>
              </a:rPr>
              <a:t>파일 확인</a:t>
            </a:r>
            <a:endParaRPr kumimoji="1" lang="ko-Kore-KR" altLang="en-US" sz="1200" kern="0" dirty="0" err="1">
              <a:ea typeface="Arial Unicode MS" pitchFamily="34" charset="-128"/>
              <a:cs typeface="Arial Unicode MS" pitchFamily="34" charset="-128"/>
            </a:endParaRPr>
          </a:p>
        </p:txBody>
      </p:sp>
      <p:sp>
        <p:nvSpPr>
          <p:cNvPr id="14" name="TextBox 13">
            <a:extLst>
              <a:ext uri="{FF2B5EF4-FFF2-40B4-BE49-F238E27FC236}">
                <a16:creationId xmlns:a16="http://schemas.microsoft.com/office/drawing/2014/main" id="{F55CBC58-2782-43D3-7A75-AA1F93E9E994}"/>
              </a:ext>
            </a:extLst>
          </p:cNvPr>
          <p:cNvSpPr txBox="1"/>
          <p:nvPr/>
        </p:nvSpPr>
        <p:spPr>
          <a:xfrm>
            <a:off x="5813154" y="1982450"/>
            <a:ext cx="3770263" cy="2893100"/>
          </a:xfrm>
          <a:prstGeom prst="rect">
            <a:avLst/>
          </a:prstGeom>
          <a:solidFill>
            <a:schemeClr val="bg1">
              <a:lumMod val="95000"/>
            </a:schemeClr>
          </a:solidFill>
        </p:spPr>
        <p:txBody>
          <a:bodyPr wrap="none" lIns="0" tIns="0" rIns="0" bIns="0" rtlCol="0">
            <a:spAutoFit/>
          </a:bodyPr>
          <a:lstStyle/>
          <a:p>
            <a:r>
              <a:rPr lang="en" altLang="ko-Kore-KR" sz="1000" b="0" dirty="0">
                <a:solidFill>
                  <a:srgbClr val="0451A5"/>
                </a:solidFill>
                <a:effectLst/>
                <a:latin typeface="Menlo" panose="020B0609030804020204" pitchFamily="49" charset="0"/>
              </a:rPr>
              <a:t>"</a:t>
            </a:r>
            <a:r>
              <a:rPr lang="en" altLang="ko-Kore-KR" sz="1000" b="0" dirty="0" err="1">
                <a:solidFill>
                  <a:srgbClr val="0451A5"/>
                </a:solidFill>
                <a:effectLst/>
                <a:latin typeface="Menlo" panose="020B0609030804020204" pitchFamily="49" charset="0"/>
              </a:rPr>
              <a:t>cds</a:t>
            </a:r>
            <a:r>
              <a:rPr lang="en" altLang="ko-Kore-KR" sz="1000" b="0" dirty="0">
                <a:solidFill>
                  <a:srgbClr val="0451A5"/>
                </a:solidFill>
                <a:effectLst/>
                <a:latin typeface="Menlo" panose="020B0609030804020204" pitchFamily="49" charset="0"/>
              </a:rPr>
              <a:t>"</a:t>
            </a:r>
            <a:r>
              <a:rPr lang="en" altLang="ko-Kore-KR" sz="1000" b="0" dirty="0">
                <a:solidFill>
                  <a:srgbClr val="3B3B3B"/>
                </a:solidFill>
                <a:effectLst/>
                <a:latin typeface="Menlo" panose="020B0609030804020204" pitchFamily="49" charset="0"/>
              </a:rPr>
              <a:t>: {</a:t>
            </a:r>
          </a:p>
          <a:p>
            <a:r>
              <a:rPr lang="en" altLang="ko-Kore-KR" sz="1000" b="0" dirty="0">
                <a:solidFill>
                  <a:srgbClr val="0451A5"/>
                </a:solidFill>
                <a:effectLst/>
                <a:latin typeface="Menlo" panose="020B0609030804020204" pitchFamily="49" charset="0"/>
              </a:rPr>
              <a:t>"requires"</a:t>
            </a:r>
            <a:r>
              <a:rPr lang="en" altLang="ko-Kore-KR" sz="1000" b="0" dirty="0">
                <a:solidFill>
                  <a:srgbClr val="3B3B3B"/>
                </a:solidFill>
                <a:effectLst/>
                <a:latin typeface="Menlo" panose="020B0609030804020204" pitchFamily="49" charset="0"/>
              </a:rPr>
              <a:t>: {</a:t>
            </a:r>
          </a:p>
          <a:p>
            <a:r>
              <a:rPr lang="en" altLang="ko-Kore-KR" sz="1000" b="0" dirty="0">
                <a:solidFill>
                  <a:srgbClr val="0451A5"/>
                </a:solidFill>
                <a:effectLst/>
                <a:latin typeface="Menlo" panose="020B0609030804020204" pitchFamily="49" charset="0"/>
              </a:rPr>
              <a:t>"</a:t>
            </a:r>
            <a:r>
              <a:rPr lang="en" altLang="ko-Kore-KR" sz="1000" b="0" dirty="0" err="1">
                <a:solidFill>
                  <a:srgbClr val="0451A5"/>
                </a:solidFill>
                <a:effectLst/>
                <a:latin typeface="Menlo" panose="020B0609030804020204" pitchFamily="49" charset="0"/>
              </a:rPr>
              <a:t>db</a:t>
            </a:r>
            <a:r>
              <a:rPr lang="en" altLang="ko-Kore-KR" sz="1000" b="0" dirty="0">
                <a:solidFill>
                  <a:srgbClr val="0451A5"/>
                </a:solidFill>
                <a:effectLst/>
                <a:latin typeface="Menlo" panose="020B0609030804020204" pitchFamily="49" charset="0"/>
              </a:rPr>
              <a:t>"</a:t>
            </a:r>
            <a:r>
              <a:rPr lang="en" altLang="ko-Kore-KR" sz="1000" b="0" dirty="0">
                <a:solidFill>
                  <a:srgbClr val="3B3B3B"/>
                </a:solidFill>
                <a:effectLst/>
                <a:latin typeface="Menlo" panose="020B0609030804020204" pitchFamily="49" charset="0"/>
              </a:rPr>
              <a:t>: </a:t>
            </a:r>
            <a:r>
              <a:rPr lang="en" altLang="ko-Kore-KR" sz="1000" b="0" dirty="0">
                <a:solidFill>
                  <a:srgbClr val="A31515"/>
                </a:solidFill>
                <a:effectLst/>
                <a:latin typeface="Menlo" panose="020B0609030804020204" pitchFamily="49" charset="0"/>
              </a:rPr>
              <a:t>"</a:t>
            </a:r>
            <a:r>
              <a:rPr lang="en" altLang="ko-Kore-KR" sz="1000" b="0" dirty="0" err="1">
                <a:solidFill>
                  <a:srgbClr val="A31515"/>
                </a:solidFill>
                <a:effectLst/>
                <a:latin typeface="Menlo" panose="020B0609030804020204" pitchFamily="49" charset="0"/>
              </a:rPr>
              <a:t>hana</a:t>
            </a:r>
            <a:r>
              <a:rPr lang="en" altLang="ko-Kore-KR" sz="1000" b="0" dirty="0">
                <a:solidFill>
                  <a:srgbClr val="A31515"/>
                </a:solidFill>
                <a:effectLst/>
                <a:latin typeface="Menlo" panose="020B0609030804020204" pitchFamily="49" charset="0"/>
              </a:rPr>
              <a:t>"</a:t>
            </a:r>
            <a:r>
              <a:rPr lang="en" altLang="ko-Kore-KR" sz="1000" b="0" dirty="0">
                <a:solidFill>
                  <a:srgbClr val="3B3B3B"/>
                </a:solidFill>
                <a:effectLst/>
                <a:latin typeface="Menlo" panose="020B0609030804020204" pitchFamily="49" charset="0"/>
              </a:rPr>
              <a:t>,</a:t>
            </a:r>
          </a:p>
          <a:p>
            <a:r>
              <a:rPr lang="en" altLang="ko-Kore-KR" sz="1000" b="0" dirty="0">
                <a:solidFill>
                  <a:srgbClr val="0451A5"/>
                </a:solidFill>
                <a:effectLst/>
                <a:latin typeface="Menlo" panose="020B0609030804020204" pitchFamily="49" charset="0"/>
              </a:rPr>
              <a:t>"OP_API_WORK_CENTERS_0001"</a:t>
            </a:r>
            <a:r>
              <a:rPr lang="en" altLang="ko-Kore-KR" sz="1000" b="0" dirty="0">
                <a:solidFill>
                  <a:srgbClr val="3B3B3B"/>
                </a:solidFill>
                <a:effectLst/>
                <a:latin typeface="Menlo" panose="020B0609030804020204" pitchFamily="49" charset="0"/>
              </a:rPr>
              <a:t>: {</a:t>
            </a:r>
          </a:p>
          <a:p>
            <a:r>
              <a:rPr lang="en" altLang="ko-Kore-KR" sz="1000" b="0" dirty="0">
                <a:solidFill>
                  <a:srgbClr val="0451A5"/>
                </a:solidFill>
                <a:effectLst/>
                <a:latin typeface="Menlo" panose="020B0609030804020204" pitchFamily="49" charset="0"/>
              </a:rPr>
              <a:t>"kind"</a:t>
            </a:r>
            <a:r>
              <a:rPr lang="en" altLang="ko-Kore-KR" sz="1000" b="0" dirty="0">
                <a:solidFill>
                  <a:srgbClr val="3B3B3B"/>
                </a:solidFill>
                <a:effectLst/>
                <a:latin typeface="Menlo" panose="020B0609030804020204" pitchFamily="49" charset="0"/>
              </a:rPr>
              <a:t>: </a:t>
            </a:r>
            <a:r>
              <a:rPr lang="en" altLang="ko-Kore-KR" sz="1000" b="0" dirty="0">
                <a:solidFill>
                  <a:srgbClr val="A31515"/>
                </a:solidFill>
                <a:effectLst/>
                <a:latin typeface="Menlo" panose="020B0609030804020204" pitchFamily="49" charset="0"/>
              </a:rPr>
              <a:t>"odata-v2"</a:t>
            </a:r>
            <a:r>
              <a:rPr lang="en" altLang="ko-Kore-KR" sz="1000" b="0" dirty="0">
                <a:solidFill>
                  <a:srgbClr val="3B3B3B"/>
                </a:solidFill>
                <a:effectLst/>
                <a:latin typeface="Menlo" panose="020B0609030804020204" pitchFamily="49" charset="0"/>
              </a:rPr>
              <a:t>,</a:t>
            </a:r>
          </a:p>
          <a:p>
            <a:r>
              <a:rPr lang="en" altLang="ko-Kore-KR" sz="1000" b="0" dirty="0">
                <a:solidFill>
                  <a:srgbClr val="0451A5"/>
                </a:solidFill>
                <a:effectLst/>
                <a:latin typeface="Menlo" panose="020B0609030804020204" pitchFamily="49" charset="0"/>
              </a:rPr>
              <a:t>"model"</a:t>
            </a:r>
            <a:r>
              <a:rPr lang="en" altLang="ko-Kore-KR" sz="1000" b="0" dirty="0">
                <a:solidFill>
                  <a:srgbClr val="3B3B3B"/>
                </a:solidFill>
                <a:effectLst/>
                <a:latin typeface="Menlo" panose="020B0609030804020204" pitchFamily="49" charset="0"/>
              </a:rPr>
              <a:t>: </a:t>
            </a:r>
            <a:r>
              <a:rPr lang="en" altLang="ko-Kore-KR" sz="1000" b="0" dirty="0">
                <a:solidFill>
                  <a:srgbClr val="A31515"/>
                </a:solidFill>
                <a:effectLst/>
                <a:latin typeface="Menlo" panose="020B0609030804020204" pitchFamily="49" charset="0"/>
              </a:rPr>
              <a:t>"</a:t>
            </a:r>
            <a:r>
              <a:rPr lang="en" altLang="ko-Kore-KR" sz="1000" b="0" dirty="0" err="1">
                <a:solidFill>
                  <a:srgbClr val="A31515"/>
                </a:solidFill>
                <a:effectLst/>
                <a:latin typeface="Menlo" panose="020B0609030804020204" pitchFamily="49" charset="0"/>
              </a:rPr>
              <a:t>srv</a:t>
            </a:r>
            <a:r>
              <a:rPr lang="en" altLang="ko-Kore-KR" sz="1000" b="0" dirty="0">
                <a:solidFill>
                  <a:srgbClr val="A31515"/>
                </a:solidFill>
                <a:effectLst/>
                <a:latin typeface="Menlo" panose="020B0609030804020204" pitchFamily="49" charset="0"/>
              </a:rPr>
              <a:t>/external/OP_API_WORK_CENTERS_0001"</a:t>
            </a:r>
            <a:r>
              <a:rPr lang="en" altLang="ko-Kore-KR" sz="1000" b="0" dirty="0">
                <a:solidFill>
                  <a:srgbClr val="3B3B3B"/>
                </a:solidFill>
                <a:effectLst/>
                <a:latin typeface="Menlo" panose="020B0609030804020204" pitchFamily="49" charset="0"/>
              </a:rPr>
              <a:t>,</a:t>
            </a:r>
          </a:p>
          <a:p>
            <a:r>
              <a:rPr lang="en" altLang="ko-Kore-KR" sz="1000" b="0" dirty="0">
                <a:solidFill>
                  <a:srgbClr val="0451A5"/>
                </a:solidFill>
                <a:effectLst/>
                <a:latin typeface="Menlo" panose="020B0609030804020204" pitchFamily="49" charset="0"/>
              </a:rPr>
              <a:t>"credentials"</a:t>
            </a:r>
            <a:r>
              <a:rPr lang="en" altLang="ko-Kore-KR" sz="1000" b="0" dirty="0">
                <a:solidFill>
                  <a:srgbClr val="3B3B3B"/>
                </a:solidFill>
                <a:effectLst/>
                <a:latin typeface="Menlo" panose="020B0609030804020204" pitchFamily="49" charset="0"/>
              </a:rPr>
              <a:t>: {</a:t>
            </a:r>
          </a:p>
          <a:p>
            <a:r>
              <a:rPr lang="en" altLang="ko-Kore-KR" sz="1000" b="0" dirty="0">
                <a:solidFill>
                  <a:srgbClr val="0451A5"/>
                </a:solidFill>
                <a:effectLst/>
                <a:latin typeface="Menlo" panose="020B0609030804020204" pitchFamily="49" charset="0"/>
              </a:rPr>
              <a:t>"destination"</a:t>
            </a:r>
            <a:r>
              <a:rPr lang="en" altLang="ko-Kore-KR" sz="1000" b="0" dirty="0">
                <a:solidFill>
                  <a:srgbClr val="3B3B3B"/>
                </a:solidFill>
                <a:effectLst/>
                <a:latin typeface="Menlo" panose="020B0609030804020204" pitchFamily="49" charset="0"/>
              </a:rPr>
              <a:t>: </a:t>
            </a:r>
            <a:r>
              <a:rPr lang="en" altLang="ko-Kore-KR" sz="1000" b="0" dirty="0">
                <a:solidFill>
                  <a:srgbClr val="A31515"/>
                </a:solidFill>
                <a:effectLst/>
                <a:latin typeface="Menlo" panose="020B0609030804020204" pitchFamily="49" charset="0"/>
              </a:rPr>
              <a:t>"s30api2"</a:t>
            </a:r>
            <a:r>
              <a:rPr lang="en" altLang="ko-Kore-KR" sz="1000" b="0" dirty="0">
                <a:solidFill>
                  <a:srgbClr val="3B3B3B"/>
                </a:solidFill>
                <a:effectLst/>
                <a:latin typeface="Menlo" panose="020B0609030804020204" pitchFamily="49" charset="0"/>
              </a:rPr>
              <a:t>,</a:t>
            </a:r>
          </a:p>
          <a:p>
            <a:r>
              <a:rPr lang="en" altLang="ko-Kore-KR" sz="1000" b="0" dirty="0">
                <a:solidFill>
                  <a:srgbClr val="0451A5"/>
                </a:solidFill>
                <a:effectLst/>
                <a:latin typeface="Menlo" panose="020B0609030804020204" pitchFamily="49" charset="0"/>
              </a:rPr>
              <a:t>"path"</a:t>
            </a:r>
            <a:r>
              <a:rPr lang="en" altLang="ko-Kore-KR" sz="1000" b="0" dirty="0">
                <a:solidFill>
                  <a:srgbClr val="3B3B3B"/>
                </a:solidFill>
                <a:effectLst/>
                <a:latin typeface="Menlo" panose="020B0609030804020204" pitchFamily="49" charset="0"/>
              </a:rPr>
              <a:t>: </a:t>
            </a:r>
            <a:r>
              <a:rPr lang="en" altLang="ko-Kore-KR" sz="1000" b="0" dirty="0">
                <a:solidFill>
                  <a:srgbClr val="A31515"/>
                </a:solidFill>
                <a:effectLst/>
                <a:latin typeface="Menlo" panose="020B0609030804020204" pitchFamily="49" charset="0"/>
              </a:rPr>
              <a:t>"/sap/</a:t>
            </a:r>
            <a:r>
              <a:rPr lang="en" altLang="ko-Kore-KR" sz="1000" b="0" dirty="0" err="1">
                <a:solidFill>
                  <a:srgbClr val="A31515"/>
                </a:solidFill>
                <a:effectLst/>
                <a:latin typeface="Menlo" panose="020B0609030804020204" pitchFamily="49" charset="0"/>
              </a:rPr>
              <a:t>opu</a:t>
            </a:r>
            <a:r>
              <a:rPr lang="en" altLang="ko-Kore-KR" sz="1000" b="0" dirty="0">
                <a:solidFill>
                  <a:srgbClr val="A31515"/>
                </a:solidFill>
                <a:effectLst/>
                <a:latin typeface="Menlo" panose="020B0609030804020204" pitchFamily="49" charset="0"/>
              </a:rPr>
              <a:t>/</a:t>
            </a:r>
            <a:r>
              <a:rPr lang="en" altLang="ko-Kore-KR" sz="1000" b="0" dirty="0" err="1">
                <a:solidFill>
                  <a:srgbClr val="A31515"/>
                </a:solidFill>
                <a:effectLst/>
                <a:latin typeface="Menlo" panose="020B0609030804020204" pitchFamily="49" charset="0"/>
              </a:rPr>
              <a:t>odata</a:t>
            </a:r>
            <a:r>
              <a:rPr lang="en" altLang="ko-Kore-KR" sz="1000" b="0" dirty="0">
                <a:solidFill>
                  <a:srgbClr val="A31515"/>
                </a:solidFill>
                <a:effectLst/>
                <a:latin typeface="Menlo" panose="020B0609030804020204" pitchFamily="49" charset="0"/>
              </a:rPr>
              <a:t>/sap/API_WORK_CENTERS"</a:t>
            </a:r>
            <a:r>
              <a:rPr lang="en" altLang="ko-Kore-KR" sz="1000" b="0" dirty="0">
                <a:solidFill>
                  <a:srgbClr val="3B3B3B"/>
                </a:solidFill>
                <a:effectLst/>
                <a:latin typeface="Menlo" panose="020B0609030804020204" pitchFamily="49" charset="0"/>
              </a:rPr>
              <a:t>,</a:t>
            </a:r>
          </a:p>
          <a:p>
            <a:r>
              <a:rPr lang="en" altLang="ko-Kore-KR" sz="1000" b="0" dirty="0">
                <a:solidFill>
                  <a:srgbClr val="0451A5"/>
                </a:solidFill>
                <a:effectLst/>
                <a:latin typeface="Menlo" panose="020B0609030804020204" pitchFamily="49" charset="0"/>
              </a:rPr>
              <a:t>"</a:t>
            </a:r>
            <a:r>
              <a:rPr lang="en" altLang="ko-Kore-KR" sz="1000" b="0" dirty="0" err="1">
                <a:solidFill>
                  <a:srgbClr val="0451A5"/>
                </a:solidFill>
                <a:effectLst/>
                <a:latin typeface="Menlo" panose="020B0609030804020204" pitchFamily="49" charset="0"/>
              </a:rPr>
              <a:t>requestTimeout</a:t>
            </a:r>
            <a:r>
              <a:rPr lang="en" altLang="ko-Kore-KR" sz="1000" b="0" dirty="0">
                <a:solidFill>
                  <a:srgbClr val="0451A5"/>
                </a:solidFill>
                <a:effectLst/>
                <a:latin typeface="Menlo" panose="020B0609030804020204" pitchFamily="49" charset="0"/>
              </a:rPr>
              <a:t>"</a:t>
            </a:r>
            <a:r>
              <a:rPr lang="en" altLang="ko-Kore-KR" sz="1000" b="0" dirty="0">
                <a:solidFill>
                  <a:srgbClr val="3B3B3B"/>
                </a:solidFill>
                <a:effectLst/>
                <a:latin typeface="Menlo" panose="020B0609030804020204" pitchFamily="49" charset="0"/>
              </a:rPr>
              <a:t>: </a:t>
            </a:r>
            <a:r>
              <a:rPr lang="en" altLang="ko-Kore-KR" sz="1000" b="0" dirty="0">
                <a:solidFill>
                  <a:srgbClr val="098658"/>
                </a:solidFill>
                <a:effectLst/>
                <a:latin typeface="Menlo" panose="020B0609030804020204" pitchFamily="49" charset="0"/>
              </a:rPr>
              <a:t>180000000</a:t>
            </a:r>
            <a:endParaRPr lang="en" altLang="ko-Kore-KR" sz="1000" b="0" dirty="0">
              <a:solidFill>
                <a:srgbClr val="3B3B3B"/>
              </a:solidFill>
              <a:effectLst/>
              <a:latin typeface="Menlo" panose="020B0609030804020204" pitchFamily="49" charset="0"/>
            </a:endParaRPr>
          </a:p>
          <a:p>
            <a:r>
              <a:rPr lang="en" altLang="ko-Kore-KR" sz="1000" b="0" dirty="0">
                <a:solidFill>
                  <a:srgbClr val="3B3B3B"/>
                </a:solidFill>
                <a:effectLst/>
                <a:latin typeface="Menlo" panose="020B0609030804020204" pitchFamily="49" charset="0"/>
              </a:rPr>
              <a:t>}</a:t>
            </a:r>
          </a:p>
          <a:p>
            <a:r>
              <a:rPr lang="en" altLang="ko-Kore-KR" sz="1000" b="0" dirty="0">
                <a:solidFill>
                  <a:srgbClr val="3B3B3B"/>
                </a:solidFill>
                <a:effectLst/>
                <a:latin typeface="Menlo" panose="020B0609030804020204" pitchFamily="49" charset="0"/>
              </a:rPr>
              <a:t>}</a:t>
            </a:r>
          </a:p>
          <a:p>
            <a:r>
              <a:rPr lang="en" altLang="ko-Kore-KR" sz="1000" b="0" dirty="0">
                <a:solidFill>
                  <a:srgbClr val="3B3B3B"/>
                </a:solidFill>
                <a:effectLst/>
                <a:latin typeface="Menlo" panose="020B0609030804020204" pitchFamily="49" charset="0"/>
              </a:rPr>
              <a:t>}</a:t>
            </a:r>
          </a:p>
          <a:p>
            <a:r>
              <a:rPr lang="en" altLang="ko-Kore-KR" sz="1000" b="0" dirty="0">
                <a:solidFill>
                  <a:srgbClr val="3B3B3B"/>
                </a:solidFill>
                <a:effectLst/>
                <a:latin typeface="Menlo" panose="020B0609030804020204" pitchFamily="49" charset="0"/>
              </a:rPr>
              <a:t>}</a:t>
            </a:r>
          </a:p>
          <a:p>
            <a:r>
              <a:rPr lang="en" altLang="ko-Kore-KR" sz="1000" b="0" dirty="0">
                <a:solidFill>
                  <a:srgbClr val="3B3B3B"/>
                </a:solidFill>
                <a:effectLst/>
                <a:latin typeface="Menlo" panose="020B0609030804020204" pitchFamily="49" charset="0"/>
              </a:rPr>
              <a:t>}</a:t>
            </a:r>
          </a:p>
          <a:p>
            <a:br>
              <a:rPr lang="en" altLang="ko-Kore-KR" sz="1000" b="0" dirty="0">
                <a:solidFill>
                  <a:srgbClr val="3B3B3B"/>
                </a:solidFill>
                <a:effectLst/>
                <a:latin typeface="Menlo" panose="020B0609030804020204" pitchFamily="49" charset="0"/>
              </a:rPr>
            </a:br>
            <a:endParaRPr lang="en" altLang="ko-Kore-KR" sz="1000" b="0" dirty="0">
              <a:solidFill>
                <a:srgbClr val="3B3B3B"/>
              </a:solidFill>
              <a:effectLst/>
              <a:latin typeface="Menlo" panose="020B0609030804020204" pitchFamily="49" charset="0"/>
            </a:endParaRPr>
          </a:p>
          <a:p>
            <a:pPr fontAlgn="base">
              <a:spcBef>
                <a:spcPct val="50000"/>
              </a:spcBef>
              <a:spcAft>
                <a:spcPct val="0"/>
              </a:spcAft>
              <a:buClr>
                <a:srgbClr val="F0AB00"/>
              </a:buClr>
              <a:buSzPct val="80000"/>
            </a:pPr>
            <a:endParaRPr kumimoji="1" lang="ko-Kore-KR" altLang="en-US" sz="1100" kern="0" dirty="0" err="1">
              <a:ea typeface="Arial Unicode MS" pitchFamily="34" charset="-128"/>
              <a:cs typeface="Arial Unicode MS" pitchFamily="34" charset="-128"/>
            </a:endParaRPr>
          </a:p>
        </p:txBody>
      </p:sp>
    </p:spTree>
    <p:extLst>
      <p:ext uri="{BB962C8B-B14F-4D97-AF65-F5344CB8AC3E}">
        <p14:creationId xmlns:p14="http://schemas.microsoft.com/office/powerpoint/2010/main" val="1878648955"/>
      </p:ext>
    </p:extLst>
  </p:cSld>
  <p:clrMapOvr>
    <a:masterClrMapping/>
  </p:clrMapOvr>
</p:sld>
</file>

<file path=ppt/theme/theme1.xml><?xml version="1.0" encoding="utf-8"?>
<a:theme xmlns:a="http://schemas.openxmlformats.org/drawingml/2006/main" name="SAP 2019 16x9 white">
  <a:themeElements>
    <a:clrScheme name="SAP_colors_2018">
      <a:dk1>
        <a:srgbClr val="000000"/>
      </a:dk1>
      <a:lt1>
        <a:srgbClr val="FFFFFF"/>
      </a:lt1>
      <a:dk2>
        <a:srgbClr val="999999"/>
      </a:dk2>
      <a:lt2>
        <a:srgbClr val="CCCCCC"/>
      </a:lt2>
      <a:accent1>
        <a:srgbClr val="F0AB00"/>
      </a:accent1>
      <a:accent2>
        <a:srgbClr val="666666"/>
      </a:accent2>
      <a:accent3>
        <a:srgbClr val="008FD3"/>
      </a:accent3>
      <a:accent4>
        <a:srgbClr val="4FB81C"/>
      </a:accent4>
      <a:accent5>
        <a:srgbClr val="E35500"/>
      </a:accent5>
      <a:accent6>
        <a:srgbClr val="760A85"/>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noFill/>
        <a:ln w="25400" algn="ctr">
          <a:solidFill>
            <a:schemeClr val="tx1"/>
          </a:solid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25400">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Presentation1" id="{0F0DE4AE-4B25-4696-9992-64270CB37F61}" vid="{CFBF233B-4965-47F7-9E55-FF6B22350CE1}"/>
    </a:ext>
  </a:extLst>
</a:theme>
</file>

<file path=ppt/theme/theme2.xml><?xml version="1.0" encoding="utf-8"?>
<a:theme xmlns:a="http://schemas.openxmlformats.org/drawingml/2006/main" name="SAP 2019 16x9 blue">
  <a:themeElements>
    <a:clrScheme name="SAP_Colors2018 - blue">
      <a:dk1>
        <a:srgbClr val="00195A"/>
      </a:dk1>
      <a:lt1>
        <a:srgbClr val="FFFFFF"/>
      </a:lt1>
      <a:dk2>
        <a:srgbClr val="CCCCCC"/>
      </a:dk2>
      <a:lt2>
        <a:srgbClr val="999999"/>
      </a:lt2>
      <a:accent1>
        <a:srgbClr val="F0AB00"/>
      </a:accent1>
      <a:accent2>
        <a:srgbClr val="666666"/>
      </a:accent2>
      <a:accent3>
        <a:srgbClr val="0076CB"/>
      </a:accent3>
      <a:accent4>
        <a:srgbClr val="4FB81C"/>
      </a:accent4>
      <a:accent5>
        <a:srgbClr val="E35500"/>
      </a:accent5>
      <a:accent6>
        <a:srgbClr val="760A85"/>
      </a:accent6>
      <a:hlink>
        <a:srgbClr val="0076CB"/>
      </a:hlink>
      <a:folHlink>
        <a:srgbClr val="0076CB"/>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noFill/>
        <a:ln w="25400" algn="ctr">
          <a:solidFill>
            <a:schemeClr val="tx1"/>
          </a:solidFill>
          <a:miter lim="800000"/>
          <a:headEnd/>
          <a:tailEnd/>
        </a:ln>
      </a:spPr>
      <a:bodyPr rot="0" spcFirstLastPara="0" vertOverflow="overflow" horzOverflow="overflow" vert="horz" wrap="square" lIns="90000" tIns="72000" rIns="90000" bIns="72000" numCol="1" spcCol="0" rtlCol="0" fromWordArt="0" anchor="ctr" anchorCtr="0" forceAA="0" compatLnSpc="1">
        <a:prstTxWarp prst="textNoShape">
          <a:avLst/>
        </a:prstTxWarp>
        <a:noAutofit/>
      </a:bodyP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25400">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algn="l"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Presentation1" id="{0F0DE4AE-4B25-4696-9992-64270CB37F61}" vid="{6003A77E-DEA4-4308-9E42-7BC45C17D642}"/>
    </a:ext>
  </a:extLst>
</a:theme>
</file>

<file path=ppt/theme/theme3.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CA2FD6F1506F564BB79A97F9C245AD34" ma:contentTypeVersion="13" ma:contentTypeDescription="Create a new document." ma:contentTypeScope="" ma:versionID="cb34fe04620412692758718e721b9362">
  <xsd:schema xmlns:xsd="http://www.w3.org/2001/XMLSchema" xmlns:xs="http://www.w3.org/2001/XMLSchema" xmlns:p="http://schemas.microsoft.com/office/2006/metadata/properties" xmlns:ns3="386f4720-9db4-4950-8ffd-cd1ef4b846d5" xmlns:ns4="025efd7d-4e1d-49ec-b269-b81537660960" targetNamespace="http://schemas.microsoft.com/office/2006/metadata/properties" ma:root="true" ma:fieldsID="1fec72e8a40bc6b4c1f7c21834302be1" ns3:_="" ns4:_="">
    <xsd:import namespace="386f4720-9db4-4950-8ffd-cd1ef4b846d5"/>
    <xsd:import namespace="025efd7d-4e1d-49ec-b269-b81537660960"/>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DateTaken" minOccurs="0"/>
                <xsd:element ref="ns3:MediaServiceAutoTags" minOccurs="0"/>
                <xsd:element ref="ns3:MediaServiceOCR" minOccurs="0"/>
                <xsd:element ref="ns3:MediaServiceEventHashCode" minOccurs="0"/>
                <xsd:element ref="ns3:MediaServiceGenerationTime" minOccurs="0"/>
                <xsd:element ref="ns3:MediaServiceLocation"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86f4720-9db4-4950-8ffd-cd1ef4b846d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3" nillable="true" ma:displayName="MediaServiceDateTaken" ma:hidden="true" ma:internalName="MediaServiceDateTaken" ma:readOnly="true">
      <xsd:simpleType>
        <xsd:restriction base="dms:Text"/>
      </xsd:simpleType>
    </xsd:element>
    <xsd:element name="MediaServiceAutoTags" ma:index="14" nillable="true" ma:displayName="MediaServiceAutoTags" ma:internalName="MediaServiceAutoTags" ma:readOnly="true">
      <xsd:simpleType>
        <xsd:restriction base="dms:Text"/>
      </xsd:simpleType>
    </xsd:element>
    <xsd:element name="MediaServiceOCR" ma:index="15" nillable="true" ma:displayName="MediaServiceOCR" ma:internalName="MediaServiceOCR" ma:readOnly="true">
      <xsd:simpleType>
        <xsd:restriction base="dms:Note">
          <xsd:maxLength value="255"/>
        </xsd:restriction>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Location" ma:index="18" nillable="true" ma:displayName="Location" ma:internalName="MediaServiceLocation"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025efd7d-4e1d-49ec-b269-b81537660960"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59A9436-A5C5-44E7-9980-67B0004B4622}">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048791E2-E0F4-4F84-9225-C8D2250CBC2B}">
  <ds:schemaRefs>
    <ds:schemaRef ds:uri="http://schemas.microsoft.com/sharepoint/v3/contenttype/forms"/>
  </ds:schemaRefs>
</ds:datastoreItem>
</file>

<file path=customXml/itemProps3.xml><?xml version="1.0" encoding="utf-8"?>
<ds:datastoreItem xmlns:ds="http://schemas.openxmlformats.org/officeDocument/2006/customXml" ds:itemID="{61DC6441-C09C-4AC0-A6F1-CE8420C0ED8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86f4720-9db4-4950-8ffd-cd1ef4b846d5"/>
    <ds:schemaRef ds:uri="025efd7d-4e1d-49ec-b269-b8153766096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SAP_2019_16x9_white</Template>
  <TotalTime>63261</TotalTime>
  <Words>2153</Words>
  <Application>Microsoft Macintosh PowerPoint</Application>
  <PresentationFormat>사용자 지정</PresentationFormat>
  <Paragraphs>340</Paragraphs>
  <Slides>19</Slides>
  <Notes>4</Notes>
  <HiddenSlides>0</HiddenSlides>
  <MMClips>0</MMClips>
  <ScaleCrop>false</ScaleCrop>
  <HeadingPairs>
    <vt:vector size="6" baseType="variant">
      <vt:variant>
        <vt:lpstr>사용한 글꼴</vt:lpstr>
      </vt:variant>
      <vt:variant>
        <vt:i4>10</vt:i4>
      </vt:variant>
      <vt:variant>
        <vt:lpstr>테마</vt:lpstr>
      </vt:variant>
      <vt:variant>
        <vt:i4>2</vt:i4>
      </vt:variant>
      <vt:variant>
        <vt:lpstr>슬라이드 제목</vt:lpstr>
      </vt:variant>
      <vt:variant>
        <vt:i4>19</vt:i4>
      </vt:variant>
    </vt:vector>
  </HeadingPairs>
  <TitlesOfParts>
    <vt:vector size="31" baseType="lpstr">
      <vt:lpstr>Arial Unicode MS</vt:lpstr>
      <vt:lpstr>72</vt:lpstr>
      <vt:lpstr>Arial</vt:lpstr>
      <vt:lpstr>BentonSansRegular</vt:lpstr>
      <vt:lpstr>Courier New</vt:lpstr>
      <vt:lpstr>Helvetica</vt:lpstr>
      <vt:lpstr>Menlo</vt:lpstr>
      <vt:lpstr>Symbol</vt:lpstr>
      <vt:lpstr>wingdings</vt:lpstr>
      <vt:lpstr>wingdings</vt:lpstr>
      <vt:lpstr>SAP 2019 16x9 white</vt:lpstr>
      <vt:lpstr>SAP 2019 16x9 blue</vt:lpstr>
      <vt:lpstr>CAP Consume - Remote Service for Public Northwind</vt:lpstr>
      <vt:lpstr>Hands-on with Speaker</vt:lpstr>
      <vt:lpstr>Download &amp; Install</vt:lpstr>
      <vt:lpstr>Mash-up CDS</vt:lpstr>
      <vt:lpstr>Adding custom logic – Mashup </vt:lpstr>
      <vt:lpstr>Run Mash-up CDS</vt:lpstr>
      <vt:lpstr>CAP Consume - Remote Service for S/4HANA</vt:lpstr>
      <vt:lpstr>CAP Project 구성</vt:lpstr>
      <vt:lpstr>Create Remote Service</vt:lpstr>
      <vt:lpstr>PowerPoint 프레젠테이션</vt:lpstr>
      <vt:lpstr>Data &amp; Service modeling 내용 확인</vt:lpstr>
      <vt:lpstr>NPM library setup</vt:lpstr>
      <vt:lpstr>배포파일 구성(mta.yaml)</vt:lpstr>
      <vt:lpstr>CF runtime에 배포(Build &amp; Deploy &amp; Run)</vt:lpstr>
      <vt:lpstr>로컬에서 수행(가이드)</vt:lpstr>
      <vt:lpstr>로컬에서 수행(Approach-1)</vt:lpstr>
      <vt:lpstr>VCAP_Service 확인.</vt:lpstr>
      <vt:lpstr>로컬에서 수행(Approach-2)</vt:lpstr>
      <vt:lpstr>Error 발생시</vt:lpstr>
    </vt:vector>
  </TitlesOfParts>
  <Company>SAP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S/4HANA PCE What is it and How to position P&amp;T Solutions</dc:title>
  <dc:creator>Nallamotu, Anil</dc:creator>
  <cp:keywords>2019/16:9/white</cp:keywords>
  <cp:lastModifiedBy>Han, Jungwoo</cp:lastModifiedBy>
  <cp:revision>345</cp:revision>
  <dcterms:created xsi:type="dcterms:W3CDTF">2020-11-25T07:45:32Z</dcterms:created>
  <dcterms:modified xsi:type="dcterms:W3CDTF">2024-01-20T06:39:19Z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1101452479</vt:i4>
  </property>
  <property fmtid="{D5CDD505-2E9C-101B-9397-08002B2CF9AE}" pid="3" name="_NewReviewCycle">
    <vt:lpwstr/>
  </property>
  <property fmtid="{D5CDD505-2E9C-101B-9397-08002B2CF9AE}" pid="4" name="_EmailSubject">
    <vt:lpwstr>SAP - PPT Exploration (Updated)</vt:lpwstr>
  </property>
  <property fmtid="{D5CDD505-2E9C-101B-9397-08002B2CF9AE}" pid="5" name="_AuthorEmail">
    <vt:lpwstr>heidi.bitz@sap.com</vt:lpwstr>
  </property>
  <property fmtid="{D5CDD505-2E9C-101B-9397-08002B2CF9AE}" pid="6" name="_AuthorEmailDisplayName">
    <vt:lpwstr>Bitz, Heidi</vt:lpwstr>
  </property>
  <property fmtid="{D5CDD505-2E9C-101B-9397-08002B2CF9AE}" pid="7" name="_PreviousAdHocReviewCycleID">
    <vt:i4>1357826825</vt:i4>
  </property>
  <property fmtid="{D5CDD505-2E9C-101B-9397-08002B2CF9AE}" pid="8" name="ContentTypeId">
    <vt:lpwstr>0x010100CA2FD6F1506F564BB79A97F9C245AD34</vt:lpwstr>
  </property>
</Properties>
</file>