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33" r:id="rId3"/>
    <p:sldMasterId id="2147483817" r:id="rId4"/>
    <p:sldMasterId id="2147483812" r:id="rId5"/>
    <p:sldMasterId id="2147483838" r:id="rId6"/>
  </p:sldMasterIdLst>
  <p:notesMasterIdLst>
    <p:notesMasterId r:id="rId23"/>
  </p:notesMasterIdLst>
  <p:handoutMasterIdLst>
    <p:handoutMasterId r:id="rId24"/>
  </p:handoutMasterIdLst>
  <p:sldIdLst>
    <p:sldId id="2147376935" r:id="rId7"/>
    <p:sldId id="2147376936" r:id="rId8"/>
    <p:sldId id="2147376937" r:id="rId9"/>
    <p:sldId id="2147376938" r:id="rId10"/>
    <p:sldId id="2147376939" r:id="rId11"/>
    <p:sldId id="2147376940" r:id="rId12"/>
    <p:sldId id="2147376941" r:id="rId13"/>
    <p:sldId id="2147376942" r:id="rId14"/>
    <p:sldId id="2147376943" r:id="rId15"/>
    <p:sldId id="2147479222" r:id="rId16"/>
    <p:sldId id="2147376944" r:id="rId17"/>
    <p:sldId id="2147376945" r:id="rId18"/>
    <p:sldId id="2147479224" r:id="rId19"/>
    <p:sldId id="2147376946" r:id="rId20"/>
    <p:sldId id="2147479223" r:id="rId21"/>
    <p:sldId id="2147479225" r:id="rId22"/>
  </p:sldIdLst>
  <p:sldSz cx="12195175" cy="6858000"/>
  <p:notesSz cx="6858000" cy="9144000"/>
  <p:custDataLst>
    <p:tags r:id="rId25"/>
  </p:custData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47" autoAdjust="0"/>
    <p:restoredTop sz="88435" autoAdjust="0"/>
  </p:normalViewPr>
  <p:slideViewPr>
    <p:cSldViewPr snapToGrid="0" showGuides="1">
      <p:cViewPr varScale="1">
        <p:scale>
          <a:sx n="108" d="100"/>
          <a:sy n="108" d="100"/>
        </p:scale>
        <p:origin x="1032" y="192"/>
      </p:cViewPr>
      <p:guideLst>
        <p:guide pos="3841"/>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0" d="100"/>
          <a:sy n="90" d="100"/>
        </p:scale>
        <p:origin x="2818" y="5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4.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2.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 altLang="ko-KR" dirty="0"/>
              <a:t>- BAS </a:t>
            </a:r>
            <a:r>
              <a:rPr kumimoji="1" lang="ko-KR" altLang="en-US" dirty="0"/>
              <a:t>환경</a:t>
            </a:r>
          </a:p>
          <a:p>
            <a:r>
              <a:rPr kumimoji="1" lang="en-US" altLang="ko-KR" dirty="0"/>
              <a:t>-</a:t>
            </a:r>
            <a:r>
              <a:rPr kumimoji="1" lang="en" altLang="ko-KR" dirty="0"/>
              <a:t>Fiori elements </a:t>
            </a:r>
            <a:r>
              <a:rPr kumimoji="1" lang="ko-KR" altLang="en-US" dirty="0"/>
              <a:t>샘플</a:t>
            </a:r>
          </a:p>
          <a:p>
            <a:r>
              <a:rPr kumimoji="1" lang="en-US" altLang="ko-KR" dirty="0"/>
              <a:t>-</a:t>
            </a:r>
            <a:r>
              <a:rPr kumimoji="1" lang="en" altLang="ko-KR" dirty="0"/>
              <a:t>CAP (Cloud App Programming)</a:t>
            </a:r>
            <a:r>
              <a:rPr kumimoji="1" lang="ko-KR" altLang="en-US" dirty="0"/>
              <a:t>샘플</a:t>
            </a:r>
          </a:p>
          <a:p>
            <a:r>
              <a:rPr kumimoji="1" lang="en-US" altLang="ko-KR" dirty="0"/>
              <a:t>-</a:t>
            </a:r>
            <a:r>
              <a:rPr kumimoji="1" lang="en" altLang="ko-KR" dirty="0"/>
              <a:t>CDS (Core Data Service) </a:t>
            </a:r>
            <a:r>
              <a:rPr kumimoji="1" lang="ko-KR" altLang="en-US" dirty="0"/>
              <a:t>샘플</a:t>
            </a:r>
          </a:p>
        </p:txBody>
      </p:sp>
      <p:sp>
        <p:nvSpPr>
          <p:cNvPr id="4" name="슬라이드 번호 개체 틀 3"/>
          <p:cNvSpPr>
            <a:spLocks noGrp="1"/>
          </p:cNvSpPr>
          <p:nvPr>
            <p:ph type="sldNum" sz="quarter" idx="5"/>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765805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564690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 altLang="ko-KR" dirty="0"/>
              <a:t>https://</a:t>
            </a:r>
            <a:r>
              <a:rPr kumimoji="1" lang="en" altLang="ko-KR" dirty="0" err="1"/>
              <a:t>help.sap.com</a:t>
            </a:r>
            <a:r>
              <a:rPr kumimoji="1" lang="en" altLang="ko-KR" dirty="0"/>
              <a:t>/docs/</a:t>
            </a:r>
            <a:r>
              <a:rPr kumimoji="1" lang="en" altLang="ko-KR" dirty="0" err="1"/>
              <a:t>btp</a:t>
            </a:r>
            <a:r>
              <a:rPr kumimoji="1" lang="en" altLang="ko-KR" dirty="0"/>
              <a:t>/sap-business-technology-platform/application-router-configuration</a:t>
            </a:r>
            <a:endParaRPr kumimoji="1" lang="ko-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471896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 altLang="ko-KR" dirty="0"/>
              <a:t>https://</a:t>
            </a:r>
            <a:r>
              <a:rPr kumimoji="1" lang="en" altLang="ko-KR" dirty="0" err="1"/>
              <a:t>community.sap.com</a:t>
            </a:r>
            <a:r>
              <a:rPr kumimoji="1" lang="en" altLang="ko-KR" dirty="0"/>
              <a:t>/t5/technology-blogs-by-sap/fundamentals-of-security-in-btp-implement-authentication-and-authorization/</a:t>
            </a:r>
            <a:r>
              <a:rPr kumimoji="1" lang="en" altLang="ko-KR" dirty="0" err="1"/>
              <a:t>ba</a:t>
            </a:r>
            <a:r>
              <a:rPr kumimoji="1" lang="en" altLang="ko-KR" dirty="0"/>
              <a:t>-p/13543320</a:t>
            </a:r>
            <a:endParaRPr kumimoji="1" lang="ko-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992357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531558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 altLang="ko-KR" dirty="0"/>
              <a:t>https://</a:t>
            </a:r>
            <a:r>
              <a:rPr kumimoji="1" lang="en" altLang="ko-KR" dirty="0" err="1"/>
              <a:t>community.sap.com</a:t>
            </a:r>
            <a:r>
              <a:rPr kumimoji="1" lang="en" altLang="ko-KR" dirty="0"/>
              <a:t>/t5/technology-blogs-by-sap/fundamentals-of-security-in-btp-implement-authentication-and-authorization/</a:t>
            </a:r>
            <a:r>
              <a:rPr kumimoji="1" lang="en" altLang="ko-KR" dirty="0" err="1"/>
              <a:t>ba</a:t>
            </a:r>
            <a:r>
              <a:rPr kumimoji="1" lang="en" altLang="ko-KR" dirty="0"/>
              <a:t>-p/13543320</a:t>
            </a:r>
            <a:endParaRPr kumimoji="1" lang="ko-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467444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10</a:t>
            </a:fld>
            <a:endParaRPr lang="de-DE"/>
          </a:p>
        </p:txBody>
      </p:sp>
    </p:spTree>
    <p:extLst>
      <p:ext uri="{BB962C8B-B14F-4D97-AF65-F5344CB8AC3E}">
        <p14:creationId xmlns:p14="http://schemas.microsoft.com/office/powerpoint/2010/main" val="37278880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8" Type="http://schemas.openxmlformats.org/officeDocument/2006/relationships/hyperlink" Target="https://twitter.com/sap" TargetMode="External"/><Relationship Id="rId3" Type="http://schemas.openxmlformats.org/officeDocument/2006/relationships/hyperlink" Target="https://www.sap.com/registration/contact.html" TargetMode="External"/><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hyperlink" Target="http://www.sap.com/trademark" TargetMode="External"/><Relationship Id="rId1" Type="http://schemas.openxmlformats.org/officeDocument/2006/relationships/slideMaster" Target="../slideMasters/slideMaster4.xml"/><Relationship Id="rId6" Type="http://schemas.openxmlformats.org/officeDocument/2006/relationships/hyperlink" Target="https://www.youtube.com/user/SAP"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s://www.facebook.com/SAP" TargetMode="External"/><Relationship Id="rId4" Type="http://schemas.openxmlformats.org/officeDocument/2006/relationships/hyperlink" Target="https://www.linkedin.com/company/sap" TargetMode="External"/><Relationship Id="rId9" Type="http://schemas.openxmlformats.org/officeDocument/2006/relationships/image" Target="../media/image6.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sp>
        <p:nvSpPr>
          <p:cNvPr id="12" name="Partner Logo Placeholder">
            <a:extLst>
              <a:ext uri="{FF2B5EF4-FFF2-40B4-BE49-F238E27FC236}">
                <a16:creationId xmlns:a16="http://schemas.microsoft.com/office/drawing/2014/main" id="{37451236-BF8E-934B-B7DE-1ADB8A004F3F}"/>
              </a:ext>
            </a:extLst>
          </p:cNvPr>
          <p:cNvSpPr>
            <a:spLocks noGrp="1"/>
          </p:cNvSpPr>
          <p:nvPr>
            <p:ph type="pic" sz="quarter" idx="15" hasCustomPrompt="1"/>
          </p:nvPr>
        </p:nvSpPr>
        <p:spPr>
          <a:xfrm>
            <a:off x="282575" y="6161088"/>
            <a:ext cx="954088" cy="417512"/>
          </a:xfrm>
        </p:spPr>
        <p:txBody>
          <a:bodyPr anchor="ctr" anchorCtr="0">
            <a:noAutofit/>
          </a:bodyPr>
          <a:lstStyle>
            <a:lvl1pPr algn="ctr">
              <a:spcBef>
                <a:spcPts val="0"/>
              </a:spcBef>
              <a:defRPr sz="900"/>
            </a:lvl1pPr>
          </a:lstStyle>
          <a:p>
            <a:r>
              <a:rPr lang="en-US" dirty="0"/>
              <a:t>Add partner </a:t>
            </a:r>
            <a:br>
              <a:rPr lang="en-US" dirty="0"/>
            </a:br>
            <a:r>
              <a:rPr lang="en-US" dirty="0"/>
              <a:t>logo and alt text</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Title Goes Here</a:t>
            </a:r>
            <a:br>
              <a:rPr lang="en-US" dirty="0"/>
            </a:br>
            <a:r>
              <a:rPr lang="en-US" dirty="0"/>
              <a:t>and Here and Here</a:t>
            </a:r>
          </a:p>
        </p:txBody>
      </p:sp>
      <p:sp>
        <p:nvSpPr>
          <p:cNvPr id="7" name="Picture Placeholder 6">
            <a:extLst>
              <a:ext uri="{FF2B5EF4-FFF2-40B4-BE49-F238E27FC236}">
                <a16:creationId xmlns:a16="http://schemas.microsoft.com/office/drawing/2014/main" id="{4FA78832-C268-4EC5-BB82-7F9D7F5B51B2}"/>
              </a:ext>
            </a:extLst>
          </p:cNvPr>
          <p:cNvSpPr>
            <a:spLocks noGrp="1"/>
          </p:cNvSpPr>
          <p:nvPr>
            <p:ph type="pic" sz="quarter" idx="16"/>
          </p:nvPr>
        </p:nvSpPr>
        <p:spPr>
          <a:xfrm>
            <a:off x="0" y="-1"/>
            <a:ext cx="12195175" cy="3430800"/>
          </a:xfrm>
        </p:spPr>
        <p:txBody>
          <a:bodyPr/>
          <a:lstStyle/>
          <a:p>
            <a:endParaRPr lang="en-GB" dirty="0"/>
          </a:p>
        </p:txBody>
      </p:sp>
      <p:sp>
        <p:nvSpPr>
          <p:cNvPr id="10" name="TextBox 9" descr="{&quot;templafy&quot;:{&quot;id&quot;:&quot;3d0d5983-64ff-46a2-a95f-e749984b4f30&quot;}}">
            <a:extLst>
              <a:ext uri="{FF2B5EF4-FFF2-40B4-BE49-F238E27FC236}">
                <a16:creationId xmlns:a16="http://schemas.microsoft.com/office/drawing/2014/main" id="{798F9B08-2B9F-444B-8020-ACD960A0FAE7}"/>
              </a:ext>
            </a:extLst>
          </p:cNvPr>
          <p:cNvSpPr txBox="1"/>
          <p:nvPr userDrawn="1"/>
        </p:nvSpPr>
        <p:spPr>
          <a:xfrm>
            <a:off x="282575" y="5725533"/>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endParaRPr lang="en-US" sz="1000" kern="0" dirty="0">
              <a:ea typeface="Arial Unicode MS" pitchFamily="34" charset="-128"/>
              <a:cs typeface="Arial Unicode MS" pitchFamily="34" charset="-128"/>
            </a:endParaRPr>
          </a:p>
        </p:txBody>
      </p:sp>
      <p:pic>
        <p:nvPicPr>
          <p:cNvPr id="1114208975" name="Acquired Company Logo Placeholder" descr="{&quot;templafy&quot;:{&quot;id&quot;:&quot;f7700804-26cf-44f4-886b-84c4902a36e1&quot;}}" hidden="1"/>
          <p:cNvPicPr>
            <a:picLocks noChangeAspect="1"/>
          </p:cNvPicPr>
          <p:nvPr/>
        </p:nvPicPr>
        <p:blipFill>
          <a:blip r:embed="rId2"/>
          <a:stretch>
            <a:fillRect/>
          </a:stretch>
        </p:blipFill>
        <p:spPr>
          <a:xfrm>
            <a:off x="282575" y="3590141"/>
            <a:ext cx="4125924" cy="266010"/>
          </a:xfrm>
          <a:prstGeom prst="rect">
            <a:avLst/>
          </a:prstGeom>
        </p:spPr>
      </p:pic>
      <p:pic>
        <p:nvPicPr>
          <p:cNvPr id="2" name="SAP Logo Placeholder">
            <a:extLst>
              <a:ext uri="{FF2B5EF4-FFF2-40B4-BE49-F238E27FC236}">
                <a16:creationId xmlns:a16="http://schemas.microsoft.com/office/drawing/2014/main" id="{16F0BCBB-32D2-9381-71DE-93D5BA6B0364}"/>
              </a:ext>
            </a:extLst>
          </p:cNvPr>
          <p:cNvPicPr>
            <a:picLocks noChangeAspect="1"/>
          </p:cNvPicPr>
          <p:nvPr userDrawn="1"/>
        </p:nvPicPr>
        <p:blipFill>
          <a:blip r:embed="rId3"/>
          <a:srcRect/>
          <a:stretch/>
        </p:blipFill>
        <p:spPr>
          <a:xfrm>
            <a:off x="9692640" y="6054484"/>
            <a:ext cx="2212852" cy="534136"/>
          </a:xfrm>
          <a:prstGeom prst="rect">
            <a:avLst/>
          </a:prstGeom>
        </p:spPr>
      </p:pic>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10" name="Partner Logo Placeholder">
            <a:extLst>
              <a:ext uri="{FF2B5EF4-FFF2-40B4-BE49-F238E27FC236}">
                <a16:creationId xmlns:a16="http://schemas.microsoft.com/office/drawing/2014/main" id="{DA90C4E7-C35C-564D-9269-70A29A50EBF8}"/>
              </a:ext>
            </a:extLst>
          </p:cNvPr>
          <p:cNvSpPr>
            <a:spLocks noGrp="1"/>
          </p:cNvSpPr>
          <p:nvPr>
            <p:ph type="pic" sz="quarter" idx="15" hasCustomPrompt="1"/>
          </p:nvPr>
        </p:nvSpPr>
        <p:spPr>
          <a:xfrm>
            <a:off x="282575" y="6161088"/>
            <a:ext cx="954088" cy="417512"/>
          </a:xfrm>
        </p:spPr>
        <p:txBody>
          <a:bodyPr anchor="ctr" anchorCtr="0">
            <a:noAutofit/>
          </a:bodyPr>
          <a:lstStyle>
            <a:lvl1pPr algn="ctr">
              <a:spcBef>
                <a:spcPts val="0"/>
              </a:spcBef>
              <a:defRPr sz="900"/>
            </a:lvl1pPr>
          </a:lstStyle>
          <a:p>
            <a:r>
              <a:rPr lang="en-US" dirty="0"/>
              <a:t>Add partner </a:t>
            </a:r>
            <a:br>
              <a:rPr lang="en-US" dirty="0"/>
            </a:br>
            <a:r>
              <a:rPr lang="en-US" dirty="0"/>
              <a:t>logo and alt text</a:t>
            </a:r>
          </a:p>
        </p:txBody>
      </p:sp>
      <p:sp>
        <p:nvSpPr>
          <p:cNvPr id="4" name="Title"/>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dirty="0"/>
              <a:t>Title Goes Here</a:t>
            </a:r>
            <a:br>
              <a:rPr lang="en-US" dirty="0"/>
            </a:br>
            <a:r>
              <a:rPr lang="en-US" dirty="0"/>
              <a:t>and Here and Here</a:t>
            </a:r>
            <a:endParaRPr lang="de-DE" sz="3600" kern="0" dirty="0" err="1">
              <a:ea typeface="Arial Unicode MS" pitchFamily="34" charset="-128"/>
              <a:cs typeface="Arial Unicode MS" pitchFamily="34" charset="-128"/>
            </a:endParaRPr>
          </a:p>
        </p:txBody>
      </p:sp>
      <p:pic>
        <p:nvPicPr>
          <p:cNvPr id="28936725" name="Acquired Company Logo Placeholder" descr="{&quot;templafy&quot;:{&quot;id&quot;:&quot;e24a6e43-600a-4c6b-89de-bcf3787a4fa8&quot;}}" hidden="1"/>
          <p:cNvPicPr>
            <a:picLocks noChangeAspect="1"/>
          </p:cNvPicPr>
          <p:nvPr/>
        </p:nvPicPr>
        <p:blipFill>
          <a:blip r:embed="rId2"/>
          <a:stretch>
            <a:fillRect/>
          </a:stretch>
        </p:blipFill>
        <p:spPr>
          <a:xfrm>
            <a:off x="282575" y="2141327"/>
            <a:ext cx="4125924" cy="266010"/>
          </a:xfrm>
          <a:prstGeom prst="rect">
            <a:avLst/>
          </a:prstGeom>
        </p:spPr>
      </p:pic>
      <p:sp>
        <p:nvSpPr>
          <p:cNvPr id="11" name="TextBox 10" descr="{&quot;templafy&quot;:{&quot;id&quot;:&quot;41d41bb3-dcd8-4372-9925-71500d8f3f4a&quot;}}">
            <a:extLst>
              <a:ext uri="{FF2B5EF4-FFF2-40B4-BE49-F238E27FC236}">
                <a16:creationId xmlns:a16="http://schemas.microsoft.com/office/drawing/2014/main" id="{AC53B201-90B9-4E7D-A16A-96A3B827889D}"/>
              </a:ext>
            </a:extLst>
          </p:cNvPr>
          <p:cNvSpPr txBox="1"/>
          <p:nvPr userDrawn="1"/>
        </p:nvSpPr>
        <p:spPr>
          <a:xfrm>
            <a:off x="282575" y="5080814"/>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endParaRPr lang="en-US" sz="1000" kern="0" dirty="0">
              <a:ea typeface="Arial Unicode MS" pitchFamily="34" charset="-128"/>
              <a:cs typeface="Arial Unicode MS" pitchFamily="34" charset="-128"/>
            </a:endParaRPr>
          </a:p>
        </p:txBody>
      </p:sp>
      <p:pic>
        <p:nvPicPr>
          <p:cNvPr id="3" name="SAP Logo Placeholder">
            <a:extLst>
              <a:ext uri="{FF2B5EF4-FFF2-40B4-BE49-F238E27FC236}">
                <a16:creationId xmlns:a16="http://schemas.microsoft.com/office/drawing/2014/main" id="{07653615-DE80-859A-7991-7BC4348765FD}"/>
              </a:ext>
            </a:extLst>
          </p:cNvPr>
          <p:cNvPicPr>
            <a:picLocks noChangeAspect="1"/>
          </p:cNvPicPr>
          <p:nvPr userDrawn="1"/>
        </p:nvPicPr>
        <p:blipFill>
          <a:blip r:embed="rId3"/>
          <a:srcRect/>
          <a:stretch/>
        </p:blipFill>
        <p:spPr>
          <a:xfrm>
            <a:off x="9692640" y="6054484"/>
            <a:ext cx="2212852" cy="534136"/>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Title Goes Here</a:t>
            </a:r>
            <a:br>
              <a:rPr lang="en-US" dirty="0"/>
            </a:br>
            <a:r>
              <a:rPr lang="en-US" dirty="0"/>
              <a:t>and Here and Here</a:t>
            </a:r>
          </a:p>
        </p:txBody>
      </p:sp>
      <p:pic>
        <p:nvPicPr>
          <p:cNvPr id="1120431071" name="Acquired Company Logo Placeholder" descr="{&quot;templafy&quot;:{&quot;id&quot;:&quot;aa4ed536-699c-4dd2-9dfa-64db60db2f76&quot;}}" hidden="1"/>
          <p:cNvPicPr>
            <a:picLocks noChangeAspect="1"/>
          </p:cNvPicPr>
          <p:nvPr/>
        </p:nvPicPr>
        <p:blipFill>
          <a:blip r:embed="rId2"/>
          <a:stretch>
            <a:fillRect/>
          </a:stretch>
        </p:blipFill>
        <p:spPr>
          <a:xfrm>
            <a:off x="282575" y="3564352"/>
            <a:ext cx="4125924" cy="266010"/>
          </a:xfrm>
          <a:prstGeom prst="rect">
            <a:avLst/>
          </a:prstGeom>
        </p:spPr>
      </p:pic>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sp>
        <p:nvSpPr>
          <p:cNvPr id="12" name="TextBox 11" descr="{&quot;templafy&quot;:{&quot;id&quot;:&quot;adbed1db-c354-4a1b-8762-a2e36537f5bc&quot;}}">
            <a:extLst>
              <a:ext uri="{FF2B5EF4-FFF2-40B4-BE49-F238E27FC236}">
                <a16:creationId xmlns:a16="http://schemas.microsoft.com/office/drawing/2014/main" id="{EEC6D590-31F2-438D-89DB-EC6D9F68073A}"/>
              </a:ext>
            </a:extLst>
          </p:cNvPr>
          <p:cNvSpPr txBox="1"/>
          <p:nvPr userDrawn="1"/>
        </p:nvSpPr>
        <p:spPr>
          <a:xfrm>
            <a:off x="282575" y="5725533"/>
            <a:ext cx="4986112" cy="252000"/>
          </a:xfrm>
          <a:prstGeom prst="rect">
            <a:avLst/>
          </a:prstGeom>
          <a:noFill/>
        </p:spPr>
        <p:txBody>
          <a:bodyPr wrap="square" lIns="0" tIns="0" rIns="0" bIns="0" rtlCol="0">
            <a:norm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endParaRPr kumimoji="0" lang="en-US" sz="10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4" name="TextBox 13" descr="{&quot;templafy&quot;:{&quot;id&quot;:&quot;838c43a6-b92e-4cd5-9e90-c0c6b96b89ae&quot;}}">
            <a:extLst>
              <a:ext uri="{FF2B5EF4-FFF2-40B4-BE49-F238E27FC236}">
                <a16:creationId xmlns:a16="http://schemas.microsoft.com/office/drawing/2014/main" id="{72E461ED-FE6B-472A-84CF-CA7D67D5FF90}"/>
              </a:ext>
            </a:extLst>
          </p:cNvPr>
          <p:cNvSpPr txBox="1"/>
          <p:nvPr userDrawn="1"/>
        </p:nvSpPr>
        <p:spPr>
          <a:xfrm>
            <a:off x="280987" y="5339187"/>
            <a:ext cx="5402236" cy="223148"/>
          </a:xfrm>
          <a:prstGeom prst="rect">
            <a:avLst/>
          </a:prstGeom>
          <a:noFill/>
        </p:spPr>
        <p:txBody>
          <a:bodyPr wrap="square" lIns="0" tIns="0" rIns="0" bIns="0" rtlCol="0" anchor="b" anchorCtr="0">
            <a:no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FFFFFF"/>
              </a:solidFill>
              <a:effectLst/>
              <a:uLnTx/>
              <a:uFillTx/>
              <a:latin typeface="Arial"/>
              <a:ea typeface="+mn-ea"/>
              <a:cs typeface="+mn-cs"/>
            </a:endParaRPr>
          </a:p>
        </p:txBody>
      </p:sp>
      <p:sp>
        <p:nvSpPr>
          <p:cNvPr id="15" name="TextBox 14" descr="{&quot;templafy&quot;:{&quot;id&quot;:&quot;4824819b-6070-49d8-9277-941d6cdc792a&quot;}}">
            <a:extLst>
              <a:ext uri="{FF2B5EF4-FFF2-40B4-BE49-F238E27FC236}">
                <a16:creationId xmlns:a16="http://schemas.microsoft.com/office/drawing/2014/main" id="{3471D1DE-3939-4170-8CCD-AA9743B81749}"/>
              </a:ext>
            </a:extLst>
          </p:cNvPr>
          <p:cNvSpPr txBox="1"/>
          <p:nvPr userDrawn="1"/>
        </p:nvSpPr>
        <p:spPr>
          <a:xfrm>
            <a:off x="288000" y="5135836"/>
            <a:ext cx="5402236" cy="223148"/>
          </a:xfrm>
          <a:prstGeom prst="rect">
            <a:avLst/>
          </a:prstGeom>
          <a:noFill/>
        </p:spPr>
        <p:txBody>
          <a:bodyPr wrap="square" lIns="0" tIns="0" rIns="0" bIns="0" rtlCol="0" anchor="b" anchorCtr="0">
            <a:no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FFFFFF"/>
              </a:solidFill>
              <a:effectLst/>
              <a:uLnTx/>
              <a:uFillTx/>
              <a:latin typeface="Arial"/>
              <a:ea typeface="+mn-ea"/>
              <a:cs typeface="+mn-cs"/>
            </a:endParaRPr>
          </a:p>
        </p:txBody>
      </p:sp>
      <p:pic>
        <p:nvPicPr>
          <p:cNvPr id="4" name="SAP Logo Placeholder">
            <a:extLst>
              <a:ext uri="{FF2B5EF4-FFF2-40B4-BE49-F238E27FC236}">
                <a16:creationId xmlns:a16="http://schemas.microsoft.com/office/drawing/2014/main" id="{47CB50EF-B1AE-DFA9-06D6-ACD48D0C7C55}"/>
              </a:ext>
            </a:extLst>
          </p:cNvPr>
          <p:cNvPicPr>
            <a:picLocks noChangeAspect="1"/>
          </p:cNvPicPr>
          <p:nvPr userDrawn="1"/>
        </p:nvPicPr>
        <p:blipFill>
          <a:blip r:embed="rId3"/>
          <a:srcRect/>
          <a:stretch/>
        </p:blipFill>
        <p:spPr>
          <a:xfrm>
            <a:off x="9692640" y="6054484"/>
            <a:ext cx="2212852" cy="534136"/>
          </a:xfrm>
          <a:prstGeom prst="rect">
            <a:avLst/>
          </a:prstGeom>
        </p:spPr>
      </p:pic>
    </p:spTree>
    <p:extLst>
      <p:ext uri="{BB962C8B-B14F-4D97-AF65-F5344CB8AC3E}">
        <p14:creationId xmlns:p14="http://schemas.microsoft.com/office/powerpoint/2010/main" val="2064516640"/>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12" name="Classification" descr="{&quot;templafy&quot;:{&quot;id&quot;:&quot;3f518ea3-90ba-484c-bfef-45af1429a3eb&quot;}}">
            <a:extLst>
              <a:ext uri="{FF2B5EF4-FFF2-40B4-BE49-F238E27FC236}">
                <a16:creationId xmlns:a16="http://schemas.microsoft.com/office/drawing/2014/main" id="{9AED1B7B-FC45-4242-8DBB-E0D16A9A9CDB}"/>
              </a:ext>
            </a:extLst>
          </p:cNvPr>
          <p:cNvSpPr txBox="1"/>
          <p:nvPr userDrawn="1"/>
        </p:nvSpPr>
        <p:spPr>
          <a:xfrm>
            <a:off x="282575" y="5080814"/>
            <a:ext cx="4986112" cy="252000"/>
          </a:xfrm>
          <a:prstGeom prst="rect">
            <a:avLst/>
          </a:prstGeom>
          <a:noFill/>
        </p:spPr>
        <p:txBody>
          <a:bodyPr wrap="square" lIns="0" tIns="0" rIns="0" bIns="0" rtlCol="0">
            <a:norm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endParaRPr kumimoji="0" lang="en-US" sz="10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4" name="Title"/>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dirty="0"/>
              <a:t>Title Goes Here</a:t>
            </a:r>
            <a:br>
              <a:rPr lang="en-US" dirty="0"/>
            </a:br>
            <a:r>
              <a:rPr lang="en-US" dirty="0"/>
              <a:t>and Here and Here</a:t>
            </a:r>
            <a:endParaRPr lang="de-DE" sz="3600" kern="0" dirty="0" err="1">
              <a:ea typeface="Arial Unicode MS" pitchFamily="34" charset="-128"/>
              <a:cs typeface="Arial Unicode MS" pitchFamily="34" charset="-128"/>
            </a:endParaRPr>
          </a:p>
        </p:txBody>
      </p:sp>
      <p:pic>
        <p:nvPicPr>
          <p:cNvPr id="309285700" name="Acquired Company Logo Placeholder" descr="{&quot;templafy&quot;:{&quot;id&quot;:&quot;fe58f946-1287-4e54-9e26-6ca884f18a06&quot;}}" hidden="1"/>
          <p:cNvPicPr>
            <a:picLocks noChangeAspect="1"/>
          </p:cNvPicPr>
          <p:nvPr/>
        </p:nvPicPr>
        <p:blipFill>
          <a:blip r:embed="rId2"/>
          <a:stretch>
            <a:fillRect/>
          </a:stretch>
        </p:blipFill>
        <p:spPr>
          <a:xfrm>
            <a:off x="282575" y="2045822"/>
            <a:ext cx="4125924" cy="266010"/>
          </a:xfrm>
          <a:prstGeom prst="rect">
            <a:avLst/>
          </a:prstGeom>
        </p:spPr>
      </p:pic>
      <p:sp>
        <p:nvSpPr>
          <p:cNvPr id="10" name="TextBox 9" descr="{&quot;templafy&quot;:{&quot;id&quot;:&quot;b2c01b11-00e6-47a2-84fe-ad87dfcae16d&quot;}}">
            <a:extLst>
              <a:ext uri="{FF2B5EF4-FFF2-40B4-BE49-F238E27FC236}">
                <a16:creationId xmlns:a16="http://schemas.microsoft.com/office/drawing/2014/main" id="{8D0BBFAA-C778-47CC-B6FF-20BAB456E2C9}"/>
              </a:ext>
            </a:extLst>
          </p:cNvPr>
          <p:cNvSpPr txBox="1"/>
          <p:nvPr userDrawn="1"/>
        </p:nvSpPr>
        <p:spPr>
          <a:xfrm>
            <a:off x="280987" y="4478127"/>
            <a:ext cx="5402236" cy="223148"/>
          </a:xfrm>
          <a:prstGeom prst="rect">
            <a:avLst/>
          </a:prstGeom>
          <a:noFill/>
        </p:spPr>
        <p:txBody>
          <a:bodyPr wrap="square" lIns="0" tIns="0" rIns="0" bIns="0" rtlCol="0" anchor="b" anchorCtr="0">
            <a:no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TextBox 13" descr="{&quot;templafy&quot;:{&quot;id&quot;:&quot;cdeab843-0742-4bfe-8631-019e21eee2e9&quot;}}">
            <a:extLst>
              <a:ext uri="{FF2B5EF4-FFF2-40B4-BE49-F238E27FC236}">
                <a16:creationId xmlns:a16="http://schemas.microsoft.com/office/drawing/2014/main" id="{65BC2793-745A-43E4-8CF5-24D8BF40D064}"/>
              </a:ext>
            </a:extLst>
          </p:cNvPr>
          <p:cNvSpPr txBox="1"/>
          <p:nvPr userDrawn="1"/>
        </p:nvSpPr>
        <p:spPr>
          <a:xfrm>
            <a:off x="288000" y="4274776"/>
            <a:ext cx="5402236" cy="223148"/>
          </a:xfrm>
          <a:prstGeom prst="rect">
            <a:avLst/>
          </a:prstGeom>
          <a:noFill/>
        </p:spPr>
        <p:txBody>
          <a:bodyPr wrap="square" lIns="0" tIns="0" rIns="0" bIns="0" rtlCol="0" anchor="b" anchorCtr="0">
            <a:no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FFFFFF"/>
              </a:solidFill>
              <a:effectLst/>
              <a:uLnTx/>
              <a:uFillTx/>
              <a:latin typeface="Arial"/>
              <a:ea typeface="+mn-ea"/>
              <a:cs typeface="+mn-cs"/>
            </a:endParaRPr>
          </a:p>
        </p:txBody>
      </p:sp>
      <p:pic>
        <p:nvPicPr>
          <p:cNvPr id="3" name="SAP Logo Placeholder">
            <a:extLst>
              <a:ext uri="{FF2B5EF4-FFF2-40B4-BE49-F238E27FC236}">
                <a16:creationId xmlns:a16="http://schemas.microsoft.com/office/drawing/2014/main" id="{7E34325C-E041-1038-B0D6-F9A7D0A96EE4}"/>
              </a:ext>
            </a:extLst>
          </p:cNvPr>
          <p:cNvPicPr>
            <a:picLocks noChangeAspect="1"/>
          </p:cNvPicPr>
          <p:nvPr userDrawn="1"/>
        </p:nvPicPr>
        <p:blipFill>
          <a:blip r:embed="rId3"/>
          <a:srcRect/>
          <a:stretch/>
        </p:blipFill>
        <p:spPr>
          <a:xfrm>
            <a:off x="9692640" y="6054484"/>
            <a:ext cx="2212852" cy="534136"/>
          </a:xfrm>
          <a:prstGeom prst="rect">
            <a:avLst/>
          </a:prstGeom>
        </p:spPr>
      </p:pic>
    </p:spTree>
    <p:extLst>
      <p:ext uri="{BB962C8B-B14F-4D97-AF65-F5344CB8AC3E}">
        <p14:creationId xmlns:p14="http://schemas.microsoft.com/office/powerpoint/2010/main" val="4036396151"/>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7506">
          <p15:clr>
            <a:srgbClr val="FBAE40"/>
          </p15:clr>
        </p15:guide>
        <p15:guide id="7" orient="horz" pos="414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11" name="Classification" descr="{&quot;templafy&quot;:{&quot;id&quot;:&quot;5a092d81-a553-42b7-b546-ff8e36315dd3&quot;}}">
            <a:extLst>
              <a:ext uri="{FF2B5EF4-FFF2-40B4-BE49-F238E27FC236}">
                <a16:creationId xmlns:a16="http://schemas.microsoft.com/office/drawing/2014/main" id="{579B2F34-6F4A-4590-92E9-60572485B8E0}"/>
              </a:ext>
            </a:extLst>
          </p:cNvPr>
          <p:cNvSpPr txBox="1"/>
          <p:nvPr userDrawn="1"/>
        </p:nvSpPr>
        <p:spPr>
          <a:xfrm>
            <a:off x="287338" y="5057581"/>
            <a:ext cx="4986112" cy="252000"/>
          </a:xfrm>
          <a:prstGeom prst="rect">
            <a:avLst/>
          </a:prstGeom>
          <a:noFill/>
        </p:spPr>
        <p:txBody>
          <a:bodyPr wrap="square" lIns="0" tIns="0" rIns="0" bIns="0" rtlCol="0">
            <a:norm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endParaRPr kumimoji="0" lang="en-US" sz="10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8" name="Title"/>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dirty="0"/>
              <a:t>Title Goes Here</a:t>
            </a:r>
            <a:br>
              <a:rPr lang="en-US" dirty="0"/>
            </a:br>
            <a:r>
              <a:rPr lang="en-US" dirty="0"/>
              <a:t>and Here and Here</a:t>
            </a:r>
            <a:endParaRPr lang="de-DE" sz="3600" kern="0" dirty="0" err="1">
              <a:ea typeface="Arial Unicode MS" pitchFamily="34" charset="-128"/>
              <a:cs typeface="Arial Unicode MS" pitchFamily="34" charset="-128"/>
            </a:endParaRPr>
          </a:p>
        </p:txBody>
      </p:sp>
      <p:pic>
        <p:nvPicPr>
          <p:cNvPr id="1478079337" name="Acquired Company Placeholder" descr="{&quot;templafy&quot;:{&quot;id&quot;:&quot;c7020686-adff-4294-9d5f-e225452a3215&quot;}}" hidden="1"/>
          <p:cNvPicPr>
            <a:picLocks noChangeAspect="1"/>
          </p:cNvPicPr>
          <p:nvPr/>
        </p:nvPicPr>
        <p:blipFill>
          <a:blip r:embed="rId2"/>
          <a:stretch>
            <a:fillRect/>
          </a:stretch>
        </p:blipFill>
        <p:spPr>
          <a:xfrm>
            <a:off x="308320" y="2015327"/>
            <a:ext cx="4125924" cy="266010"/>
          </a:xfrm>
          <a:prstGeom prst="rect">
            <a:avLst/>
          </a:prstGeom>
        </p:spPr>
      </p:pic>
      <p:sp>
        <p:nvSpPr>
          <p:cNvPr id="14" name="TextBox 13" descr="{&quot;templafy&quot;:{&quot;id&quot;:&quot;6054fdc0-0921-4dac-b611-020555b0d148&quot;}}">
            <a:extLst>
              <a:ext uri="{FF2B5EF4-FFF2-40B4-BE49-F238E27FC236}">
                <a16:creationId xmlns:a16="http://schemas.microsoft.com/office/drawing/2014/main" id="{104400F3-30DA-42BD-9477-E89126EB131B}"/>
              </a:ext>
            </a:extLst>
          </p:cNvPr>
          <p:cNvSpPr txBox="1"/>
          <p:nvPr userDrawn="1"/>
        </p:nvSpPr>
        <p:spPr>
          <a:xfrm>
            <a:off x="280987" y="4478127"/>
            <a:ext cx="5402236" cy="223148"/>
          </a:xfrm>
          <a:prstGeom prst="rect">
            <a:avLst/>
          </a:prstGeom>
          <a:noFill/>
        </p:spPr>
        <p:txBody>
          <a:bodyPr wrap="square" lIns="0" tIns="0" rIns="0" bIns="0" rtlCol="0" anchor="b" anchorCtr="0">
            <a:no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FFFFFF"/>
              </a:solidFill>
              <a:effectLst/>
              <a:uLnTx/>
              <a:uFillTx/>
              <a:latin typeface="Arial"/>
              <a:ea typeface="+mn-ea"/>
              <a:cs typeface="+mn-cs"/>
            </a:endParaRPr>
          </a:p>
        </p:txBody>
      </p:sp>
      <p:sp>
        <p:nvSpPr>
          <p:cNvPr id="15" name="TextBox 14" descr="{&quot;templafy&quot;:{&quot;id&quot;:&quot;9b4360ee-6b78-427e-999f-d05771b433c6&quot;}}">
            <a:extLst>
              <a:ext uri="{FF2B5EF4-FFF2-40B4-BE49-F238E27FC236}">
                <a16:creationId xmlns:a16="http://schemas.microsoft.com/office/drawing/2014/main" id="{1DA16BA6-203F-4A94-9917-BFF1986FD4F6}"/>
              </a:ext>
            </a:extLst>
          </p:cNvPr>
          <p:cNvSpPr txBox="1"/>
          <p:nvPr userDrawn="1"/>
        </p:nvSpPr>
        <p:spPr>
          <a:xfrm>
            <a:off x="288000" y="4274776"/>
            <a:ext cx="5402236" cy="223148"/>
          </a:xfrm>
          <a:prstGeom prst="rect">
            <a:avLst/>
          </a:prstGeom>
          <a:noFill/>
        </p:spPr>
        <p:txBody>
          <a:bodyPr wrap="square" lIns="0" tIns="0" rIns="0" bIns="0" rtlCol="0" anchor="b" anchorCtr="0">
            <a:no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FFFFFF"/>
              </a:solidFill>
              <a:effectLst/>
              <a:uLnTx/>
              <a:uFillTx/>
              <a:latin typeface="Arial"/>
              <a:ea typeface="+mn-ea"/>
              <a:cs typeface="+mn-cs"/>
            </a:endParaRPr>
          </a:p>
        </p:txBody>
      </p:sp>
      <p:pic>
        <p:nvPicPr>
          <p:cNvPr id="3" name="SAP Logo Placeholder">
            <a:extLst>
              <a:ext uri="{FF2B5EF4-FFF2-40B4-BE49-F238E27FC236}">
                <a16:creationId xmlns:a16="http://schemas.microsoft.com/office/drawing/2014/main" id="{E3E1EA1D-E7E2-4B83-F375-577595806356}"/>
              </a:ext>
            </a:extLst>
          </p:cNvPr>
          <p:cNvPicPr>
            <a:picLocks noChangeAspect="1"/>
          </p:cNvPicPr>
          <p:nvPr userDrawn="1"/>
        </p:nvPicPr>
        <p:blipFill>
          <a:blip r:embed="rId3"/>
          <a:srcRect/>
          <a:stretch/>
        </p:blipFill>
        <p:spPr>
          <a:xfrm>
            <a:off x="9692640" y="6054484"/>
            <a:ext cx="2212852" cy="534136"/>
          </a:xfrm>
          <a:prstGeom prst="rect">
            <a:avLst/>
          </a:prstGeom>
        </p:spPr>
      </p:pic>
    </p:spTree>
    <p:extLst>
      <p:ext uri="{BB962C8B-B14F-4D97-AF65-F5344CB8AC3E}">
        <p14:creationId xmlns:p14="http://schemas.microsoft.com/office/powerpoint/2010/main" val="583915561"/>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4236932109"/>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3962332057"/>
      </p:ext>
    </p:extLst>
  </p:cSld>
  <p:clrMapOvr>
    <a:masterClrMapping/>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3366576"/>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239129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956921328"/>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51096895"/>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907437504"/>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12" name="Partner Logo Placeholder">
            <a:extLst>
              <a:ext uri="{FF2B5EF4-FFF2-40B4-BE49-F238E27FC236}">
                <a16:creationId xmlns:a16="http://schemas.microsoft.com/office/drawing/2014/main" id="{CDF488C1-3A47-E949-B29F-E38211D2C511}"/>
              </a:ext>
            </a:extLst>
          </p:cNvPr>
          <p:cNvSpPr>
            <a:spLocks noGrp="1"/>
          </p:cNvSpPr>
          <p:nvPr>
            <p:ph type="pic" sz="quarter" idx="15" hasCustomPrompt="1"/>
          </p:nvPr>
        </p:nvSpPr>
        <p:spPr>
          <a:xfrm>
            <a:off x="282575" y="6161088"/>
            <a:ext cx="954088" cy="417512"/>
          </a:xfrm>
        </p:spPr>
        <p:txBody>
          <a:bodyPr anchor="ctr" anchorCtr="0">
            <a:noAutofit/>
          </a:bodyPr>
          <a:lstStyle>
            <a:lvl1pPr algn="ctr">
              <a:spcBef>
                <a:spcPts val="0"/>
              </a:spcBef>
              <a:defRPr sz="900"/>
            </a:lvl1pPr>
          </a:lstStyle>
          <a:p>
            <a:r>
              <a:rPr lang="en-US" dirty="0"/>
              <a:t>Add partner </a:t>
            </a:r>
            <a:br>
              <a:rPr lang="en-US" dirty="0"/>
            </a:br>
            <a:r>
              <a:rPr lang="en-US" dirty="0"/>
              <a:t>logo and alt text</a:t>
            </a:r>
          </a:p>
        </p:txBody>
      </p:sp>
      <p:sp>
        <p:nvSpPr>
          <p:cNvPr id="7" name="Pictogram Placeholder"/>
          <p:cNvSpPr>
            <a:spLocks noGrp="1"/>
          </p:cNvSpPr>
          <p:nvPr>
            <p:ph type="pic" sz="quarter" idx="16"/>
          </p:nvPr>
        </p:nvSpPr>
        <p:spPr>
          <a:xfrm>
            <a:off x="6954855" y="963000"/>
            <a:ext cx="4932000" cy="4932000"/>
          </a:xfrm>
        </p:spPr>
        <p:txBody>
          <a:bodyPr/>
          <a:lstStyle>
            <a:lvl1pPr>
              <a:defRPr>
                <a:noFill/>
              </a:defRPr>
            </a:lvl1pPr>
          </a:lstStyle>
          <a:p>
            <a:endParaRPr lang="de-DE" dirty="0"/>
          </a:p>
        </p:txBody>
      </p:sp>
      <p:sp>
        <p:nvSpPr>
          <p:cNvPr id="8" name="Title"/>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dirty="0"/>
              <a:t>Title Goes Here</a:t>
            </a:r>
            <a:br>
              <a:rPr lang="en-US" dirty="0"/>
            </a:br>
            <a:r>
              <a:rPr lang="en-US" dirty="0"/>
              <a:t>and Here and Here</a:t>
            </a:r>
            <a:endParaRPr lang="de-DE" sz="3600" kern="0" dirty="0" err="1">
              <a:ea typeface="Arial Unicode MS" pitchFamily="34" charset="-128"/>
              <a:cs typeface="Arial Unicode MS" pitchFamily="34" charset="-128"/>
            </a:endParaRPr>
          </a:p>
        </p:txBody>
      </p:sp>
      <p:pic>
        <p:nvPicPr>
          <p:cNvPr id="2019604558" name="Acquired Company Logo Placeholder" descr="{&quot;templafy&quot;:{&quot;id&quot;:&quot;2192b02c-205f-4b63-b3e9-1b29ab05e0e0&quot;}}" hidden="1"/>
          <p:cNvPicPr>
            <a:picLocks noChangeAspect="1"/>
          </p:cNvPicPr>
          <p:nvPr/>
        </p:nvPicPr>
        <p:blipFill>
          <a:blip r:embed="rId2"/>
          <a:stretch>
            <a:fillRect/>
          </a:stretch>
        </p:blipFill>
        <p:spPr>
          <a:xfrm>
            <a:off x="288001" y="2139633"/>
            <a:ext cx="4125924" cy="266010"/>
          </a:xfrm>
          <a:prstGeom prst="rect">
            <a:avLst/>
          </a:prstGeom>
        </p:spPr>
      </p:pic>
      <p:sp>
        <p:nvSpPr>
          <p:cNvPr id="9" name="TextBox 8" descr="{&quot;templafy&quot;:{&quot;id&quot;:&quot;9a19464a-8964-4a36-a25a-53d5da866c8f&quot;}}">
            <a:extLst>
              <a:ext uri="{FF2B5EF4-FFF2-40B4-BE49-F238E27FC236}">
                <a16:creationId xmlns:a16="http://schemas.microsoft.com/office/drawing/2014/main" id="{98E5DEB1-9722-40B6-89CC-20C572BA33F7}"/>
              </a:ext>
            </a:extLst>
          </p:cNvPr>
          <p:cNvSpPr txBox="1"/>
          <p:nvPr userDrawn="1"/>
        </p:nvSpPr>
        <p:spPr>
          <a:xfrm>
            <a:off x="282575" y="5080814"/>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endParaRPr lang="en-US" sz="1000" kern="0" dirty="0">
              <a:ea typeface="Arial Unicode MS" pitchFamily="34" charset="-128"/>
              <a:cs typeface="Arial Unicode MS" pitchFamily="34" charset="-128"/>
            </a:endParaRPr>
          </a:p>
        </p:txBody>
      </p:sp>
      <p:pic>
        <p:nvPicPr>
          <p:cNvPr id="3" name="SAP Logo Placeholder">
            <a:extLst>
              <a:ext uri="{FF2B5EF4-FFF2-40B4-BE49-F238E27FC236}">
                <a16:creationId xmlns:a16="http://schemas.microsoft.com/office/drawing/2014/main" id="{6566E87D-4DFD-0DE7-C92B-76CA1C9B1B28}"/>
              </a:ext>
            </a:extLst>
          </p:cNvPr>
          <p:cNvPicPr>
            <a:picLocks noChangeAspect="1"/>
          </p:cNvPicPr>
          <p:nvPr userDrawn="1"/>
        </p:nvPicPr>
        <p:blipFill>
          <a:blip r:embed="rId3"/>
          <a:srcRect/>
          <a:stretch/>
        </p:blipFill>
        <p:spPr>
          <a:xfrm>
            <a:off x="9692640" y="6054484"/>
            <a:ext cx="2212852" cy="534136"/>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53073526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158056550"/>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19">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80015123"/>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811845081"/>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17682454"/>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135218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460970674"/>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300582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4289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379177486"/>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80615668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2505493305"/>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1986216337" name="SAP Logo Placeholder" descr="{&quot;templafy&quot;:{&quot;id&quot;:&quot;7349b6da-a271-4adb-ba9d-1252822997be&quot;}}"/>
          <p:cNvPicPr>
            <a:picLocks noChangeAspect="1"/>
          </p:cNvPicPr>
          <p:nvPr/>
        </p:nvPicPr>
        <p:blipFill>
          <a:blip r:embed="rId2"/>
          <a:stretch>
            <a:fillRect/>
          </a:stretch>
        </p:blipFill>
        <p:spPr>
          <a:xfrm>
            <a:off x="9692640" y="6053328"/>
            <a:ext cx="2182557" cy="554784"/>
          </a:xfrm>
          <a:prstGeom prst="rect">
            <a:avLst/>
          </a:prstGeom>
        </p:spPr>
      </p:pic>
      <p:sp>
        <p:nvSpPr>
          <p:cNvPr id="12" name="Partner Logo Placeholder">
            <a:extLst>
              <a:ext uri="{FF2B5EF4-FFF2-40B4-BE49-F238E27FC236}">
                <a16:creationId xmlns:a16="http://schemas.microsoft.com/office/drawing/2014/main" id="{37451236-BF8E-934B-B7DE-1ADB8A004F3F}"/>
              </a:ext>
            </a:extLst>
          </p:cNvPr>
          <p:cNvSpPr>
            <a:spLocks noGrp="1"/>
          </p:cNvSpPr>
          <p:nvPr>
            <p:ph type="pic" sz="quarter" idx="15" hasCustomPrompt="1"/>
          </p:nvPr>
        </p:nvSpPr>
        <p:spPr>
          <a:xfrm>
            <a:off x="282575" y="6161088"/>
            <a:ext cx="954088" cy="417512"/>
          </a:xfrm>
          <a:prstGeom prst="rect">
            <a:avLst/>
          </a:prstGeom>
        </p:spPr>
        <p:txBody>
          <a:bodyPr anchor="ctr" anchorCtr="0">
            <a:noAutofit/>
          </a:bodyPr>
          <a:lstStyle>
            <a:lvl1pPr algn="ctr">
              <a:spcBef>
                <a:spcPts val="0"/>
              </a:spcBef>
              <a:defRPr sz="900"/>
            </a:lvl1pPr>
          </a:lstStyle>
          <a:p>
            <a:r>
              <a:rPr lang="en-US"/>
              <a:t>Add partner </a:t>
            </a:r>
            <a:br>
              <a:rPr lang="en-US"/>
            </a:br>
            <a:r>
              <a:rPr lang="en-US"/>
              <a:t>logo and alt text</a:t>
            </a:r>
          </a:p>
        </p:txBody>
      </p:sp>
      <p:sp>
        <p:nvSpPr>
          <p:cNvPr id="19" name="Speaker"/>
          <p:cNvSpPr>
            <a:spLocks noGrp="1"/>
          </p:cNvSpPr>
          <p:nvPr userDrawn="1">
            <p:ph type="subTitle" idx="1" hasCustomPrompt="1"/>
          </p:nvPr>
        </p:nvSpPr>
        <p:spPr bwMode="black">
          <a:xfrm>
            <a:off x="288000" y="5130489"/>
            <a:ext cx="10899174" cy="430887"/>
          </a:xfrm>
          <a:prstGeom prst="rect">
            <a:avLst/>
          </a:prstGeo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br>
              <a:rPr lang="en-US"/>
            </a:br>
            <a:r>
              <a:rPr lang="en-US"/>
              <a:t>Month 00, 2022</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Title Goes Here</a:t>
            </a:r>
            <a:br>
              <a:rPr lang="en-US"/>
            </a:br>
            <a:r>
              <a:rPr lang="en-US"/>
              <a:t>and Here and Here</a:t>
            </a:r>
          </a:p>
        </p:txBody>
      </p:sp>
      <p:sp>
        <p:nvSpPr>
          <p:cNvPr id="4" name="Acquired Company Logo Placeholder" descr="{&quot;templafy&quot;:{&quot;id&quot;:&quot;eb3fb7f2-a0ba-4b53-9923-8d70d71ebcc8&quot;}}" hidden="1">
            <a:extLst>
              <a:ext uri="{FF2B5EF4-FFF2-40B4-BE49-F238E27FC236}">
                <a16:creationId xmlns:a16="http://schemas.microsoft.com/office/drawing/2014/main" id="{9FAC5737-20CA-FB41-845A-A1D31183A0C5}"/>
              </a:ext>
            </a:extLst>
          </p:cNvPr>
          <p:cNvSpPr>
            <a:spLocks noGrp="1"/>
          </p:cNvSpPr>
          <p:nvPr>
            <p:ph type="pic" sz="quarter" idx="13" hasCustomPrompt="1"/>
          </p:nvPr>
        </p:nvSpPr>
        <p:spPr>
          <a:xfrm>
            <a:off x="282575" y="3564352"/>
            <a:ext cx="4116387" cy="252000"/>
          </a:xfrm>
          <a:prstGeom prst="rect">
            <a:avLst/>
          </a:prstGeom>
        </p:spPr>
        <p:txBody>
          <a:bodyPr anchor="ctr" anchorCtr="0">
            <a:normAutofit/>
          </a:bodyPr>
          <a:lstStyle>
            <a:lvl1pPr>
              <a:defRPr sz="1400">
                <a:noFill/>
              </a:defRPr>
            </a:lvl1pPr>
          </a:lstStyle>
          <a:p>
            <a:r>
              <a:rPr lang="en-US"/>
              <a:t>China</a:t>
            </a:r>
          </a:p>
        </p:txBody>
      </p:sp>
      <p:sp>
        <p:nvSpPr>
          <p:cNvPr id="7" name="Picture Placeholder 6">
            <a:extLst>
              <a:ext uri="{FF2B5EF4-FFF2-40B4-BE49-F238E27FC236}">
                <a16:creationId xmlns:a16="http://schemas.microsoft.com/office/drawing/2014/main" id="{4FA78832-C268-4EC5-BB82-7F9D7F5B51B2}"/>
              </a:ext>
            </a:extLst>
          </p:cNvPr>
          <p:cNvSpPr>
            <a:spLocks noGrp="1"/>
          </p:cNvSpPr>
          <p:nvPr>
            <p:ph type="pic" sz="quarter" idx="16"/>
          </p:nvPr>
        </p:nvSpPr>
        <p:spPr>
          <a:xfrm>
            <a:off x="0" y="-1"/>
            <a:ext cx="12195175" cy="3430800"/>
          </a:xfrm>
          <a:prstGeom prst="rect">
            <a:avLst/>
          </a:prstGeom>
        </p:spPr>
        <p:txBody>
          <a:bodyPr/>
          <a:lstStyle/>
          <a:p>
            <a:r>
              <a:rPr lang="en-US"/>
              <a:t>Click icon to add picture</a:t>
            </a:r>
            <a:endParaRPr lang="en-GB"/>
          </a:p>
        </p:txBody>
      </p:sp>
      <p:sp>
        <p:nvSpPr>
          <p:cNvPr id="10" name="TextBox 9" descr="{&quot;templafy&quot;:{&quot;id&quot;:&quot;3a9d52d5-d380-48c1-bf65-8b7a3d76bd9a&quot;}}">
            <a:extLst>
              <a:ext uri="{FF2B5EF4-FFF2-40B4-BE49-F238E27FC236}">
                <a16:creationId xmlns:a16="http://schemas.microsoft.com/office/drawing/2014/main" id="{A37C08F4-0E6C-4898-894D-89E32DB6FAFB}"/>
              </a:ext>
            </a:extLst>
          </p:cNvPr>
          <p:cNvSpPr txBox="1"/>
          <p:nvPr userDrawn="1"/>
        </p:nvSpPr>
        <p:spPr>
          <a:xfrm>
            <a:off x="282575" y="5725533"/>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kern="0" dirty="0">
                <a:ea typeface="Arial Unicode MS" pitchFamily="34" charset="-128"/>
                <a:cs typeface="Arial Unicode MS" pitchFamily="34" charset="-128"/>
              </a:rPr>
              <a:t>INTERNAL – SAP and Customers Only</a:t>
            </a:r>
          </a:p>
        </p:txBody>
      </p:sp>
    </p:spTree>
    <p:extLst>
      <p:ext uri="{BB962C8B-B14F-4D97-AF65-F5344CB8AC3E}">
        <p14:creationId xmlns:p14="http://schemas.microsoft.com/office/powerpoint/2010/main" val="15611108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04001" y="504000"/>
            <a:ext cx="11036358"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366257845"/>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hank You and Contact Information">
    <p:bg>
      <p:bgRef idx="1001">
        <a:schemeClr val="bg1"/>
      </p:bgRef>
    </p:bg>
    <p:spTree>
      <p:nvGrpSpPr>
        <p:cNvPr id="1" name=""/>
        <p:cNvGrpSpPr/>
        <p:nvPr/>
      </p:nvGrpSpPr>
      <p:grpSpPr>
        <a:xfrm>
          <a:off x="0" y="0"/>
          <a:ext cx="0" cy="0"/>
          <a:chOff x="0" y="0"/>
          <a:chExt cx="0" cy="0"/>
        </a:xfrm>
      </p:grpSpPr>
      <p:pic>
        <p:nvPicPr>
          <p:cNvPr id="26396576" name="SAP Logo Placeholder" descr="{&quot;templafy&quot;:{&quot;id&quot;:&quot;93ec3c4f-51f0-420c-a156-1c780040b2b8&quot;}}"/>
          <p:cNvPicPr>
            <a:picLocks noChangeAspect="1"/>
          </p:cNvPicPr>
          <p:nvPr/>
        </p:nvPicPr>
        <p:blipFill>
          <a:blip r:embed="rId2"/>
          <a:stretch>
            <a:fillRect/>
          </a:stretch>
        </p:blipFill>
        <p:spPr>
          <a:xfrm>
            <a:off x="9509760" y="5797296"/>
            <a:ext cx="2182557" cy="554784"/>
          </a:xfrm>
          <a:prstGeom prst="rect">
            <a:avLst/>
          </a:prstGeom>
        </p:spPr>
      </p:pic>
      <p:sp>
        <p:nvSpPr>
          <p:cNvPr id="93" name="Contact information"/>
          <p:cNvSpPr>
            <a:spLocks noGrp="1"/>
          </p:cNvSpPr>
          <p:nvPr>
            <p:ph type="body" sz="quarter" idx="10" hasCustomPrompt="1"/>
          </p:nvPr>
        </p:nvSpPr>
        <p:spPr>
          <a:xfrm>
            <a:off x="504000" y="2905487"/>
            <a:ext cx="5593588" cy="2501010"/>
          </a:xfrm>
          <a:prstGeom prst="rect">
            <a:avLst/>
          </a:prstGeo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tx1"/>
                </a:solidFill>
                <a:latin typeface="+mj-lt"/>
              </a:defRPr>
            </a:lvl1pPr>
          </a:lstStyle>
          <a:p>
            <a:r>
              <a:rPr lang="en-US"/>
              <a:t>Thank you.</a:t>
            </a:r>
            <a:endParaRPr lang="de-DE"/>
          </a:p>
        </p:txBody>
      </p:sp>
      <p:sp>
        <p:nvSpPr>
          <p:cNvPr id="5" name="Acquired Company Logo Placeholder" descr="{&quot;templafy&quot;:{&quot;id&quot;:&quot;db06e6c0-084a-4908-95a3-642539e56f1b&quot;}}">
            <a:extLst>
              <a:ext uri="{FF2B5EF4-FFF2-40B4-BE49-F238E27FC236}">
                <a16:creationId xmlns:a16="http://schemas.microsoft.com/office/drawing/2014/main" id="{98F08F96-B8AA-3543-9FDD-33B125719343}"/>
              </a:ext>
            </a:extLst>
          </p:cNvPr>
          <p:cNvSpPr>
            <a:spLocks noGrp="1"/>
          </p:cNvSpPr>
          <p:nvPr>
            <p:ph type="pic" sz="quarter" idx="13" hasCustomPrompt="1"/>
          </p:nvPr>
        </p:nvSpPr>
        <p:spPr>
          <a:xfrm>
            <a:off x="504000" y="522453"/>
            <a:ext cx="4116387" cy="252000"/>
          </a:xfrm>
          <a:prstGeom prst="rect">
            <a:avLst/>
          </a:prstGeom>
        </p:spPr>
        <p:txBody>
          <a:bodyPr anchor="ctr" anchorCtr="0">
            <a:normAutofit/>
          </a:bodyPr>
          <a:lstStyle>
            <a:lvl1pPr>
              <a:defRPr sz="1400"/>
            </a:lvl1pPr>
          </a:lstStyle>
          <a:p>
            <a:r>
              <a:rPr lang="en-US"/>
              <a:t>Add sub brand logo</a:t>
            </a:r>
          </a:p>
        </p:txBody>
      </p:sp>
    </p:spTree>
    <p:extLst>
      <p:ext uri="{BB962C8B-B14F-4D97-AF65-F5344CB8AC3E}">
        <p14:creationId xmlns:p14="http://schemas.microsoft.com/office/powerpoint/2010/main" val="1272479249"/>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1_Copyright">
    <p:spTree>
      <p:nvGrpSpPr>
        <p:cNvPr id="1" name=""/>
        <p:cNvGrpSpPr/>
        <p:nvPr/>
      </p:nvGrpSpPr>
      <p:grpSpPr>
        <a:xfrm>
          <a:off x="0" y="0"/>
          <a:ext cx="0" cy="0"/>
          <a:chOff x="0" y="0"/>
          <a:chExt cx="0" cy="0"/>
        </a:xfrm>
      </p:grpSpPr>
      <p:sp>
        <p:nvSpPr>
          <p:cNvPr id="16" name="Copyright information English">
            <a:extLst>
              <a:ext uri="{FF2B5EF4-FFF2-40B4-BE49-F238E27FC236}">
                <a16:creationId xmlns:a16="http://schemas.microsoft.com/office/drawing/2014/main" id="{20CDECBF-CA07-46AF-9583-A1268957D47A}"/>
              </a:ext>
            </a:extLst>
          </p:cNvPr>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2022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2"/>
              </a:rPr>
              <a:t>www.sap.com/trademark</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17" name="www.sap.com - contact SAP link">
            <a:hlinkClick r:id="rId3" tooltip="www.sap.com/contactsap"/>
            <a:extLst>
              <a:ext uri="{FF2B5EF4-FFF2-40B4-BE49-F238E27FC236}">
                <a16:creationId xmlns:a16="http://schemas.microsoft.com/office/drawing/2014/main" id="{6357F95F-8B8B-4F6F-9BCD-640BDFE6323F}"/>
              </a:ext>
            </a:extLst>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sp>
        <p:nvSpPr>
          <p:cNvPr id="18" name="Follow all of SAP">
            <a:extLst>
              <a:ext uri="{FF2B5EF4-FFF2-40B4-BE49-F238E27FC236}">
                <a16:creationId xmlns:a16="http://schemas.microsoft.com/office/drawing/2014/main" id="{D961E75B-BCF8-4954-9BA7-6F12D6E587A5}"/>
              </a:ext>
            </a:extLst>
          </p:cNvPr>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pic>
        <p:nvPicPr>
          <p:cNvPr id="19" name="Linkedin icon with link">
            <a:hlinkClick r:id="rId4"/>
            <a:extLst>
              <a:ext uri="{FF2B5EF4-FFF2-40B4-BE49-F238E27FC236}">
                <a16:creationId xmlns:a16="http://schemas.microsoft.com/office/drawing/2014/main" id="{8F7D44D6-0E62-490F-BDCF-75D85DBB2ED3}"/>
              </a:ext>
            </a:extLst>
          </p:cNvPr>
          <p:cNvPicPr>
            <a:picLocks noChangeAspect="1"/>
          </p:cNvPicPr>
          <p:nvPr userDrawn="1"/>
        </p:nvPicPr>
        <p:blipFill>
          <a:blip r:embed="rId5"/>
          <a:srcRect/>
          <a:stretch/>
        </p:blipFill>
        <p:spPr>
          <a:xfrm>
            <a:off x="2257487" y="1749959"/>
            <a:ext cx="361809" cy="361809"/>
          </a:xfrm>
          <a:prstGeom prst="rect">
            <a:avLst/>
          </a:prstGeom>
        </p:spPr>
      </p:pic>
      <p:pic>
        <p:nvPicPr>
          <p:cNvPr id="20" name="YouTube icon with link">
            <a:hlinkClick r:id="rId6"/>
            <a:extLst>
              <a:ext uri="{FF2B5EF4-FFF2-40B4-BE49-F238E27FC236}">
                <a16:creationId xmlns:a16="http://schemas.microsoft.com/office/drawing/2014/main" id="{DD4BFB8C-03D9-43BA-ACAB-F699A09940E2}"/>
              </a:ext>
            </a:extLst>
          </p:cNvPr>
          <p:cNvPicPr>
            <a:picLocks noChangeAspect="1"/>
          </p:cNvPicPr>
          <p:nvPr userDrawn="1"/>
        </p:nvPicPr>
        <p:blipFill>
          <a:blip r:embed="rId7"/>
          <a:srcRect/>
          <a:stretch/>
        </p:blipFill>
        <p:spPr>
          <a:xfrm>
            <a:off x="1666951" y="1749063"/>
            <a:ext cx="363600" cy="363600"/>
          </a:xfrm>
          <a:prstGeom prst="rect">
            <a:avLst/>
          </a:prstGeom>
        </p:spPr>
      </p:pic>
      <p:pic>
        <p:nvPicPr>
          <p:cNvPr id="21" name="Twitter icon with link">
            <a:hlinkClick r:id="rId8" tooltip="https://twitter.com/sap"/>
            <a:extLst>
              <a:ext uri="{FF2B5EF4-FFF2-40B4-BE49-F238E27FC236}">
                <a16:creationId xmlns:a16="http://schemas.microsoft.com/office/drawing/2014/main" id="{D66717F5-80D9-49C4-93C7-83D9BA68511C}"/>
              </a:ext>
            </a:extLst>
          </p:cNvPr>
          <p:cNvPicPr>
            <a:picLocks noChangeAspect="1"/>
          </p:cNvPicPr>
          <p:nvPr userDrawn="1"/>
        </p:nvPicPr>
        <p:blipFill>
          <a:blip r:embed="rId9"/>
          <a:srcRect/>
          <a:stretch/>
        </p:blipFill>
        <p:spPr>
          <a:xfrm>
            <a:off x="1078206" y="1749959"/>
            <a:ext cx="361809" cy="361809"/>
          </a:xfrm>
          <a:prstGeom prst="rect">
            <a:avLst/>
          </a:prstGeom>
        </p:spPr>
      </p:pic>
      <p:pic>
        <p:nvPicPr>
          <p:cNvPr id="22" name="Facebook icon with link">
            <a:hlinkClick r:id="rId10"/>
            <a:extLst>
              <a:ext uri="{FF2B5EF4-FFF2-40B4-BE49-F238E27FC236}">
                <a16:creationId xmlns:a16="http://schemas.microsoft.com/office/drawing/2014/main" id="{B7AB9A1D-CB9F-49AC-BD0C-058DE58D13C1}"/>
              </a:ext>
            </a:extLst>
          </p:cNvPr>
          <p:cNvPicPr>
            <a:picLocks noChangeAspect="1"/>
          </p:cNvPicPr>
          <p:nvPr userDrawn="1"/>
        </p:nvPicPr>
        <p:blipFill>
          <a:blip r:embed="rId11"/>
          <a:srcRect/>
          <a:stretch/>
        </p:blipFill>
        <p:spPr>
          <a:xfrm>
            <a:off x="487670" y="1749063"/>
            <a:ext cx="363600" cy="363600"/>
          </a:xfrm>
          <a:prstGeom prst="rect">
            <a:avLst/>
          </a:prstGeom>
        </p:spPr>
      </p:pic>
      <p:pic>
        <p:nvPicPr>
          <p:cNvPr id="10" name="Picture 9">
            <a:extLst>
              <a:ext uri="{FF2B5EF4-FFF2-40B4-BE49-F238E27FC236}">
                <a16:creationId xmlns:a16="http://schemas.microsoft.com/office/drawing/2014/main" id="{F7CD5D90-182A-4D9E-A881-C9663811956A}"/>
              </a:ext>
            </a:extLst>
          </p:cNvPr>
          <p:cNvPicPr>
            <a:picLocks noChangeAspect="1"/>
          </p:cNvPicPr>
          <p:nvPr userDrawn="1"/>
        </p:nvPicPr>
        <p:blipFill>
          <a:blip r:embed="rId12"/>
          <a:stretch>
            <a:fillRect/>
          </a:stretch>
        </p:blipFill>
        <p:spPr>
          <a:xfrm>
            <a:off x="9688225" y="5990000"/>
            <a:ext cx="2002125" cy="360000"/>
          </a:xfrm>
          <a:prstGeom prst="rect">
            <a:avLst/>
          </a:prstGeom>
        </p:spPr>
      </p:pic>
    </p:spTree>
    <p:extLst>
      <p:ext uri="{BB962C8B-B14F-4D97-AF65-F5344CB8AC3E}">
        <p14:creationId xmlns:p14="http://schemas.microsoft.com/office/powerpoint/2010/main" val="1554905158"/>
      </p:ext>
    </p:extLst>
  </p:cSld>
  <p:clrMapOvr>
    <a:masterClrMapping/>
  </p:clrMapOvr>
  <p:extLst>
    <p:ext uri="{DCECCB84-F9BA-43D5-87BE-67443E8EF086}">
      <p15:sldGuideLst xmlns:p15="http://schemas.microsoft.com/office/powerpoint/2012/main">
        <p15:guide id="1" pos="7356">
          <p15:clr>
            <a:srgbClr val="FBAE40"/>
          </p15:clr>
        </p15:guide>
        <p15:guide id="2" pos="315">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_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8" cy="6858000"/>
          </a:xfrm>
          <a:noFill/>
        </p:spPr>
        <p:txBody>
          <a:bodyPr vert="horz" lIns="0" tIns="2448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4000"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2" y="504000"/>
            <a:ext cx="5112000" cy="307777"/>
          </a:xfrm>
        </p:spPr>
        <p:txBody>
          <a:bodyPr/>
          <a:lstStyle/>
          <a:p>
            <a:r>
              <a:rPr lang="en-US" noProof="0"/>
              <a:t>Insert page title (sentence case)</a:t>
            </a:r>
            <a:endParaRPr lang="en-US"/>
          </a:p>
        </p:txBody>
      </p:sp>
    </p:spTree>
    <p:extLst>
      <p:ext uri="{BB962C8B-B14F-4D97-AF65-F5344CB8AC3E}">
        <p14:creationId xmlns:p14="http://schemas.microsoft.com/office/powerpoint/2010/main" val="1576237710"/>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_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8" cy="6858000"/>
          </a:xfrm>
          <a:noFill/>
        </p:spPr>
        <p:txBody>
          <a:bodyPr vert="horz" lIns="0" tIns="2448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4000"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2" y="504000"/>
            <a:ext cx="5112000" cy="307777"/>
          </a:xfrm>
        </p:spPr>
        <p:txBody>
          <a:bodyPr/>
          <a:lstStyle/>
          <a:p>
            <a:r>
              <a:rPr lang="en-US" noProof="0"/>
              <a:t>Insert page title (sentence case)</a:t>
            </a:r>
            <a:endParaRPr lang="en-US"/>
          </a:p>
        </p:txBody>
      </p:sp>
    </p:spTree>
    <p:extLst>
      <p:ext uri="{BB962C8B-B14F-4D97-AF65-F5344CB8AC3E}">
        <p14:creationId xmlns:p14="http://schemas.microsoft.com/office/powerpoint/2010/main" val="2536801970"/>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_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8" cy="6858000"/>
          </a:xfrm>
          <a:noFill/>
        </p:spPr>
        <p:txBody>
          <a:bodyPr vert="horz" lIns="0" tIns="2448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4000"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2" y="504000"/>
            <a:ext cx="5112000" cy="307777"/>
          </a:xfrm>
        </p:spPr>
        <p:txBody>
          <a:bodyPr/>
          <a:lstStyle/>
          <a:p>
            <a:r>
              <a:rPr lang="en-US" noProof="0"/>
              <a:t>Insert page title (sentence case)</a:t>
            </a:r>
            <a:endParaRPr lang="en-US"/>
          </a:p>
        </p:txBody>
      </p:sp>
    </p:spTree>
    <p:extLst>
      <p:ext uri="{BB962C8B-B14F-4D97-AF65-F5344CB8AC3E}">
        <p14:creationId xmlns:p14="http://schemas.microsoft.com/office/powerpoint/2010/main" val="3231236859"/>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5_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8" cy="6858000"/>
          </a:xfrm>
          <a:noFill/>
        </p:spPr>
        <p:txBody>
          <a:bodyPr vert="horz" lIns="0" tIns="2448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4000"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2" y="504000"/>
            <a:ext cx="5112000" cy="307777"/>
          </a:xfrm>
        </p:spPr>
        <p:txBody>
          <a:bodyPr/>
          <a:lstStyle/>
          <a:p>
            <a:r>
              <a:rPr lang="en-US" noProof="0"/>
              <a:t>Insert page title (sentence case)</a:t>
            </a:r>
            <a:endParaRPr lang="en-US"/>
          </a:p>
        </p:txBody>
      </p:sp>
    </p:spTree>
    <p:extLst>
      <p:ext uri="{BB962C8B-B14F-4D97-AF65-F5344CB8AC3E}">
        <p14:creationId xmlns:p14="http://schemas.microsoft.com/office/powerpoint/2010/main" val="3391903112"/>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7175339"/>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940802854"/>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117" Type="http://schemas.openxmlformats.org/officeDocument/2006/relationships/tags" Target="../tags/tag98.xml"/><Relationship Id="rId21" Type="http://schemas.openxmlformats.org/officeDocument/2006/relationships/tags" Target="../tags/tag2.xml"/><Relationship Id="rId42" Type="http://schemas.openxmlformats.org/officeDocument/2006/relationships/tags" Target="../tags/tag23.xml"/><Relationship Id="rId63" Type="http://schemas.openxmlformats.org/officeDocument/2006/relationships/tags" Target="../tags/tag44.xml"/><Relationship Id="rId84" Type="http://schemas.openxmlformats.org/officeDocument/2006/relationships/tags" Target="../tags/tag65.xml"/><Relationship Id="rId138" Type="http://schemas.openxmlformats.org/officeDocument/2006/relationships/tags" Target="../tags/tag119.xml"/><Relationship Id="rId107" Type="http://schemas.openxmlformats.org/officeDocument/2006/relationships/tags" Target="../tags/tag88.xml"/><Relationship Id="rId11" Type="http://schemas.openxmlformats.org/officeDocument/2006/relationships/slideLayout" Target="../slideLayouts/slideLayout11.xml"/><Relationship Id="rId32" Type="http://schemas.openxmlformats.org/officeDocument/2006/relationships/tags" Target="../tags/tag13.xml"/><Relationship Id="rId37" Type="http://schemas.openxmlformats.org/officeDocument/2006/relationships/tags" Target="../tags/tag18.xml"/><Relationship Id="rId53" Type="http://schemas.openxmlformats.org/officeDocument/2006/relationships/tags" Target="../tags/tag34.xml"/><Relationship Id="rId58" Type="http://schemas.openxmlformats.org/officeDocument/2006/relationships/tags" Target="../tags/tag39.xml"/><Relationship Id="rId74" Type="http://schemas.openxmlformats.org/officeDocument/2006/relationships/tags" Target="../tags/tag55.xml"/><Relationship Id="rId79" Type="http://schemas.openxmlformats.org/officeDocument/2006/relationships/tags" Target="../tags/tag60.xml"/><Relationship Id="rId102" Type="http://schemas.openxmlformats.org/officeDocument/2006/relationships/tags" Target="../tags/tag83.xml"/><Relationship Id="rId123" Type="http://schemas.openxmlformats.org/officeDocument/2006/relationships/tags" Target="../tags/tag104.xml"/><Relationship Id="rId128" Type="http://schemas.openxmlformats.org/officeDocument/2006/relationships/tags" Target="../tags/tag109.xml"/><Relationship Id="rId5" Type="http://schemas.openxmlformats.org/officeDocument/2006/relationships/slideLayout" Target="../slideLayouts/slideLayout5.xml"/><Relationship Id="rId90" Type="http://schemas.openxmlformats.org/officeDocument/2006/relationships/tags" Target="../tags/tag71.xml"/><Relationship Id="rId95" Type="http://schemas.openxmlformats.org/officeDocument/2006/relationships/tags" Target="../tags/tag76.xml"/><Relationship Id="rId22" Type="http://schemas.openxmlformats.org/officeDocument/2006/relationships/tags" Target="../tags/tag3.xml"/><Relationship Id="rId27" Type="http://schemas.openxmlformats.org/officeDocument/2006/relationships/tags" Target="../tags/tag8.xml"/><Relationship Id="rId43" Type="http://schemas.openxmlformats.org/officeDocument/2006/relationships/tags" Target="../tags/tag24.xml"/><Relationship Id="rId48" Type="http://schemas.openxmlformats.org/officeDocument/2006/relationships/tags" Target="../tags/tag29.xml"/><Relationship Id="rId64" Type="http://schemas.openxmlformats.org/officeDocument/2006/relationships/tags" Target="../tags/tag45.xml"/><Relationship Id="rId69" Type="http://schemas.openxmlformats.org/officeDocument/2006/relationships/tags" Target="../tags/tag50.xml"/><Relationship Id="rId113" Type="http://schemas.openxmlformats.org/officeDocument/2006/relationships/tags" Target="../tags/tag94.xml"/><Relationship Id="rId118" Type="http://schemas.openxmlformats.org/officeDocument/2006/relationships/tags" Target="../tags/tag99.xml"/><Relationship Id="rId134" Type="http://schemas.openxmlformats.org/officeDocument/2006/relationships/tags" Target="../tags/tag115.xml"/><Relationship Id="rId139" Type="http://schemas.openxmlformats.org/officeDocument/2006/relationships/tags" Target="../tags/tag120.xml"/><Relationship Id="rId80" Type="http://schemas.openxmlformats.org/officeDocument/2006/relationships/tags" Target="../tags/tag61.xml"/><Relationship Id="rId85" Type="http://schemas.openxmlformats.org/officeDocument/2006/relationships/tags" Target="../tags/tag66.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tags" Target="../tags/tag14.xml"/><Relationship Id="rId38" Type="http://schemas.openxmlformats.org/officeDocument/2006/relationships/tags" Target="../tags/tag19.xml"/><Relationship Id="rId59" Type="http://schemas.openxmlformats.org/officeDocument/2006/relationships/tags" Target="../tags/tag40.xml"/><Relationship Id="rId103" Type="http://schemas.openxmlformats.org/officeDocument/2006/relationships/tags" Target="../tags/tag84.xml"/><Relationship Id="rId108" Type="http://schemas.openxmlformats.org/officeDocument/2006/relationships/tags" Target="../tags/tag89.xml"/><Relationship Id="rId124" Type="http://schemas.openxmlformats.org/officeDocument/2006/relationships/tags" Target="../tags/tag105.xml"/><Relationship Id="rId129" Type="http://schemas.openxmlformats.org/officeDocument/2006/relationships/tags" Target="../tags/tag110.xml"/><Relationship Id="rId54" Type="http://schemas.openxmlformats.org/officeDocument/2006/relationships/tags" Target="../tags/tag35.xml"/><Relationship Id="rId70" Type="http://schemas.openxmlformats.org/officeDocument/2006/relationships/tags" Target="../tags/tag51.xml"/><Relationship Id="rId75" Type="http://schemas.openxmlformats.org/officeDocument/2006/relationships/tags" Target="../tags/tag56.xml"/><Relationship Id="rId91" Type="http://schemas.openxmlformats.org/officeDocument/2006/relationships/tags" Target="../tags/tag72.xml"/><Relationship Id="rId96" Type="http://schemas.openxmlformats.org/officeDocument/2006/relationships/tags" Target="../tags/tag77.xml"/><Relationship Id="rId140" Type="http://schemas.openxmlformats.org/officeDocument/2006/relationships/tags" Target="../tags/tag121.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tags" Target="../tags/tag4.xml"/><Relationship Id="rId28" Type="http://schemas.openxmlformats.org/officeDocument/2006/relationships/tags" Target="../tags/tag9.xml"/><Relationship Id="rId49" Type="http://schemas.openxmlformats.org/officeDocument/2006/relationships/tags" Target="../tags/tag30.xml"/><Relationship Id="rId114" Type="http://schemas.openxmlformats.org/officeDocument/2006/relationships/tags" Target="../tags/tag95.xml"/><Relationship Id="rId119" Type="http://schemas.openxmlformats.org/officeDocument/2006/relationships/tags" Target="../tags/tag100.xml"/><Relationship Id="rId44" Type="http://schemas.openxmlformats.org/officeDocument/2006/relationships/tags" Target="../tags/tag25.xml"/><Relationship Id="rId60" Type="http://schemas.openxmlformats.org/officeDocument/2006/relationships/tags" Target="../tags/tag41.xml"/><Relationship Id="rId65" Type="http://schemas.openxmlformats.org/officeDocument/2006/relationships/tags" Target="../tags/tag46.xml"/><Relationship Id="rId81" Type="http://schemas.openxmlformats.org/officeDocument/2006/relationships/tags" Target="../tags/tag62.xml"/><Relationship Id="rId86" Type="http://schemas.openxmlformats.org/officeDocument/2006/relationships/tags" Target="../tags/tag67.xml"/><Relationship Id="rId130" Type="http://schemas.openxmlformats.org/officeDocument/2006/relationships/tags" Target="../tags/tag111.xml"/><Relationship Id="rId135" Type="http://schemas.openxmlformats.org/officeDocument/2006/relationships/tags" Target="../tags/tag116.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tags" Target="../tags/tag20.xml"/><Relationship Id="rId109" Type="http://schemas.openxmlformats.org/officeDocument/2006/relationships/tags" Target="../tags/tag90.xml"/><Relationship Id="rId34" Type="http://schemas.openxmlformats.org/officeDocument/2006/relationships/tags" Target="../tags/tag15.xml"/><Relationship Id="rId50" Type="http://schemas.openxmlformats.org/officeDocument/2006/relationships/tags" Target="../tags/tag31.xml"/><Relationship Id="rId55" Type="http://schemas.openxmlformats.org/officeDocument/2006/relationships/tags" Target="../tags/tag36.xml"/><Relationship Id="rId76" Type="http://schemas.openxmlformats.org/officeDocument/2006/relationships/tags" Target="../tags/tag57.xml"/><Relationship Id="rId97" Type="http://schemas.openxmlformats.org/officeDocument/2006/relationships/tags" Target="../tags/tag78.xml"/><Relationship Id="rId104" Type="http://schemas.openxmlformats.org/officeDocument/2006/relationships/tags" Target="../tags/tag85.xml"/><Relationship Id="rId120" Type="http://schemas.openxmlformats.org/officeDocument/2006/relationships/tags" Target="../tags/tag101.xml"/><Relationship Id="rId125" Type="http://schemas.openxmlformats.org/officeDocument/2006/relationships/tags" Target="../tags/tag106.xml"/><Relationship Id="rId141" Type="http://schemas.openxmlformats.org/officeDocument/2006/relationships/tags" Target="../tags/tag122.xml"/><Relationship Id="rId7" Type="http://schemas.openxmlformats.org/officeDocument/2006/relationships/slideLayout" Target="../slideLayouts/slideLayout7.xml"/><Relationship Id="rId71" Type="http://schemas.openxmlformats.org/officeDocument/2006/relationships/tags" Target="../tags/tag52.xml"/><Relationship Id="rId92" Type="http://schemas.openxmlformats.org/officeDocument/2006/relationships/tags" Target="../tags/tag73.xml"/><Relationship Id="rId2" Type="http://schemas.openxmlformats.org/officeDocument/2006/relationships/slideLayout" Target="../slideLayouts/slideLayout2.xml"/><Relationship Id="rId29" Type="http://schemas.openxmlformats.org/officeDocument/2006/relationships/tags" Target="../tags/tag10.xml"/><Relationship Id="rId24" Type="http://schemas.openxmlformats.org/officeDocument/2006/relationships/tags" Target="../tags/tag5.xml"/><Relationship Id="rId40" Type="http://schemas.openxmlformats.org/officeDocument/2006/relationships/tags" Target="../tags/tag21.xml"/><Relationship Id="rId45" Type="http://schemas.openxmlformats.org/officeDocument/2006/relationships/tags" Target="../tags/tag26.xml"/><Relationship Id="rId66" Type="http://schemas.openxmlformats.org/officeDocument/2006/relationships/tags" Target="../tags/tag47.xml"/><Relationship Id="rId87" Type="http://schemas.openxmlformats.org/officeDocument/2006/relationships/tags" Target="../tags/tag68.xml"/><Relationship Id="rId110" Type="http://schemas.openxmlformats.org/officeDocument/2006/relationships/tags" Target="../tags/tag91.xml"/><Relationship Id="rId115" Type="http://schemas.openxmlformats.org/officeDocument/2006/relationships/tags" Target="../tags/tag96.xml"/><Relationship Id="rId131" Type="http://schemas.openxmlformats.org/officeDocument/2006/relationships/tags" Target="../tags/tag112.xml"/><Relationship Id="rId136" Type="http://schemas.openxmlformats.org/officeDocument/2006/relationships/tags" Target="../tags/tag117.xml"/><Relationship Id="rId61" Type="http://schemas.openxmlformats.org/officeDocument/2006/relationships/tags" Target="../tags/tag42.xml"/><Relationship Id="rId82" Type="http://schemas.openxmlformats.org/officeDocument/2006/relationships/tags" Target="../tags/tag63.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tags" Target="../tags/tag11.xml"/><Relationship Id="rId35" Type="http://schemas.openxmlformats.org/officeDocument/2006/relationships/tags" Target="../tags/tag16.xml"/><Relationship Id="rId56" Type="http://schemas.openxmlformats.org/officeDocument/2006/relationships/tags" Target="../tags/tag37.xml"/><Relationship Id="rId77" Type="http://schemas.openxmlformats.org/officeDocument/2006/relationships/tags" Target="../tags/tag58.xml"/><Relationship Id="rId100" Type="http://schemas.openxmlformats.org/officeDocument/2006/relationships/tags" Target="../tags/tag81.xml"/><Relationship Id="rId105" Type="http://schemas.openxmlformats.org/officeDocument/2006/relationships/tags" Target="../tags/tag86.xml"/><Relationship Id="rId126" Type="http://schemas.openxmlformats.org/officeDocument/2006/relationships/tags" Target="../tags/tag107.xml"/><Relationship Id="rId8" Type="http://schemas.openxmlformats.org/officeDocument/2006/relationships/slideLayout" Target="../slideLayouts/slideLayout8.xml"/><Relationship Id="rId51" Type="http://schemas.openxmlformats.org/officeDocument/2006/relationships/tags" Target="../tags/tag32.xml"/><Relationship Id="rId72" Type="http://schemas.openxmlformats.org/officeDocument/2006/relationships/tags" Target="../tags/tag53.xml"/><Relationship Id="rId93" Type="http://schemas.openxmlformats.org/officeDocument/2006/relationships/tags" Target="../tags/tag74.xml"/><Relationship Id="rId98" Type="http://schemas.openxmlformats.org/officeDocument/2006/relationships/tags" Target="../tags/tag79.xml"/><Relationship Id="rId121" Type="http://schemas.openxmlformats.org/officeDocument/2006/relationships/tags" Target="../tags/tag102.xml"/><Relationship Id="rId142" Type="http://schemas.openxmlformats.org/officeDocument/2006/relationships/tags" Target="../tags/tag123.xml"/><Relationship Id="rId3" Type="http://schemas.openxmlformats.org/officeDocument/2006/relationships/slideLayout" Target="../slideLayouts/slideLayout3.xml"/><Relationship Id="rId25" Type="http://schemas.openxmlformats.org/officeDocument/2006/relationships/tags" Target="../tags/tag6.xml"/><Relationship Id="rId46" Type="http://schemas.openxmlformats.org/officeDocument/2006/relationships/tags" Target="../tags/tag27.xml"/><Relationship Id="rId67" Type="http://schemas.openxmlformats.org/officeDocument/2006/relationships/tags" Target="../tags/tag48.xml"/><Relationship Id="rId116" Type="http://schemas.openxmlformats.org/officeDocument/2006/relationships/tags" Target="../tags/tag97.xml"/><Relationship Id="rId137" Type="http://schemas.openxmlformats.org/officeDocument/2006/relationships/tags" Target="../tags/tag118.xml"/><Relationship Id="rId20" Type="http://schemas.openxmlformats.org/officeDocument/2006/relationships/theme" Target="../theme/theme1.xml"/><Relationship Id="rId41" Type="http://schemas.openxmlformats.org/officeDocument/2006/relationships/tags" Target="../tags/tag22.xml"/><Relationship Id="rId62" Type="http://schemas.openxmlformats.org/officeDocument/2006/relationships/tags" Target="../tags/tag43.xml"/><Relationship Id="rId83" Type="http://schemas.openxmlformats.org/officeDocument/2006/relationships/tags" Target="../tags/tag64.xml"/><Relationship Id="rId88" Type="http://schemas.openxmlformats.org/officeDocument/2006/relationships/tags" Target="../tags/tag69.xml"/><Relationship Id="rId111" Type="http://schemas.openxmlformats.org/officeDocument/2006/relationships/tags" Target="../tags/tag92.xml"/><Relationship Id="rId132" Type="http://schemas.openxmlformats.org/officeDocument/2006/relationships/tags" Target="../tags/tag113.xml"/><Relationship Id="rId15" Type="http://schemas.openxmlformats.org/officeDocument/2006/relationships/slideLayout" Target="../slideLayouts/slideLayout15.xml"/><Relationship Id="rId36" Type="http://schemas.openxmlformats.org/officeDocument/2006/relationships/tags" Target="../tags/tag17.xml"/><Relationship Id="rId57" Type="http://schemas.openxmlformats.org/officeDocument/2006/relationships/tags" Target="../tags/tag38.xml"/><Relationship Id="rId106" Type="http://schemas.openxmlformats.org/officeDocument/2006/relationships/tags" Target="../tags/tag87.xml"/><Relationship Id="rId127" Type="http://schemas.openxmlformats.org/officeDocument/2006/relationships/tags" Target="../tags/tag108.xml"/><Relationship Id="rId10" Type="http://schemas.openxmlformats.org/officeDocument/2006/relationships/slideLayout" Target="../slideLayouts/slideLayout10.xml"/><Relationship Id="rId31" Type="http://schemas.openxmlformats.org/officeDocument/2006/relationships/tags" Target="../tags/tag12.xml"/><Relationship Id="rId52" Type="http://schemas.openxmlformats.org/officeDocument/2006/relationships/tags" Target="../tags/tag33.xml"/><Relationship Id="rId73" Type="http://schemas.openxmlformats.org/officeDocument/2006/relationships/tags" Target="../tags/tag54.xml"/><Relationship Id="rId78" Type="http://schemas.openxmlformats.org/officeDocument/2006/relationships/tags" Target="../tags/tag59.xml"/><Relationship Id="rId94" Type="http://schemas.openxmlformats.org/officeDocument/2006/relationships/tags" Target="../tags/tag75.xml"/><Relationship Id="rId99" Type="http://schemas.openxmlformats.org/officeDocument/2006/relationships/tags" Target="../tags/tag80.xml"/><Relationship Id="rId101" Type="http://schemas.openxmlformats.org/officeDocument/2006/relationships/tags" Target="../tags/tag82.xml"/><Relationship Id="rId122" Type="http://schemas.openxmlformats.org/officeDocument/2006/relationships/tags" Target="../tags/tag103.xml"/><Relationship Id="rId143" Type="http://schemas.openxmlformats.org/officeDocument/2006/relationships/tags" Target="../tags/tag124.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ags" Target="../tags/tag7.xml"/><Relationship Id="rId47" Type="http://schemas.openxmlformats.org/officeDocument/2006/relationships/tags" Target="../tags/tag28.xml"/><Relationship Id="rId68" Type="http://schemas.openxmlformats.org/officeDocument/2006/relationships/tags" Target="../tags/tag49.xml"/><Relationship Id="rId89" Type="http://schemas.openxmlformats.org/officeDocument/2006/relationships/tags" Target="../tags/tag70.xml"/><Relationship Id="rId112" Type="http://schemas.openxmlformats.org/officeDocument/2006/relationships/tags" Target="../tags/tag93.xml"/><Relationship Id="rId133" Type="http://schemas.openxmlformats.org/officeDocument/2006/relationships/tags" Target="../tags/tag114.xml"/><Relationship Id="rId16" Type="http://schemas.openxmlformats.org/officeDocument/2006/relationships/slideLayout" Target="../slideLayouts/slideLayout16.xml"/></Relationships>
</file>

<file path=ppt/slideMasters/_rels/slideMaster2.xml.rels><?xml version="1.0" encoding="UTF-8" standalone="yes"?>
<Relationships xmlns="http://schemas.openxmlformats.org/package/2006/relationships"><Relationship Id="rId117" Type="http://schemas.openxmlformats.org/officeDocument/2006/relationships/tags" Target="../tags/tag221.xml"/><Relationship Id="rId21" Type="http://schemas.openxmlformats.org/officeDocument/2006/relationships/tags" Target="../tags/tag125.xml"/><Relationship Id="rId42" Type="http://schemas.openxmlformats.org/officeDocument/2006/relationships/tags" Target="../tags/tag146.xml"/><Relationship Id="rId63" Type="http://schemas.openxmlformats.org/officeDocument/2006/relationships/tags" Target="../tags/tag167.xml"/><Relationship Id="rId84" Type="http://schemas.openxmlformats.org/officeDocument/2006/relationships/tags" Target="../tags/tag188.xml"/><Relationship Id="rId138" Type="http://schemas.openxmlformats.org/officeDocument/2006/relationships/tags" Target="../tags/tag242.xml"/><Relationship Id="rId107" Type="http://schemas.openxmlformats.org/officeDocument/2006/relationships/tags" Target="../tags/tag211.xml"/><Relationship Id="rId11" Type="http://schemas.openxmlformats.org/officeDocument/2006/relationships/slideLayout" Target="../slideLayouts/slideLayout30.xml"/><Relationship Id="rId32" Type="http://schemas.openxmlformats.org/officeDocument/2006/relationships/tags" Target="../tags/tag136.xml"/><Relationship Id="rId37" Type="http://schemas.openxmlformats.org/officeDocument/2006/relationships/tags" Target="../tags/tag141.xml"/><Relationship Id="rId53" Type="http://schemas.openxmlformats.org/officeDocument/2006/relationships/tags" Target="../tags/tag157.xml"/><Relationship Id="rId58" Type="http://schemas.openxmlformats.org/officeDocument/2006/relationships/tags" Target="../tags/tag162.xml"/><Relationship Id="rId74" Type="http://schemas.openxmlformats.org/officeDocument/2006/relationships/tags" Target="../tags/tag178.xml"/><Relationship Id="rId79" Type="http://schemas.openxmlformats.org/officeDocument/2006/relationships/tags" Target="../tags/tag183.xml"/><Relationship Id="rId102" Type="http://schemas.openxmlformats.org/officeDocument/2006/relationships/tags" Target="../tags/tag206.xml"/><Relationship Id="rId123" Type="http://schemas.openxmlformats.org/officeDocument/2006/relationships/tags" Target="../tags/tag227.xml"/><Relationship Id="rId128" Type="http://schemas.openxmlformats.org/officeDocument/2006/relationships/tags" Target="../tags/tag232.xml"/><Relationship Id="rId5" Type="http://schemas.openxmlformats.org/officeDocument/2006/relationships/slideLayout" Target="../slideLayouts/slideLayout24.xml"/><Relationship Id="rId90" Type="http://schemas.openxmlformats.org/officeDocument/2006/relationships/tags" Target="../tags/tag194.xml"/><Relationship Id="rId95" Type="http://schemas.openxmlformats.org/officeDocument/2006/relationships/tags" Target="../tags/tag199.xml"/><Relationship Id="rId22" Type="http://schemas.openxmlformats.org/officeDocument/2006/relationships/tags" Target="../tags/tag126.xml"/><Relationship Id="rId27" Type="http://schemas.openxmlformats.org/officeDocument/2006/relationships/tags" Target="../tags/tag131.xml"/><Relationship Id="rId43" Type="http://schemas.openxmlformats.org/officeDocument/2006/relationships/tags" Target="../tags/tag147.xml"/><Relationship Id="rId48" Type="http://schemas.openxmlformats.org/officeDocument/2006/relationships/tags" Target="../tags/tag152.xml"/><Relationship Id="rId64" Type="http://schemas.openxmlformats.org/officeDocument/2006/relationships/tags" Target="../tags/tag168.xml"/><Relationship Id="rId69" Type="http://schemas.openxmlformats.org/officeDocument/2006/relationships/tags" Target="../tags/tag173.xml"/><Relationship Id="rId113" Type="http://schemas.openxmlformats.org/officeDocument/2006/relationships/tags" Target="../tags/tag217.xml"/><Relationship Id="rId118" Type="http://schemas.openxmlformats.org/officeDocument/2006/relationships/tags" Target="../tags/tag222.xml"/><Relationship Id="rId134" Type="http://schemas.openxmlformats.org/officeDocument/2006/relationships/tags" Target="../tags/tag238.xml"/><Relationship Id="rId139" Type="http://schemas.openxmlformats.org/officeDocument/2006/relationships/tags" Target="../tags/tag243.xml"/><Relationship Id="rId80" Type="http://schemas.openxmlformats.org/officeDocument/2006/relationships/tags" Target="../tags/tag184.xml"/><Relationship Id="rId85" Type="http://schemas.openxmlformats.org/officeDocument/2006/relationships/tags" Target="../tags/tag189.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33" Type="http://schemas.openxmlformats.org/officeDocument/2006/relationships/tags" Target="../tags/tag137.xml"/><Relationship Id="rId38" Type="http://schemas.openxmlformats.org/officeDocument/2006/relationships/tags" Target="../tags/tag142.xml"/><Relationship Id="rId59" Type="http://schemas.openxmlformats.org/officeDocument/2006/relationships/tags" Target="../tags/tag163.xml"/><Relationship Id="rId103" Type="http://schemas.openxmlformats.org/officeDocument/2006/relationships/tags" Target="../tags/tag207.xml"/><Relationship Id="rId108" Type="http://schemas.openxmlformats.org/officeDocument/2006/relationships/tags" Target="../tags/tag212.xml"/><Relationship Id="rId124" Type="http://schemas.openxmlformats.org/officeDocument/2006/relationships/tags" Target="../tags/tag228.xml"/><Relationship Id="rId129" Type="http://schemas.openxmlformats.org/officeDocument/2006/relationships/tags" Target="../tags/tag233.xml"/><Relationship Id="rId54" Type="http://schemas.openxmlformats.org/officeDocument/2006/relationships/tags" Target="../tags/tag158.xml"/><Relationship Id="rId70" Type="http://schemas.openxmlformats.org/officeDocument/2006/relationships/tags" Target="../tags/tag174.xml"/><Relationship Id="rId75" Type="http://schemas.openxmlformats.org/officeDocument/2006/relationships/tags" Target="../tags/tag179.xml"/><Relationship Id="rId91" Type="http://schemas.openxmlformats.org/officeDocument/2006/relationships/tags" Target="../tags/tag195.xml"/><Relationship Id="rId96" Type="http://schemas.openxmlformats.org/officeDocument/2006/relationships/tags" Target="../tags/tag200.xml"/><Relationship Id="rId140" Type="http://schemas.openxmlformats.org/officeDocument/2006/relationships/tags" Target="../tags/tag244.xml"/><Relationship Id="rId1" Type="http://schemas.openxmlformats.org/officeDocument/2006/relationships/slideLayout" Target="../slideLayouts/slideLayout20.xml"/><Relationship Id="rId6" Type="http://schemas.openxmlformats.org/officeDocument/2006/relationships/slideLayout" Target="../slideLayouts/slideLayout25.xml"/><Relationship Id="rId23" Type="http://schemas.openxmlformats.org/officeDocument/2006/relationships/tags" Target="../tags/tag127.xml"/><Relationship Id="rId28" Type="http://schemas.openxmlformats.org/officeDocument/2006/relationships/tags" Target="../tags/tag132.xml"/><Relationship Id="rId49" Type="http://schemas.openxmlformats.org/officeDocument/2006/relationships/tags" Target="../tags/tag153.xml"/><Relationship Id="rId114" Type="http://schemas.openxmlformats.org/officeDocument/2006/relationships/tags" Target="../tags/tag218.xml"/><Relationship Id="rId119" Type="http://schemas.openxmlformats.org/officeDocument/2006/relationships/tags" Target="../tags/tag223.xml"/><Relationship Id="rId44" Type="http://schemas.openxmlformats.org/officeDocument/2006/relationships/tags" Target="../tags/tag148.xml"/><Relationship Id="rId60" Type="http://schemas.openxmlformats.org/officeDocument/2006/relationships/tags" Target="../tags/tag164.xml"/><Relationship Id="rId65" Type="http://schemas.openxmlformats.org/officeDocument/2006/relationships/tags" Target="../tags/tag169.xml"/><Relationship Id="rId81" Type="http://schemas.openxmlformats.org/officeDocument/2006/relationships/tags" Target="../tags/tag185.xml"/><Relationship Id="rId86" Type="http://schemas.openxmlformats.org/officeDocument/2006/relationships/tags" Target="../tags/tag190.xml"/><Relationship Id="rId130" Type="http://schemas.openxmlformats.org/officeDocument/2006/relationships/tags" Target="../tags/tag234.xml"/><Relationship Id="rId135" Type="http://schemas.openxmlformats.org/officeDocument/2006/relationships/tags" Target="../tags/tag239.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9" Type="http://schemas.openxmlformats.org/officeDocument/2006/relationships/tags" Target="../tags/tag143.xml"/><Relationship Id="rId109" Type="http://schemas.openxmlformats.org/officeDocument/2006/relationships/tags" Target="../tags/tag213.xml"/><Relationship Id="rId34" Type="http://schemas.openxmlformats.org/officeDocument/2006/relationships/tags" Target="../tags/tag138.xml"/><Relationship Id="rId50" Type="http://schemas.openxmlformats.org/officeDocument/2006/relationships/tags" Target="../tags/tag154.xml"/><Relationship Id="rId55" Type="http://schemas.openxmlformats.org/officeDocument/2006/relationships/tags" Target="../tags/tag159.xml"/><Relationship Id="rId76" Type="http://schemas.openxmlformats.org/officeDocument/2006/relationships/tags" Target="../tags/tag180.xml"/><Relationship Id="rId97" Type="http://schemas.openxmlformats.org/officeDocument/2006/relationships/tags" Target="../tags/tag201.xml"/><Relationship Id="rId104" Type="http://schemas.openxmlformats.org/officeDocument/2006/relationships/tags" Target="../tags/tag208.xml"/><Relationship Id="rId120" Type="http://schemas.openxmlformats.org/officeDocument/2006/relationships/tags" Target="../tags/tag224.xml"/><Relationship Id="rId125" Type="http://schemas.openxmlformats.org/officeDocument/2006/relationships/tags" Target="../tags/tag229.xml"/><Relationship Id="rId141" Type="http://schemas.openxmlformats.org/officeDocument/2006/relationships/tags" Target="../tags/tag245.xml"/><Relationship Id="rId7" Type="http://schemas.openxmlformats.org/officeDocument/2006/relationships/slideLayout" Target="../slideLayouts/slideLayout26.xml"/><Relationship Id="rId71" Type="http://schemas.openxmlformats.org/officeDocument/2006/relationships/tags" Target="../tags/tag175.xml"/><Relationship Id="rId92" Type="http://schemas.openxmlformats.org/officeDocument/2006/relationships/tags" Target="../tags/tag196.xml"/><Relationship Id="rId2" Type="http://schemas.openxmlformats.org/officeDocument/2006/relationships/slideLayout" Target="../slideLayouts/slideLayout21.xml"/><Relationship Id="rId29" Type="http://schemas.openxmlformats.org/officeDocument/2006/relationships/tags" Target="../tags/tag133.xml"/><Relationship Id="rId24" Type="http://schemas.openxmlformats.org/officeDocument/2006/relationships/tags" Target="../tags/tag128.xml"/><Relationship Id="rId40" Type="http://schemas.openxmlformats.org/officeDocument/2006/relationships/tags" Target="../tags/tag144.xml"/><Relationship Id="rId45" Type="http://schemas.openxmlformats.org/officeDocument/2006/relationships/tags" Target="../tags/tag149.xml"/><Relationship Id="rId66" Type="http://schemas.openxmlformats.org/officeDocument/2006/relationships/tags" Target="../tags/tag170.xml"/><Relationship Id="rId87" Type="http://schemas.openxmlformats.org/officeDocument/2006/relationships/tags" Target="../tags/tag191.xml"/><Relationship Id="rId110" Type="http://schemas.openxmlformats.org/officeDocument/2006/relationships/tags" Target="../tags/tag214.xml"/><Relationship Id="rId115" Type="http://schemas.openxmlformats.org/officeDocument/2006/relationships/tags" Target="../tags/tag219.xml"/><Relationship Id="rId131" Type="http://schemas.openxmlformats.org/officeDocument/2006/relationships/tags" Target="../tags/tag235.xml"/><Relationship Id="rId136" Type="http://schemas.openxmlformats.org/officeDocument/2006/relationships/tags" Target="../tags/tag240.xml"/><Relationship Id="rId61" Type="http://schemas.openxmlformats.org/officeDocument/2006/relationships/tags" Target="../tags/tag165.xml"/><Relationship Id="rId82" Type="http://schemas.openxmlformats.org/officeDocument/2006/relationships/tags" Target="../tags/tag186.xml"/><Relationship Id="rId19" Type="http://schemas.openxmlformats.org/officeDocument/2006/relationships/slideLayout" Target="../slideLayouts/slideLayout38.xml"/><Relationship Id="rId14" Type="http://schemas.openxmlformats.org/officeDocument/2006/relationships/slideLayout" Target="../slideLayouts/slideLayout33.xml"/><Relationship Id="rId30" Type="http://schemas.openxmlformats.org/officeDocument/2006/relationships/tags" Target="../tags/tag134.xml"/><Relationship Id="rId35" Type="http://schemas.openxmlformats.org/officeDocument/2006/relationships/tags" Target="../tags/tag139.xml"/><Relationship Id="rId56" Type="http://schemas.openxmlformats.org/officeDocument/2006/relationships/tags" Target="../tags/tag160.xml"/><Relationship Id="rId77" Type="http://schemas.openxmlformats.org/officeDocument/2006/relationships/tags" Target="../tags/tag181.xml"/><Relationship Id="rId100" Type="http://schemas.openxmlformats.org/officeDocument/2006/relationships/tags" Target="../tags/tag204.xml"/><Relationship Id="rId105" Type="http://schemas.openxmlformats.org/officeDocument/2006/relationships/tags" Target="../tags/tag209.xml"/><Relationship Id="rId126" Type="http://schemas.openxmlformats.org/officeDocument/2006/relationships/tags" Target="../tags/tag230.xml"/><Relationship Id="rId8" Type="http://schemas.openxmlformats.org/officeDocument/2006/relationships/slideLayout" Target="../slideLayouts/slideLayout27.xml"/><Relationship Id="rId51" Type="http://schemas.openxmlformats.org/officeDocument/2006/relationships/tags" Target="../tags/tag155.xml"/><Relationship Id="rId72" Type="http://schemas.openxmlformats.org/officeDocument/2006/relationships/tags" Target="../tags/tag176.xml"/><Relationship Id="rId93" Type="http://schemas.openxmlformats.org/officeDocument/2006/relationships/tags" Target="../tags/tag197.xml"/><Relationship Id="rId98" Type="http://schemas.openxmlformats.org/officeDocument/2006/relationships/tags" Target="../tags/tag202.xml"/><Relationship Id="rId121" Type="http://schemas.openxmlformats.org/officeDocument/2006/relationships/tags" Target="../tags/tag225.xml"/><Relationship Id="rId142" Type="http://schemas.openxmlformats.org/officeDocument/2006/relationships/tags" Target="../tags/tag246.xml"/><Relationship Id="rId3" Type="http://schemas.openxmlformats.org/officeDocument/2006/relationships/slideLayout" Target="../slideLayouts/slideLayout22.xml"/><Relationship Id="rId25" Type="http://schemas.openxmlformats.org/officeDocument/2006/relationships/tags" Target="../tags/tag129.xml"/><Relationship Id="rId46" Type="http://schemas.openxmlformats.org/officeDocument/2006/relationships/tags" Target="../tags/tag150.xml"/><Relationship Id="rId67" Type="http://schemas.openxmlformats.org/officeDocument/2006/relationships/tags" Target="../tags/tag171.xml"/><Relationship Id="rId116" Type="http://schemas.openxmlformats.org/officeDocument/2006/relationships/tags" Target="../tags/tag220.xml"/><Relationship Id="rId137" Type="http://schemas.openxmlformats.org/officeDocument/2006/relationships/tags" Target="../tags/tag241.xml"/><Relationship Id="rId20" Type="http://schemas.openxmlformats.org/officeDocument/2006/relationships/theme" Target="../theme/theme2.xml"/><Relationship Id="rId41" Type="http://schemas.openxmlformats.org/officeDocument/2006/relationships/tags" Target="../tags/tag145.xml"/><Relationship Id="rId62" Type="http://schemas.openxmlformats.org/officeDocument/2006/relationships/tags" Target="../tags/tag166.xml"/><Relationship Id="rId83" Type="http://schemas.openxmlformats.org/officeDocument/2006/relationships/tags" Target="../tags/tag187.xml"/><Relationship Id="rId88" Type="http://schemas.openxmlformats.org/officeDocument/2006/relationships/tags" Target="../tags/tag192.xml"/><Relationship Id="rId111" Type="http://schemas.openxmlformats.org/officeDocument/2006/relationships/tags" Target="../tags/tag215.xml"/><Relationship Id="rId132" Type="http://schemas.openxmlformats.org/officeDocument/2006/relationships/tags" Target="../tags/tag236.xml"/><Relationship Id="rId15" Type="http://schemas.openxmlformats.org/officeDocument/2006/relationships/slideLayout" Target="../slideLayouts/slideLayout34.xml"/><Relationship Id="rId36" Type="http://schemas.openxmlformats.org/officeDocument/2006/relationships/tags" Target="../tags/tag140.xml"/><Relationship Id="rId57" Type="http://schemas.openxmlformats.org/officeDocument/2006/relationships/tags" Target="../tags/tag161.xml"/><Relationship Id="rId106" Type="http://schemas.openxmlformats.org/officeDocument/2006/relationships/tags" Target="../tags/tag210.xml"/><Relationship Id="rId127" Type="http://schemas.openxmlformats.org/officeDocument/2006/relationships/tags" Target="../tags/tag231.xml"/><Relationship Id="rId10" Type="http://schemas.openxmlformats.org/officeDocument/2006/relationships/slideLayout" Target="../slideLayouts/slideLayout29.xml"/><Relationship Id="rId31" Type="http://schemas.openxmlformats.org/officeDocument/2006/relationships/tags" Target="../tags/tag135.xml"/><Relationship Id="rId52" Type="http://schemas.openxmlformats.org/officeDocument/2006/relationships/tags" Target="../tags/tag156.xml"/><Relationship Id="rId73" Type="http://schemas.openxmlformats.org/officeDocument/2006/relationships/tags" Target="../tags/tag177.xml"/><Relationship Id="rId78" Type="http://schemas.openxmlformats.org/officeDocument/2006/relationships/tags" Target="../tags/tag182.xml"/><Relationship Id="rId94" Type="http://schemas.openxmlformats.org/officeDocument/2006/relationships/tags" Target="../tags/tag198.xml"/><Relationship Id="rId99" Type="http://schemas.openxmlformats.org/officeDocument/2006/relationships/tags" Target="../tags/tag203.xml"/><Relationship Id="rId101" Type="http://schemas.openxmlformats.org/officeDocument/2006/relationships/tags" Target="../tags/tag205.xml"/><Relationship Id="rId122" Type="http://schemas.openxmlformats.org/officeDocument/2006/relationships/tags" Target="../tags/tag226.xml"/><Relationship Id="rId143" Type="http://schemas.openxmlformats.org/officeDocument/2006/relationships/tags" Target="../tags/tag247.xml"/><Relationship Id="rId4" Type="http://schemas.openxmlformats.org/officeDocument/2006/relationships/slideLayout" Target="../slideLayouts/slideLayout23.xml"/><Relationship Id="rId9" Type="http://schemas.openxmlformats.org/officeDocument/2006/relationships/slideLayout" Target="../slideLayouts/slideLayout28.xml"/><Relationship Id="rId26" Type="http://schemas.openxmlformats.org/officeDocument/2006/relationships/tags" Target="../tags/tag130.xml"/><Relationship Id="rId47" Type="http://schemas.openxmlformats.org/officeDocument/2006/relationships/tags" Target="../tags/tag151.xml"/><Relationship Id="rId68" Type="http://schemas.openxmlformats.org/officeDocument/2006/relationships/tags" Target="../tags/tag172.xml"/><Relationship Id="rId89" Type="http://schemas.openxmlformats.org/officeDocument/2006/relationships/tags" Target="../tags/tag193.xml"/><Relationship Id="rId112" Type="http://schemas.openxmlformats.org/officeDocument/2006/relationships/tags" Target="../tags/tag216.xml"/><Relationship Id="rId133" Type="http://schemas.openxmlformats.org/officeDocument/2006/relationships/tags" Target="../tags/tag237.xml"/><Relationship Id="rId16"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26" Type="http://schemas.openxmlformats.org/officeDocument/2006/relationships/tags" Target="../tags/tag269.xml"/><Relationship Id="rId117" Type="http://schemas.openxmlformats.org/officeDocument/2006/relationships/tags" Target="../tags/tag360.xml"/><Relationship Id="rId21" Type="http://schemas.openxmlformats.org/officeDocument/2006/relationships/tags" Target="../tags/tag264.xml"/><Relationship Id="rId42" Type="http://schemas.openxmlformats.org/officeDocument/2006/relationships/tags" Target="../tags/tag285.xml"/><Relationship Id="rId47" Type="http://schemas.openxmlformats.org/officeDocument/2006/relationships/tags" Target="../tags/tag290.xml"/><Relationship Id="rId63" Type="http://schemas.openxmlformats.org/officeDocument/2006/relationships/tags" Target="../tags/tag306.xml"/><Relationship Id="rId68" Type="http://schemas.openxmlformats.org/officeDocument/2006/relationships/tags" Target="../tags/tag311.xml"/><Relationship Id="rId84" Type="http://schemas.openxmlformats.org/officeDocument/2006/relationships/tags" Target="../tags/tag327.xml"/><Relationship Id="rId89" Type="http://schemas.openxmlformats.org/officeDocument/2006/relationships/tags" Target="../tags/tag332.xml"/><Relationship Id="rId112" Type="http://schemas.openxmlformats.org/officeDocument/2006/relationships/tags" Target="../tags/tag355.xml"/><Relationship Id="rId16" Type="http://schemas.openxmlformats.org/officeDocument/2006/relationships/tags" Target="../tags/tag259.xml"/><Relationship Id="rId107" Type="http://schemas.openxmlformats.org/officeDocument/2006/relationships/tags" Target="../tags/tag350.xml"/><Relationship Id="rId11" Type="http://schemas.openxmlformats.org/officeDocument/2006/relationships/tags" Target="../tags/tag254.xml"/><Relationship Id="rId32" Type="http://schemas.openxmlformats.org/officeDocument/2006/relationships/tags" Target="../tags/tag275.xml"/><Relationship Id="rId37" Type="http://schemas.openxmlformats.org/officeDocument/2006/relationships/tags" Target="../tags/tag280.xml"/><Relationship Id="rId53" Type="http://schemas.openxmlformats.org/officeDocument/2006/relationships/tags" Target="../tags/tag296.xml"/><Relationship Id="rId58" Type="http://schemas.openxmlformats.org/officeDocument/2006/relationships/tags" Target="../tags/tag301.xml"/><Relationship Id="rId74" Type="http://schemas.openxmlformats.org/officeDocument/2006/relationships/tags" Target="../tags/tag317.xml"/><Relationship Id="rId79" Type="http://schemas.openxmlformats.org/officeDocument/2006/relationships/tags" Target="../tags/tag322.xml"/><Relationship Id="rId102" Type="http://schemas.openxmlformats.org/officeDocument/2006/relationships/tags" Target="../tags/tag345.xml"/><Relationship Id="rId123" Type="http://schemas.openxmlformats.org/officeDocument/2006/relationships/tags" Target="../tags/tag366.xml"/><Relationship Id="rId5" Type="http://schemas.openxmlformats.org/officeDocument/2006/relationships/tags" Target="../tags/tag248.xml"/><Relationship Id="rId90" Type="http://schemas.openxmlformats.org/officeDocument/2006/relationships/tags" Target="../tags/tag333.xml"/><Relationship Id="rId95" Type="http://schemas.openxmlformats.org/officeDocument/2006/relationships/tags" Target="../tags/tag338.xml"/><Relationship Id="rId22" Type="http://schemas.openxmlformats.org/officeDocument/2006/relationships/tags" Target="../tags/tag265.xml"/><Relationship Id="rId27" Type="http://schemas.openxmlformats.org/officeDocument/2006/relationships/tags" Target="../tags/tag270.xml"/><Relationship Id="rId43" Type="http://schemas.openxmlformats.org/officeDocument/2006/relationships/tags" Target="../tags/tag286.xml"/><Relationship Id="rId48" Type="http://schemas.openxmlformats.org/officeDocument/2006/relationships/tags" Target="../tags/tag291.xml"/><Relationship Id="rId64" Type="http://schemas.openxmlformats.org/officeDocument/2006/relationships/tags" Target="../tags/tag307.xml"/><Relationship Id="rId69" Type="http://schemas.openxmlformats.org/officeDocument/2006/relationships/tags" Target="../tags/tag312.xml"/><Relationship Id="rId113" Type="http://schemas.openxmlformats.org/officeDocument/2006/relationships/tags" Target="../tags/tag356.xml"/><Relationship Id="rId118" Type="http://schemas.openxmlformats.org/officeDocument/2006/relationships/tags" Target="../tags/tag361.xml"/><Relationship Id="rId80" Type="http://schemas.openxmlformats.org/officeDocument/2006/relationships/tags" Target="../tags/tag323.xml"/><Relationship Id="rId85" Type="http://schemas.openxmlformats.org/officeDocument/2006/relationships/tags" Target="../tags/tag328.xml"/><Relationship Id="rId12" Type="http://schemas.openxmlformats.org/officeDocument/2006/relationships/tags" Target="../tags/tag255.xml"/><Relationship Id="rId17" Type="http://schemas.openxmlformats.org/officeDocument/2006/relationships/tags" Target="../tags/tag260.xml"/><Relationship Id="rId33" Type="http://schemas.openxmlformats.org/officeDocument/2006/relationships/tags" Target="../tags/tag276.xml"/><Relationship Id="rId38" Type="http://schemas.openxmlformats.org/officeDocument/2006/relationships/tags" Target="../tags/tag281.xml"/><Relationship Id="rId59" Type="http://schemas.openxmlformats.org/officeDocument/2006/relationships/tags" Target="../tags/tag302.xml"/><Relationship Id="rId103" Type="http://schemas.openxmlformats.org/officeDocument/2006/relationships/tags" Target="../tags/tag346.xml"/><Relationship Id="rId108" Type="http://schemas.openxmlformats.org/officeDocument/2006/relationships/tags" Target="../tags/tag351.xml"/><Relationship Id="rId124" Type="http://schemas.openxmlformats.org/officeDocument/2006/relationships/tags" Target="../tags/tag367.xml"/><Relationship Id="rId54" Type="http://schemas.openxmlformats.org/officeDocument/2006/relationships/tags" Target="../tags/tag297.xml"/><Relationship Id="rId70" Type="http://schemas.openxmlformats.org/officeDocument/2006/relationships/tags" Target="../tags/tag313.xml"/><Relationship Id="rId75" Type="http://schemas.openxmlformats.org/officeDocument/2006/relationships/tags" Target="../tags/tag318.xml"/><Relationship Id="rId91" Type="http://schemas.openxmlformats.org/officeDocument/2006/relationships/tags" Target="../tags/tag334.xml"/><Relationship Id="rId96" Type="http://schemas.openxmlformats.org/officeDocument/2006/relationships/tags" Target="../tags/tag339.xml"/><Relationship Id="rId1" Type="http://schemas.openxmlformats.org/officeDocument/2006/relationships/slideLayout" Target="../slideLayouts/slideLayout39.xml"/><Relationship Id="rId6" Type="http://schemas.openxmlformats.org/officeDocument/2006/relationships/tags" Target="../tags/tag249.xml"/><Relationship Id="rId23" Type="http://schemas.openxmlformats.org/officeDocument/2006/relationships/tags" Target="../tags/tag266.xml"/><Relationship Id="rId28" Type="http://schemas.openxmlformats.org/officeDocument/2006/relationships/tags" Target="../tags/tag271.xml"/><Relationship Id="rId49" Type="http://schemas.openxmlformats.org/officeDocument/2006/relationships/tags" Target="../tags/tag292.xml"/><Relationship Id="rId114" Type="http://schemas.openxmlformats.org/officeDocument/2006/relationships/tags" Target="../tags/tag357.xml"/><Relationship Id="rId119" Type="http://schemas.openxmlformats.org/officeDocument/2006/relationships/tags" Target="../tags/tag362.xml"/><Relationship Id="rId44" Type="http://schemas.openxmlformats.org/officeDocument/2006/relationships/tags" Target="../tags/tag287.xml"/><Relationship Id="rId60" Type="http://schemas.openxmlformats.org/officeDocument/2006/relationships/tags" Target="../tags/tag303.xml"/><Relationship Id="rId65" Type="http://schemas.openxmlformats.org/officeDocument/2006/relationships/tags" Target="../tags/tag308.xml"/><Relationship Id="rId81" Type="http://schemas.openxmlformats.org/officeDocument/2006/relationships/tags" Target="../tags/tag324.xml"/><Relationship Id="rId86" Type="http://schemas.openxmlformats.org/officeDocument/2006/relationships/tags" Target="../tags/tag329.xml"/><Relationship Id="rId13" Type="http://schemas.openxmlformats.org/officeDocument/2006/relationships/tags" Target="../tags/tag256.xml"/><Relationship Id="rId18" Type="http://schemas.openxmlformats.org/officeDocument/2006/relationships/tags" Target="../tags/tag261.xml"/><Relationship Id="rId39" Type="http://schemas.openxmlformats.org/officeDocument/2006/relationships/tags" Target="../tags/tag282.xml"/><Relationship Id="rId109" Type="http://schemas.openxmlformats.org/officeDocument/2006/relationships/tags" Target="../tags/tag352.xml"/><Relationship Id="rId34" Type="http://schemas.openxmlformats.org/officeDocument/2006/relationships/tags" Target="../tags/tag277.xml"/><Relationship Id="rId50" Type="http://schemas.openxmlformats.org/officeDocument/2006/relationships/tags" Target="../tags/tag293.xml"/><Relationship Id="rId55" Type="http://schemas.openxmlformats.org/officeDocument/2006/relationships/tags" Target="../tags/tag298.xml"/><Relationship Id="rId76" Type="http://schemas.openxmlformats.org/officeDocument/2006/relationships/tags" Target="../tags/tag319.xml"/><Relationship Id="rId97" Type="http://schemas.openxmlformats.org/officeDocument/2006/relationships/tags" Target="../tags/tag340.xml"/><Relationship Id="rId104" Type="http://schemas.openxmlformats.org/officeDocument/2006/relationships/tags" Target="../tags/tag347.xml"/><Relationship Id="rId120" Type="http://schemas.openxmlformats.org/officeDocument/2006/relationships/tags" Target="../tags/tag363.xml"/><Relationship Id="rId125" Type="http://schemas.openxmlformats.org/officeDocument/2006/relationships/tags" Target="../tags/tag368.xml"/><Relationship Id="rId7" Type="http://schemas.openxmlformats.org/officeDocument/2006/relationships/tags" Target="../tags/tag250.xml"/><Relationship Id="rId71" Type="http://schemas.openxmlformats.org/officeDocument/2006/relationships/tags" Target="../tags/tag314.xml"/><Relationship Id="rId92" Type="http://schemas.openxmlformats.org/officeDocument/2006/relationships/tags" Target="../tags/tag335.xml"/><Relationship Id="rId2" Type="http://schemas.openxmlformats.org/officeDocument/2006/relationships/slideLayout" Target="../slideLayouts/slideLayout40.xml"/><Relationship Id="rId29" Type="http://schemas.openxmlformats.org/officeDocument/2006/relationships/tags" Target="../tags/tag272.xml"/><Relationship Id="rId24" Type="http://schemas.openxmlformats.org/officeDocument/2006/relationships/tags" Target="../tags/tag267.xml"/><Relationship Id="rId40" Type="http://schemas.openxmlformats.org/officeDocument/2006/relationships/tags" Target="../tags/tag283.xml"/><Relationship Id="rId45" Type="http://schemas.openxmlformats.org/officeDocument/2006/relationships/tags" Target="../tags/tag288.xml"/><Relationship Id="rId66" Type="http://schemas.openxmlformats.org/officeDocument/2006/relationships/tags" Target="../tags/tag309.xml"/><Relationship Id="rId87" Type="http://schemas.openxmlformats.org/officeDocument/2006/relationships/tags" Target="../tags/tag330.xml"/><Relationship Id="rId110" Type="http://schemas.openxmlformats.org/officeDocument/2006/relationships/tags" Target="../tags/tag353.xml"/><Relationship Id="rId115" Type="http://schemas.openxmlformats.org/officeDocument/2006/relationships/tags" Target="../tags/tag358.xml"/><Relationship Id="rId61" Type="http://schemas.openxmlformats.org/officeDocument/2006/relationships/tags" Target="../tags/tag304.xml"/><Relationship Id="rId82" Type="http://schemas.openxmlformats.org/officeDocument/2006/relationships/tags" Target="../tags/tag325.xml"/><Relationship Id="rId19" Type="http://schemas.openxmlformats.org/officeDocument/2006/relationships/tags" Target="../tags/tag262.xml"/><Relationship Id="rId14" Type="http://schemas.openxmlformats.org/officeDocument/2006/relationships/tags" Target="../tags/tag257.xml"/><Relationship Id="rId30" Type="http://schemas.openxmlformats.org/officeDocument/2006/relationships/tags" Target="../tags/tag273.xml"/><Relationship Id="rId35" Type="http://schemas.openxmlformats.org/officeDocument/2006/relationships/tags" Target="../tags/tag278.xml"/><Relationship Id="rId56" Type="http://schemas.openxmlformats.org/officeDocument/2006/relationships/tags" Target="../tags/tag299.xml"/><Relationship Id="rId77" Type="http://schemas.openxmlformats.org/officeDocument/2006/relationships/tags" Target="../tags/tag320.xml"/><Relationship Id="rId100" Type="http://schemas.openxmlformats.org/officeDocument/2006/relationships/tags" Target="../tags/tag343.xml"/><Relationship Id="rId105" Type="http://schemas.openxmlformats.org/officeDocument/2006/relationships/tags" Target="../tags/tag348.xml"/><Relationship Id="rId126" Type="http://schemas.openxmlformats.org/officeDocument/2006/relationships/tags" Target="../tags/tag369.xml"/><Relationship Id="rId8" Type="http://schemas.openxmlformats.org/officeDocument/2006/relationships/tags" Target="../tags/tag251.xml"/><Relationship Id="rId51" Type="http://schemas.openxmlformats.org/officeDocument/2006/relationships/tags" Target="../tags/tag294.xml"/><Relationship Id="rId72" Type="http://schemas.openxmlformats.org/officeDocument/2006/relationships/tags" Target="../tags/tag315.xml"/><Relationship Id="rId93" Type="http://schemas.openxmlformats.org/officeDocument/2006/relationships/tags" Target="../tags/tag336.xml"/><Relationship Id="rId98" Type="http://schemas.openxmlformats.org/officeDocument/2006/relationships/tags" Target="../tags/tag341.xml"/><Relationship Id="rId121" Type="http://schemas.openxmlformats.org/officeDocument/2006/relationships/tags" Target="../tags/tag364.xml"/><Relationship Id="rId3" Type="http://schemas.openxmlformats.org/officeDocument/2006/relationships/slideLayout" Target="../slideLayouts/slideLayout41.xml"/><Relationship Id="rId25" Type="http://schemas.openxmlformats.org/officeDocument/2006/relationships/tags" Target="../tags/tag268.xml"/><Relationship Id="rId46" Type="http://schemas.openxmlformats.org/officeDocument/2006/relationships/tags" Target="../tags/tag289.xml"/><Relationship Id="rId67" Type="http://schemas.openxmlformats.org/officeDocument/2006/relationships/tags" Target="../tags/tag310.xml"/><Relationship Id="rId116" Type="http://schemas.openxmlformats.org/officeDocument/2006/relationships/tags" Target="../tags/tag359.xml"/><Relationship Id="rId20" Type="http://schemas.openxmlformats.org/officeDocument/2006/relationships/tags" Target="../tags/tag263.xml"/><Relationship Id="rId41" Type="http://schemas.openxmlformats.org/officeDocument/2006/relationships/tags" Target="../tags/tag284.xml"/><Relationship Id="rId62" Type="http://schemas.openxmlformats.org/officeDocument/2006/relationships/tags" Target="../tags/tag305.xml"/><Relationship Id="rId83" Type="http://schemas.openxmlformats.org/officeDocument/2006/relationships/tags" Target="../tags/tag326.xml"/><Relationship Id="rId88" Type="http://schemas.openxmlformats.org/officeDocument/2006/relationships/tags" Target="../tags/tag331.xml"/><Relationship Id="rId111" Type="http://schemas.openxmlformats.org/officeDocument/2006/relationships/tags" Target="../tags/tag354.xml"/><Relationship Id="rId15" Type="http://schemas.openxmlformats.org/officeDocument/2006/relationships/tags" Target="../tags/tag258.xml"/><Relationship Id="rId36" Type="http://schemas.openxmlformats.org/officeDocument/2006/relationships/tags" Target="../tags/tag279.xml"/><Relationship Id="rId57" Type="http://schemas.openxmlformats.org/officeDocument/2006/relationships/tags" Target="../tags/tag300.xml"/><Relationship Id="rId106" Type="http://schemas.openxmlformats.org/officeDocument/2006/relationships/tags" Target="../tags/tag349.xml"/><Relationship Id="rId127" Type="http://schemas.openxmlformats.org/officeDocument/2006/relationships/tags" Target="../tags/tag370.xml"/><Relationship Id="rId10" Type="http://schemas.openxmlformats.org/officeDocument/2006/relationships/tags" Target="../tags/tag253.xml"/><Relationship Id="rId31" Type="http://schemas.openxmlformats.org/officeDocument/2006/relationships/tags" Target="../tags/tag274.xml"/><Relationship Id="rId52" Type="http://schemas.openxmlformats.org/officeDocument/2006/relationships/tags" Target="../tags/tag295.xml"/><Relationship Id="rId73" Type="http://schemas.openxmlformats.org/officeDocument/2006/relationships/tags" Target="../tags/tag316.xml"/><Relationship Id="rId78" Type="http://schemas.openxmlformats.org/officeDocument/2006/relationships/tags" Target="../tags/tag321.xml"/><Relationship Id="rId94" Type="http://schemas.openxmlformats.org/officeDocument/2006/relationships/tags" Target="../tags/tag337.xml"/><Relationship Id="rId99" Type="http://schemas.openxmlformats.org/officeDocument/2006/relationships/tags" Target="../tags/tag342.xml"/><Relationship Id="rId101" Type="http://schemas.openxmlformats.org/officeDocument/2006/relationships/tags" Target="../tags/tag344.xml"/><Relationship Id="rId122" Type="http://schemas.openxmlformats.org/officeDocument/2006/relationships/tags" Target="../tags/tag365.xml"/><Relationship Id="rId4" Type="http://schemas.openxmlformats.org/officeDocument/2006/relationships/theme" Target="../theme/theme3.xml"/><Relationship Id="rId9" Type="http://schemas.openxmlformats.org/officeDocument/2006/relationships/tags" Target="../tags/tag25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theme" Target="../theme/theme4.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6" name="Harvey 3" hidden="1">
            <a:extLst>
              <a:ext uri="{FF2B5EF4-FFF2-40B4-BE49-F238E27FC236}">
                <a16:creationId xmlns:a16="http://schemas.microsoft.com/office/drawing/2014/main" id="{B3E7C216-6801-4AB8-8D95-E7D60F39B210}"/>
              </a:ext>
            </a:extLst>
          </p:cNvPr>
          <p:cNvGrpSpPr>
            <a:grpSpLocks/>
          </p:cNvGrpSpPr>
          <p:nvPr userDrawn="1">
            <p:custDataLst>
              <p:tags r:id="rId21"/>
            </p:custDataLst>
          </p:nvPr>
        </p:nvGrpSpPr>
        <p:grpSpPr>
          <a:xfrm>
            <a:off x="3938798" y="3978000"/>
            <a:ext cx="1024878" cy="1024878"/>
            <a:chOff x="0" y="0"/>
            <a:chExt cx="914400" cy="914400"/>
          </a:xfrm>
          <a:solidFill>
            <a:schemeClr val="accent1"/>
          </a:solidFill>
        </p:grpSpPr>
        <p:sp>
          <p:nvSpPr>
            <p:cNvPr id="7" name="Harvey 0/3 [0]">
              <a:extLst>
                <a:ext uri="{FF2B5EF4-FFF2-40B4-BE49-F238E27FC236}">
                  <a16:creationId xmlns:a16="http://schemas.microsoft.com/office/drawing/2014/main" id="{FC8CECD5-A3FB-4DD5-A846-DC09FDB6EB04}"/>
                </a:ext>
              </a:extLst>
            </p:cNvPr>
            <p:cNvSpPr>
              <a:spLocks noChangeAspect="1"/>
            </p:cNvSpPr>
            <p:nvPr>
              <p:custDataLst>
                <p:tags r:id="rId140"/>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Harvey 1/3 [1]">
              <a:extLst>
                <a:ext uri="{FF2B5EF4-FFF2-40B4-BE49-F238E27FC236}">
                  <a16:creationId xmlns:a16="http://schemas.microsoft.com/office/drawing/2014/main" id="{750B853B-8389-4427-AFB9-1CE880FE9BEE}"/>
                </a:ext>
              </a:extLst>
            </p:cNvPr>
            <p:cNvSpPr>
              <a:spLocks noChangeAspect="1"/>
            </p:cNvSpPr>
            <p:nvPr>
              <p:custDataLst>
                <p:tags r:id="rId141"/>
              </p:custDataLst>
            </p:nvPr>
          </p:nvSpPr>
          <p:spPr>
            <a:xfrm>
              <a:off x="0" y="0"/>
              <a:ext cx="914400" cy="914400"/>
            </a:xfrm>
            <a:custGeom>
              <a:avLst/>
              <a:gdLst/>
              <a:ahLst/>
              <a:cxnLst/>
              <a:rect l="l" t="t" r="r" b="b"/>
              <a:pathLst>
                <a:path w="635000" h="635000">
                  <a:moveTo>
                    <a:pt x="317500" y="0"/>
                  </a:moveTo>
                  <a:arcTo wR="317500" hR="317500" stAng="16200000" swAng="7200000"/>
                  <a:lnTo>
                    <a:pt x="317500" y="317500"/>
                  </a:lnTo>
                  <a:close/>
                </a:path>
                <a:path w="635000" h="635000" fill="none">
                  <a:moveTo>
                    <a:pt x="592463" y="476249"/>
                  </a:moveTo>
                  <a:arcTo wR="317500" hR="317500" stAng="1800000" swAng="14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Harvey 2/3 [2]">
              <a:extLst>
                <a:ext uri="{FF2B5EF4-FFF2-40B4-BE49-F238E27FC236}">
                  <a16:creationId xmlns:a16="http://schemas.microsoft.com/office/drawing/2014/main" id="{0CA9A207-7055-4A72-8ED2-D82605C3D0C8}"/>
                </a:ext>
              </a:extLst>
            </p:cNvPr>
            <p:cNvSpPr>
              <a:spLocks noChangeAspect="1"/>
            </p:cNvSpPr>
            <p:nvPr>
              <p:custDataLst>
                <p:tags r:id="rId142"/>
              </p:custDataLst>
            </p:nvPr>
          </p:nvSpPr>
          <p:spPr>
            <a:xfrm>
              <a:off x="0" y="0"/>
              <a:ext cx="914400" cy="914400"/>
            </a:xfrm>
            <a:custGeom>
              <a:avLst/>
              <a:gdLst/>
              <a:ahLst/>
              <a:cxnLst/>
              <a:rect l="l" t="t" r="r" b="b"/>
              <a:pathLst>
                <a:path w="635000" h="635000">
                  <a:moveTo>
                    <a:pt x="317500" y="0"/>
                  </a:moveTo>
                  <a:arcTo wR="317500" hR="317500" stAng="16200000" swAng="14400000"/>
                  <a:lnTo>
                    <a:pt x="317500" y="317500"/>
                  </a:lnTo>
                  <a:close/>
                </a:path>
                <a:path w="635000" h="635000" fill="none">
                  <a:moveTo>
                    <a:pt x="42536" y="476250"/>
                  </a:moveTo>
                  <a:arcTo wR="317500" hR="317500" stAng="9000000" swAng="7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Harvey 3/3 [3]">
              <a:extLst>
                <a:ext uri="{FF2B5EF4-FFF2-40B4-BE49-F238E27FC236}">
                  <a16:creationId xmlns:a16="http://schemas.microsoft.com/office/drawing/2014/main" id="{4422C816-875A-41F5-9DC0-8DBAE4C5C6CB}"/>
                </a:ext>
              </a:extLst>
            </p:cNvPr>
            <p:cNvSpPr>
              <a:spLocks noChangeAspect="1"/>
            </p:cNvSpPr>
            <p:nvPr>
              <p:custDataLst>
                <p:tags r:id="rId143"/>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 name="Harvey 4" hidden="1">
            <a:extLst>
              <a:ext uri="{FF2B5EF4-FFF2-40B4-BE49-F238E27FC236}">
                <a16:creationId xmlns:a16="http://schemas.microsoft.com/office/drawing/2014/main" id="{DDC5C333-7028-4F79-8940-98DC17723588}"/>
              </a:ext>
            </a:extLst>
          </p:cNvPr>
          <p:cNvGrpSpPr>
            <a:grpSpLocks/>
          </p:cNvGrpSpPr>
          <p:nvPr userDrawn="1">
            <p:custDataLst>
              <p:tags r:id="rId22"/>
            </p:custDataLst>
          </p:nvPr>
        </p:nvGrpSpPr>
        <p:grpSpPr>
          <a:xfrm>
            <a:off x="5391506" y="3978000"/>
            <a:ext cx="1024878" cy="1024878"/>
            <a:chOff x="0" y="0"/>
            <a:chExt cx="914400" cy="914400"/>
          </a:xfrm>
          <a:solidFill>
            <a:schemeClr val="accent1"/>
          </a:solidFill>
        </p:grpSpPr>
        <p:sp>
          <p:nvSpPr>
            <p:cNvPr id="13" name="Harvey 0/4 [0]">
              <a:extLst>
                <a:ext uri="{FF2B5EF4-FFF2-40B4-BE49-F238E27FC236}">
                  <a16:creationId xmlns:a16="http://schemas.microsoft.com/office/drawing/2014/main" id="{70B331E2-39A8-4BAF-8DDD-C631B51EB56E}"/>
                </a:ext>
              </a:extLst>
            </p:cNvPr>
            <p:cNvSpPr>
              <a:spLocks noChangeAspect="1"/>
            </p:cNvSpPr>
            <p:nvPr>
              <p:custDataLst>
                <p:tags r:id="rId135"/>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Harvey 1/4 [1]">
              <a:extLst>
                <a:ext uri="{FF2B5EF4-FFF2-40B4-BE49-F238E27FC236}">
                  <a16:creationId xmlns:a16="http://schemas.microsoft.com/office/drawing/2014/main" id="{47F66FBA-2801-4875-BD13-0BF512FC3C6A}"/>
                </a:ext>
              </a:extLst>
            </p:cNvPr>
            <p:cNvSpPr>
              <a:spLocks noChangeAspect="1"/>
            </p:cNvSpPr>
            <p:nvPr>
              <p:custDataLst>
                <p:tags r:id="rId136"/>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Harvey 2/4 [2]">
              <a:extLst>
                <a:ext uri="{FF2B5EF4-FFF2-40B4-BE49-F238E27FC236}">
                  <a16:creationId xmlns:a16="http://schemas.microsoft.com/office/drawing/2014/main" id="{99673DAB-5272-45DC-B222-CA8CAA9FD2BB}"/>
                </a:ext>
              </a:extLst>
            </p:cNvPr>
            <p:cNvSpPr>
              <a:spLocks noChangeAspect="1"/>
            </p:cNvSpPr>
            <p:nvPr>
              <p:custDataLst>
                <p:tags r:id="rId137"/>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Harvey 3/4 [3]">
              <a:extLst>
                <a:ext uri="{FF2B5EF4-FFF2-40B4-BE49-F238E27FC236}">
                  <a16:creationId xmlns:a16="http://schemas.microsoft.com/office/drawing/2014/main" id="{F9B9444B-C98D-45FC-BA92-881D06827328}"/>
                </a:ext>
              </a:extLst>
            </p:cNvPr>
            <p:cNvSpPr>
              <a:spLocks noChangeAspect="1"/>
            </p:cNvSpPr>
            <p:nvPr>
              <p:custDataLst>
                <p:tags r:id="rId138"/>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Harvey 4/4 [4]">
              <a:extLst>
                <a:ext uri="{FF2B5EF4-FFF2-40B4-BE49-F238E27FC236}">
                  <a16:creationId xmlns:a16="http://schemas.microsoft.com/office/drawing/2014/main" id="{5FFB853D-F550-4F16-8269-A070A19E381C}"/>
                </a:ext>
              </a:extLst>
            </p:cNvPr>
            <p:cNvSpPr>
              <a:spLocks noChangeAspect="1"/>
            </p:cNvSpPr>
            <p:nvPr>
              <p:custDataLst>
                <p:tags r:id="rId139"/>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8" name="Harvey 8" hidden="1">
            <a:extLst>
              <a:ext uri="{FF2B5EF4-FFF2-40B4-BE49-F238E27FC236}">
                <a16:creationId xmlns:a16="http://schemas.microsoft.com/office/drawing/2014/main" id="{0630AB66-7B5F-41CE-A2EB-2EB4C67794AE}"/>
              </a:ext>
            </a:extLst>
          </p:cNvPr>
          <p:cNvGrpSpPr>
            <a:grpSpLocks/>
          </p:cNvGrpSpPr>
          <p:nvPr userDrawn="1">
            <p:custDataLst>
              <p:tags r:id="rId23"/>
            </p:custDataLst>
          </p:nvPr>
        </p:nvGrpSpPr>
        <p:grpSpPr>
          <a:xfrm>
            <a:off x="6844214" y="3978000"/>
            <a:ext cx="1024878" cy="1024878"/>
            <a:chOff x="0" y="0"/>
            <a:chExt cx="914400" cy="914400"/>
          </a:xfrm>
          <a:solidFill>
            <a:schemeClr val="accent1"/>
          </a:solidFill>
        </p:grpSpPr>
        <p:sp>
          <p:nvSpPr>
            <p:cNvPr id="19" name="Harvey 0/8 [0]">
              <a:extLst>
                <a:ext uri="{FF2B5EF4-FFF2-40B4-BE49-F238E27FC236}">
                  <a16:creationId xmlns:a16="http://schemas.microsoft.com/office/drawing/2014/main" id="{051D5678-1EFE-40CF-8563-B5E9EA35A271}"/>
                </a:ext>
              </a:extLst>
            </p:cNvPr>
            <p:cNvSpPr>
              <a:spLocks noChangeAspect="1"/>
            </p:cNvSpPr>
            <p:nvPr>
              <p:custDataLst>
                <p:tags r:id="rId126"/>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Harvey 1/8 [1]">
              <a:extLst>
                <a:ext uri="{FF2B5EF4-FFF2-40B4-BE49-F238E27FC236}">
                  <a16:creationId xmlns:a16="http://schemas.microsoft.com/office/drawing/2014/main" id="{E5DDEB4B-B8B3-42DA-AF30-4FD0A1770D91}"/>
                </a:ext>
              </a:extLst>
            </p:cNvPr>
            <p:cNvSpPr>
              <a:spLocks noChangeAspect="1"/>
            </p:cNvSpPr>
            <p:nvPr>
              <p:custDataLst>
                <p:tags r:id="rId127"/>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Harvey 2/8 [2]">
              <a:extLst>
                <a:ext uri="{FF2B5EF4-FFF2-40B4-BE49-F238E27FC236}">
                  <a16:creationId xmlns:a16="http://schemas.microsoft.com/office/drawing/2014/main" id="{FB9200C4-0418-4CEF-BBB8-18F997AD7CA8}"/>
                </a:ext>
              </a:extLst>
            </p:cNvPr>
            <p:cNvSpPr>
              <a:spLocks noChangeAspect="1"/>
            </p:cNvSpPr>
            <p:nvPr>
              <p:custDataLst>
                <p:tags r:id="rId128"/>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Harvey 3/8 [3]">
              <a:extLst>
                <a:ext uri="{FF2B5EF4-FFF2-40B4-BE49-F238E27FC236}">
                  <a16:creationId xmlns:a16="http://schemas.microsoft.com/office/drawing/2014/main" id="{8E4DE7E8-0809-4E2E-BE6A-E989A6AEBF62}"/>
                </a:ext>
              </a:extLst>
            </p:cNvPr>
            <p:cNvSpPr>
              <a:spLocks noChangeAspect="1"/>
            </p:cNvSpPr>
            <p:nvPr>
              <p:custDataLst>
                <p:tags r:id="rId129"/>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Harvey 4/8 [4]">
              <a:extLst>
                <a:ext uri="{FF2B5EF4-FFF2-40B4-BE49-F238E27FC236}">
                  <a16:creationId xmlns:a16="http://schemas.microsoft.com/office/drawing/2014/main" id="{F839E6A9-0DED-402B-8F4C-2176769B55CD}"/>
                </a:ext>
              </a:extLst>
            </p:cNvPr>
            <p:cNvSpPr>
              <a:spLocks noChangeAspect="1"/>
            </p:cNvSpPr>
            <p:nvPr>
              <p:custDataLst>
                <p:tags r:id="rId130"/>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Harvey 5/8 [5]">
              <a:extLst>
                <a:ext uri="{FF2B5EF4-FFF2-40B4-BE49-F238E27FC236}">
                  <a16:creationId xmlns:a16="http://schemas.microsoft.com/office/drawing/2014/main" id="{C3EE8663-AD08-4237-8344-6543EC4B688C}"/>
                </a:ext>
              </a:extLst>
            </p:cNvPr>
            <p:cNvSpPr>
              <a:spLocks noChangeAspect="1"/>
            </p:cNvSpPr>
            <p:nvPr>
              <p:custDataLst>
                <p:tags r:id="rId131"/>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Harvey 6/8 [6]">
              <a:extLst>
                <a:ext uri="{FF2B5EF4-FFF2-40B4-BE49-F238E27FC236}">
                  <a16:creationId xmlns:a16="http://schemas.microsoft.com/office/drawing/2014/main" id="{ADE6F931-D156-4E59-A3ED-0B14B5F0EF7E}"/>
                </a:ext>
              </a:extLst>
            </p:cNvPr>
            <p:cNvSpPr>
              <a:spLocks noChangeAspect="1"/>
            </p:cNvSpPr>
            <p:nvPr>
              <p:custDataLst>
                <p:tags r:id="rId132"/>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Harvey 7/8 [7]">
              <a:extLst>
                <a:ext uri="{FF2B5EF4-FFF2-40B4-BE49-F238E27FC236}">
                  <a16:creationId xmlns:a16="http://schemas.microsoft.com/office/drawing/2014/main" id="{A36821AE-2FF1-4F6E-AAF3-1BEA6AE153B8}"/>
                </a:ext>
              </a:extLst>
            </p:cNvPr>
            <p:cNvSpPr>
              <a:spLocks noChangeAspect="1"/>
            </p:cNvSpPr>
            <p:nvPr>
              <p:custDataLst>
                <p:tags r:id="rId133"/>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Harvey 8/8 [8]">
              <a:extLst>
                <a:ext uri="{FF2B5EF4-FFF2-40B4-BE49-F238E27FC236}">
                  <a16:creationId xmlns:a16="http://schemas.microsoft.com/office/drawing/2014/main" id="{2D277E47-45D5-4503-8443-BED560C6560A}"/>
                </a:ext>
              </a:extLst>
            </p:cNvPr>
            <p:cNvSpPr>
              <a:spLocks noChangeAspect="1"/>
            </p:cNvSpPr>
            <p:nvPr>
              <p:custDataLst>
                <p:tags r:id="rId134"/>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8" name="Harvey 100" hidden="1">
            <a:extLst>
              <a:ext uri="{FF2B5EF4-FFF2-40B4-BE49-F238E27FC236}">
                <a16:creationId xmlns:a16="http://schemas.microsoft.com/office/drawing/2014/main" id="{6D5D9337-395C-4FE4-97E6-E1CD47A644E9}"/>
              </a:ext>
            </a:extLst>
          </p:cNvPr>
          <p:cNvGrpSpPr/>
          <p:nvPr userDrawn="1">
            <p:custDataLst>
              <p:tags r:id="rId24"/>
            </p:custDataLst>
          </p:nvPr>
        </p:nvGrpSpPr>
        <p:grpSpPr>
          <a:xfrm>
            <a:off x="8296922" y="3978000"/>
            <a:ext cx="1024878" cy="1024878"/>
            <a:chOff x="4334905" y="3282696"/>
            <a:chExt cx="292608" cy="292608"/>
          </a:xfrm>
          <a:solidFill>
            <a:schemeClr val="accent1"/>
          </a:solidFill>
        </p:grpSpPr>
        <p:sp>
          <p:nvSpPr>
            <p:cNvPr id="29" name="Harvey 0/100 [0]">
              <a:extLst>
                <a:ext uri="{FF2B5EF4-FFF2-40B4-BE49-F238E27FC236}">
                  <a16:creationId xmlns:a16="http://schemas.microsoft.com/office/drawing/2014/main" id="{C2D4C837-2D4B-4D6B-81F8-9B001989609B}"/>
                </a:ext>
              </a:extLst>
            </p:cNvPr>
            <p:cNvSpPr>
              <a:spLocks noChangeAspect="1"/>
            </p:cNvSpPr>
            <p:nvPr>
              <p:custDataLst>
                <p:tags r:id="rId25"/>
              </p:custDataLst>
            </p:nvPr>
          </p:nvSpPr>
          <p:spPr>
            <a:xfrm>
              <a:off x="4334905" y="3282696"/>
              <a:ext cx="292608" cy="292608"/>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txBody>
            <a:bodyPr/>
            <a:lstStyle/>
            <a:p>
              <a:endParaRPr lang="en-GB"/>
            </a:p>
          </p:txBody>
        </p:sp>
        <p:sp>
          <p:nvSpPr>
            <p:cNvPr id="30" name="Harvey 1/100 [1]">
              <a:extLst>
                <a:ext uri="{FF2B5EF4-FFF2-40B4-BE49-F238E27FC236}">
                  <a16:creationId xmlns:a16="http://schemas.microsoft.com/office/drawing/2014/main" id="{BACD6AAA-4A1C-46BE-B491-9A4A9C7C56F3}"/>
                </a:ext>
              </a:extLst>
            </p:cNvPr>
            <p:cNvSpPr>
              <a:spLocks noChangeAspect="1"/>
            </p:cNvSpPr>
            <p:nvPr>
              <p:custDataLst>
                <p:tags r:id="rId26"/>
              </p:custDataLst>
            </p:nvPr>
          </p:nvSpPr>
          <p:spPr>
            <a:xfrm>
              <a:off x="4334905" y="3282696"/>
              <a:ext cx="292608" cy="292608"/>
            </a:xfrm>
            <a:custGeom>
              <a:avLst/>
              <a:gdLst/>
              <a:ahLst/>
              <a:cxnLst/>
              <a:rect l="l" t="t" r="r" b="b"/>
              <a:pathLst>
                <a:path w="635000" h="635000">
                  <a:moveTo>
                    <a:pt x="317500" y="0"/>
                  </a:moveTo>
                  <a:arcTo wR="317500" hR="317500" stAng="16200000" swAng="216000"/>
                  <a:lnTo>
                    <a:pt x="317500" y="317500"/>
                  </a:lnTo>
                  <a:close/>
                </a:path>
                <a:path w="635000" h="635000" fill="none">
                  <a:moveTo>
                    <a:pt x="337435" y="626"/>
                  </a:moveTo>
                  <a:arcTo wR="317500" hR="317500" stAng="-5184000" swAng="21384000"/>
                </a:path>
              </a:pathLst>
            </a:custGeom>
            <a:grpFill/>
            <a:ln w="19050" cmpd="sng">
              <a:solidFill>
                <a:schemeClr val="tx1"/>
              </a:solidFill>
            </a:ln>
          </p:spPr>
          <p:txBody>
            <a:bodyPr/>
            <a:lstStyle/>
            <a:p>
              <a:endParaRPr lang="en-GB"/>
            </a:p>
          </p:txBody>
        </p:sp>
        <p:sp>
          <p:nvSpPr>
            <p:cNvPr id="31" name="Harvey 2/100 [2]">
              <a:extLst>
                <a:ext uri="{FF2B5EF4-FFF2-40B4-BE49-F238E27FC236}">
                  <a16:creationId xmlns:a16="http://schemas.microsoft.com/office/drawing/2014/main" id="{701024C3-4DEF-477C-9CFB-100E0303499E}"/>
                </a:ext>
              </a:extLst>
            </p:cNvPr>
            <p:cNvSpPr>
              <a:spLocks noChangeAspect="1"/>
            </p:cNvSpPr>
            <p:nvPr>
              <p:custDataLst>
                <p:tags r:id="rId27"/>
              </p:custDataLst>
            </p:nvPr>
          </p:nvSpPr>
          <p:spPr>
            <a:xfrm>
              <a:off x="4334905" y="3282696"/>
              <a:ext cx="292608" cy="292608"/>
            </a:xfrm>
            <a:custGeom>
              <a:avLst/>
              <a:gdLst/>
              <a:ahLst/>
              <a:cxnLst/>
              <a:rect l="l" t="t" r="r" b="b"/>
              <a:pathLst>
                <a:path w="635000" h="635000">
                  <a:moveTo>
                    <a:pt x="317500" y="0"/>
                  </a:moveTo>
                  <a:arcTo wR="317500" hR="317500" stAng="16200000" swAng="432000"/>
                  <a:lnTo>
                    <a:pt x="317500" y="317500"/>
                  </a:lnTo>
                  <a:close/>
                </a:path>
                <a:path w="635000" h="635000" fill="none">
                  <a:moveTo>
                    <a:pt x="357293" y="2503"/>
                  </a:moveTo>
                  <a:arcTo wR="317500" hR="317500" stAng="-4968000" swAng="21168000"/>
                </a:path>
              </a:pathLst>
            </a:custGeom>
            <a:grpFill/>
            <a:ln w="19050" cmpd="sng">
              <a:solidFill>
                <a:schemeClr val="tx1"/>
              </a:solidFill>
            </a:ln>
          </p:spPr>
          <p:txBody>
            <a:bodyPr/>
            <a:lstStyle/>
            <a:p>
              <a:endParaRPr lang="en-GB"/>
            </a:p>
          </p:txBody>
        </p:sp>
        <p:sp>
          <p:nvSpPr>
            <p:cNvPr id="32" name="Harvey 3/100 [3]">
              <a:extLst>
                <a:ext uri="{FF2B5EF4-FFF2-40B4-BE49-F238E27FC236}">
                  <a16:creationId xmlns:a16="http://schemas.microsoft.com/office/drawing/2014/main" id="{46A461CD-8D28-4422-AF2A-8267EFA51CAD}"/>
                </a:ext>
              </a:extLst>
            </p:cNvPr>
            <p:cNvSpPr>
              <a:spLocks noChangeAspect="1"/>
            </p:cNvSpPr>
            <p:nvPr>
              <p:custDataLst>
                <p:tags r:id="rId28"/>
              </p:custDataLst>
            </p:nvPr>
          </p:nvSpPr>
          <p:spPr>
            <a:xfrm>
              <a:off x="4334905" y="3282696"/>
              <a:ext cx="292608" cy="292608"/>
            </a:xfrm>
            <a:custGeom>
              <a:avLst/>
              <a:gdLst/>
              <a:ahLst/>
              <a:cxnLst/>
              <a:rect l="l" t="t" r="r" b="b"/>
              <a:pathLst>
                <a:path w="635000" h="635000">
                  <a:moveTo>
                    <a:pt x="317500" y="0"/>
                  </a:moveTo>
                  <a:arcTo wR="317500" hR="317500" stAng="16200000" swAng="647999"/>
                  <a:lnTo>
                    <a:pt x="317500" y="317500"/>
                  </a:lnTo>
                  <a:close/>
                </a:path>
                <a:path w="635000" h="635000" fill="none">
                  <a:moveTo>
                    <a:pt x="376993" y="5623"/>
                  </a:moveTo>
                  <a:arcTo wR="317500" hR="317500" stAng="-4752000" swAng="20952000"/>
                </a:path>
              </a:pathLst>
            </a:custGeom>
            <a:grpFill/>
            <a:ln w="19050" cmpd="sng">
              <a:solidFill>
                <a:schemeClr val="tx1"/>
              </a:solidFill>
            </a:ln>
          </p:spPr>
          <p:txBody>
            <a:bodyPr/>
            <a:lstStyle/>
            <a:p>
              <a:endParaRPr lang="en-GB"/>
            </a:p>
          </p:txBody>
        </p:sp>
        <p:sp>
          <p:nvSpPr>
            <p:cNvPr id="33" name="Harvey 4/100 [4]">
              <a:extLst>
                <a:ext uri="{FF2B5EF4-FFF2-40B4-BE49-F238E27FC236}">
                  <a16:creationId xmlns:a16="http://schemas.microsoft.com/office/drawing/2014/main" id="{0A337C3A-F021-437D-9E3D-FDE5AF266029}"/>
                </a:ext>
              </a:extLst>
            </p:cNvPr>
            <p:cNvSpPr>
              <a:spLocks noChangeAspect="1"/>
            </p:cNvSpPr>
            <p:nvPr>
              <p:custDataLst>
                <p:tags r:id="rId29"/>
              </p:custDataLst>
            </p:nvPr>
          </p:nvSpPr>
          <p:spPr>
            <a:xfrm>
              <a:off x="4334905" y="3282696"/>
              <a:ext cx="292608" cy="292608"/>
            </a:xfrm>
            <a:custGeom>
              <a:avLst/>
              <a:gdLst/>
              <a:ahLst/>
              <a:cxnLst/>
              <a:rect l="l" t="t" r="r" b="b"/>
              <a:pathLst>
                <a:path w="635000" h="635000">
                  <a:moveTo>
                    <a:pt x="317500" y="0"/>
                  </a:moveTo>
                  <a:arcTo wR="317500" hR="317500" stAng="16200000" swAng="864000"/>
                  <a:lnTo>
                    <a:pt x="317500" y="317500"/>
                  </a:lnTo>
                  <a:close/>
                </a:path>
                <a:path w="635000" h="635000" fill="none">
                  <a:moveTo>
                    <a:pt x="396459" y="9974"/>
                  </a:moveTo>
                  <a:arcTo wR="317500" hR="317500" stAng="-4536000" swAng="20735999"/>
                </a:path>
              </a:pathLst>
            </a:custGeom>
            <a:grpFill/>
            <a:ln w="19050" cmpd="sng">
              <a:solidFill>
                <a:schemeClr val="tx1"/>
              </a:solidFill>
            </a:ln>
          </p:spPr>
          <p:txBody>
            <a:bodyPr/>
            <a:lstStyle/>
            <a:p>
              <a:endParaRPr lang="en-GB"/>
            </a:p>
          </p:txBody>
        </p:sp>
        <p:sp>
          <p:nvSpPr>
            <p:cNvPr id="35" name="Harvey 5/100 [5]">
              <a:extLst>
                <a:ext uri="{FF2B5EF4-FFF2-40B4-BE49-F238E27FC236}">
                  <a16:creationId xmlns:a16="http://schemas.microsoft.com/office/drawing/2014/main" id="{BDF66AF7-3D75-4118-B7E6-241B2C41B2C9}"/>
                </a:ext>
              </a:extLst>
            </p:cNvPr>
            <p:cNvSpPr>
              <a:spLocks noChangeAspect="1"/>
            </p:cNvSpPr>
            <p:nvPr>
              <p:custDataLst>
                <p:tags r:id="rId30"/>
              </p:custDataLst>
            </p:nvPr>
          </p:nvSpPr>
          <p:spPr>
            <a:xfrm>
              <a:off x="4334905" y="3282696"/>
              <a:ext cx="292608" cy="292608"/>
            </a:xfrm>
            <a:custGeom>
              <a:avLst/>
              <a:gdLst/>
              <a:ahLst/>
              <a:cxnLst/>
              <a:rect l="l" t="t" r="r" b="b"/>
              <a:pathLst>
                <a:path w="635000" h="635000">
                  <a:moveTo>
                    <a:pt x="317500" y="0"/>
                  </a:moveTo>
                  <a:arcTo wR="317500" hR="317500" stAng="16200000" swAng="1080000"/>
                  <a:lnTo>
                    <a:pt x="317500" y="317500"/>
                  </a:lnTo>
                  <a:close/>
                </a:path>
                <a:path w="635000" h="635000" fill="none">
                  <a:moveTo>
                    <a:pt x="415612" y="15539"/>
                  </a:moveTo>
                  <a:arcTo wR="317500" hR="317500" stAng="-4320000" swAng="20520000"/>
                </a:path>
              </a:pathLst>
            </a:custGeom>
            <a:grpFill/>
            <a:ln w="19050" cmpd="sng">
              <a:solidFill>
                <a:schemeClr val="tx1"/>
              </a:solidFill>
            </a:ln>
          </p:spPr>
          <p:txBody>
            <a:bodyPr/>
            <a:lstStyle/>
            <a:p>
              <a:endParaRPr lang="en-GB"/>
            </a:p>
          </p:txBody>
        </p:sp>
        <p:sp>
          <p:nvSpPr>
            <p:cNvPr id="36" name="Harvey 6/100 [6]">
              <a:extLst>
                <a:ext uri="{FF2B5EF4-FFF2-40B4-BE49-F238E27FC236}">
                  <a16:creationId xmlns:a16="http://schemas.microsoft.com/office/drawing/2014/main" id="{E74E7438-4315-4097-9BA7-F0CE3252AC14}"/>
                </a:ext>
              </a:extLst>
            </p:cNvPr>
            <p:cNvSpPr>
              <a:spLocks noChangeAspect="1"/>
            </p:cNvSpPr>
            <p:nvPr>
              <p:custDataLst>
                <p:tags r:id="rId31"/>
              </p:custDataLst>
            </p:nvPr>
          </p:nvSpPr>
          <p:spPr>
            <a:xfrm>
              <a:off x="4334905" y="3282696"/>
              <a:ext cx="292608" cy="292608"/>
            </a:xfrm>
            <a:custGeom>
              <a:avLst/>
              <a:gdLst/>
              <a:ahLst/>
              <a:cxnLst/>
              <a:rect l="l" t="t" r="r" b="b"/>
              <a:pathLst>
                <a:path w="635000" h="635000">
                  <a:moveTo>
                    <a:pt x="317500" y="0"/>
                  </a:moveTo>
                  <a:arcTo wR="317500" hR="317500" stAng="16200000" swAng="1295999"/>
                  <a:lnTo>
                    <a:pt x="317500" y="317500"/>
                  </a:lnTo>
                  <a:close/>
                </a:path>
                <a:path w="635000" h="635000" fill="none">
                  <a:moveTo>
                    <a:pt x="434379" y="22295"/>
                  </a:moveTo>
                  <a:arcTo wR="317500" hR="317500" stAng="-4104000" swAng="20304000"/>
                </a:path>
              </a:pathLst>
            </a:custGeom>
            <a:grpFill/>
            <a:ln w="19050" cmpd="sng">
              <a:solidFill>
                <a:schemeClr val="tx1"/>
              </a:solidFill>
            </a:ln>
          </p:spPr>
          <p:txBody>
            <a:bodyPr/>
            <a:lstStyle/>
            <a:p>
              <a:endParaRPr lang="en-GB"/>
            </a:p>
          </p:txBody>
        </p:sp>
        <p:sp>
          <p:nvSpPr>
            <p:cNvPr id="37" name="Harvey 7/100 [7]">
              <a:extLst>
                <a:ext uri="{FF2B5EF4-FFF2-40B4-BE49-F238E27FC236}">
                  <a16:creationId xmlns:a16="http://schemas.microsoft.com/office/drawing/2014/main" id="{FEBA4E91-97BB-4DAC-B193-66FA4828DB26}"/>
                </a:ext>
              </a:extLst>
            </p:cNvPr>
            <p:cNvSpPr>
              <a:spLocks noChangeAspect="1"/>
            </p:cNvSpPr>
            <p:nvPr>
              <p:custDataLst>
                <p:tags r:id="rId32"/>
              </p:custDataLst>
            </p:nvPr>
          </p:nvSpPr>
          <p:spPr>
            <a:xfrm>
              <a:off x="4334905" y="3282696"/>
              <a:ext cx="292608" cy="292608"/>
            </a:xfrm>
            <a:custGeom>
              <a:avLst/>
              <a:gdLst/>
              <a:ahLst/>
              <a:cxnLst/>
              <a:rect l="l" t="t" r="r" b="b"/>
              <a:pathLst>
                <a:path w="635000" h="635000">
                  <a:moveTo>
                    <a:pt x="317500" y="0"/>
                  </a:moveTo>
                  <a:arcTo wR="317500" hR="317500" stAng="16200000" swAng="1512000"/>
                  <a:lnTo>
                    <a:pt x="317500" y="317500"/>
                  </a:lnTo>
                  <a:close/>
                </a:path>
                <a:path w="635000" h="635000" fill="none">
                  <a:moveTo>
                    <a:pt x="452684" y="30217"/>
                  </a:moveTo>
                  <a:arcTo wR="317500" hR="317500" stAng="-3888000" swAng="20087999"/>
                </a:path>
              </a:pathLst>
            </a:custGeom>
            <a:grpFill/>
            <a:ln w="19050" cmpd="sng">
              <a:solidFill>
                <a:schemeClr val="tx1"/>
              </a:solidFill>
            </a:ln>
          </p:spPr>
          <p:txBody>
            <a:bodyPr/>
            <a:lstStyle/>
            <a:p>
              <a:endParaRPr lang="en-GB"/>
            </a:p>
          </p:txBody>
        </p:sp>
        <p:sp>
          <p:nvSpPr>
            <p:cNvPr id="38" name="Harvey 8/100 [8]">
              <a:extLst>
                <a:ext uri="{FF2B5EF4-FFF2-40B4-BE49-F238E27FC236}">
                  <a16:creationId xmlns:a16="http://schemas.microsoft.com/office/drawing/2014/main" id="{EEB85E02-177B-40CF-B926-A4423CC7C827}"/>
                </a:ext>
              </a:extLst>
            </p:cNvPr>
            <p:cNvSpPr>
              <a:spLocks noChangeAspect="1"/>
            </p:cNvSpPr>
            <p:nvPr>
              <p:custDataLst>
                <p:tags r:id="rId33"/>
              </p:custDataLst>
            </p:nvPr>
          </p:nvSpPr>
          <p:spPr>
            <a:xfrm>
              <a:off x="4334905" y="3282696"/>
              <a:ext cx="292608" cy="292608"/>
            </a:xfrm>
            <a:custGeom>
              <a:avLst/>
              <a:gdLst/>
              <a:ahLst/>
              <a:cxnLst/>
              <a:rect l="l" t="t" r="r" b="b"/>
              <a:pathLst>
                <a:path w="635000" h="635000">
                  <a:moveTo>
                    <a:pt x="317500" y="0"/>
                  </a:moveTo>
                  <a:arcTo wR="317500" hR="317500" stAng="16200000" swAng="1728000"/>
                  <a:lnTo>
                    <a:pt x="317500" y="317500"/>
                  </a:lnTo>
                  <a:close/>
                </a:path>
                <a:path w="635000" h="635000" fill="none">
                  <a:moveTo>
                    <a:pt x="470456" y="39272"/>
                  </a:moveTo>
                  <a:arcTo wR="317500" hR="317500" stAng="-3672000" swAng="19872000"/>
                </a:path>
              </a:pathLst>
            </a:custGeom>
            <a:grpFill/>
            <a:ln w="19050" cmpd="sng">
              <a:solidFill>
                <a:schemeClr val="tx1"/>
              </a:solidFill>
            </a:ln>
          </p:spPr>
          <p:txBody>
            <a:bodyPr/>
            <a:lstStyle/>
            <a:p>
              <a:endParaRPr lang="en-GB"/>
            </a:p>
          </p:txBody>
        </p:sp>
        <p:sp>
          <p:nvSpPr>
            <p:cNvPr id="39" name="Harvey 9/100 [9]">
              <a:extLst>
                <a:ext uri="{FF2B5EF4-FFF2-40B4-BE49-F238E27FC236}">
                  <a16:creationId xmlns:a16="http://schemas.microsoft.com/office/drawing/2014/main" id="{C133BC7F-B0E3-404F-92D1-BB930C4F3311}"/>
                </a:ext>
              </a:extLst>
            </p:cNvPr>
            <p:cNvSpPr>
              <a:spLocks noChangeAspect="1"/>
            </p:cNvSpPr>
            <p:nvPr>
              <p:custDataLst>
                <p:tags r:id="rId34"/>
              </p:custDataLst>
            </p:nvPr>
          </p:nvSpPr>
          <p:spPr>
            <a:xfrm>
              <a:off x="4334905" y="3282696"/>
              <a:ext cx="292608" cy="292608"/>
            </a:xfrm>
            <a:custGeom>
              <a:avLst/>
              <a:gdLst/>
              <a:ahLst/>
              <a:cxnLst/>
              <a:rect l="l" t="t" r="r" b="b"/>
              <a:pathLst>
                <a:path w="635000" h="635000">
                  <a:moveTo>
                    <a:pt x="317500" y="0"/>
                  </a:moveTo>
                  <a:arcTo wR="317500" hR="317500" stAng="16200000" swAng="1944000"/>
                  <a:lnTo>
                    <a:pt x="317500" y="317500"/>
                  </a:lnTo>
                  <a:close/>
                </a:path>
                <a:path w="635000" h="635000" fill="none">
                  <a:moveTo>
                    <a:pt x="487625" y="49425"/>
                  </a:moveTo>
                  <a:arcTo wR="317500" hR="317500" stAng="-3456000" swAng="19656000"/>
                </a:path>
              </a:pathLst>
            </a:custGeom>
            <a:grpFill/>
            <a:ln w="19050" cmpd="sng">
              <a:solidFill>
                <a:schemeClr val="tx1"/>
              </a:solidFill>
            </a:ln>
          </p:spPr>
          <p:txBody>
            <a:bodyPr/>
            <a:lstStyle/>
            <a:p>
              <a:endParaRPr lang="en-GB"/>
            </a:p>
          </p:txBody>
        </p:sp>
        <p:sp>
          <p:nvSpPr>
            <p:cNvPr id="40" name="Harvey 10/100 [10]">
              <a:extLst>
                <a:ext uri="{FF2B5EF4-FFF2-40B4-BE49-F238E27FC236}">
                  <a16:creationId xmlns:a16="http://schemas.microsoft.com/office/drawing/2014/main" id="{F2FB72A6-CDF7-48B3-A3B8-5A5FC061802C}"/>
                </a:ext>
              </a:extLst>
            </p:cNvPr>
            <p:cNvSpPr>
              <a:spLocks noChangeAspect="1"/>
            </p:cNvSpPr>
            <p:nvPr>
              <p:custDataLst>
                <p:tags r:id="rId35"/>
              </p:custDataLst>
            </p:nvPr>
          </p:nvSpPr>
          <p:spPr>
            <a:xfrm>
              <a:off x="4334905" y="3282696"/>
              <a:ext cx="292608" cy="292608"/>
            </a:xfrm>
            <a:custGeom>
              <a:avLst/>
              <a:gdLst/>
              <a:ahLst/>
              <a:cxnLst/>
              <a:rect l="l" t="t" r="r" b="b"/>
              <a:pathLst>
                <a:path w="635000" h="635000">
                  <a:moveTo>
                    <a:pt x="317500" y="0"/>
                  </a:moveTo>
                  <a:arcTo wR="317500" hR="317500" stAng="16200000" swAng="2160000"/>
                  <a:lnTo>
                    <a:pt x="317500" y="317500"/>
                  </a:lnTo>
                  <a:close/>
                </a:path>
                <a:path w="635000" h="635000" fill="none">
                  <a:moveTo>
                    <a:pt x="504121" y="60637"/>
                  </a:moveTo>
                  <a:arcTo wR="317500" hR="317500" stAng="-3240000" swAng="19440000"/>
                </a:path>
              </a:pathLst>
            </a:custGeom>
            <a:grpFill/>
            <a:ln w="19050" cmpd="sng">
              <a:solidFill>
                <a:schemeClr val="tx1"/>
              </a:solidFill>
            </a:ln>
          </p:spPr>
          <p:txBody>
            <a:bodyPr/>
            <a:lstStyle/>
            <a:p>
              <a:endParaRPr lang="en-GB"/>
            </a:p>
          </p:txBody>
        </p:sp>
        <p:sp>
          <p:nvSpPr>
            <p:cNvPr id="41" name="Harvey 11/100 [11]">
              <a:extLst>
                <a:ext uri="{FF2B5EF4-FFF2-40B4-BE49-F238E27FC236}">
                  <a16:creationId xmlns:a16="http://schemas.microsoft.com/office/drawing/2014/main" id="{F3110C8B-1B18-4579-AB3F-0F4A0840CF38}"/>
                </a:ext>
              </a:extLst>
            </p:cNvPr>
            <p:cNvSpPr>
              <a:spLocks noChangeAspect="1"/>
            </p:cNvSpPr>
            <p:nvPr>
              <p:custDataLst>
                <p:tags r:id="rId36"/>
              </p:custDataLst>
            </p:nvPr>
          </p:nvSpPr>
          <p:spPr>
            <a:xfrm>
              <a:off x="4334905" y="3282696"/>
              <a:ext cx="292608" cy="292608"/>
            </a:xfrm>
            <a:custGeom>
              <a:avLst/>
              <a:gdLst/>
              <a:ahLst/>
              <a:cxnLst/>
              <a:rect l="l" t="t" r="r" b="b"/>
              <a:pathLst>
                <a:path w="635000" h="635000">
                  <a:moveTo>
                    <a:pt x="317500" y="0"/>
                  </a:moveTo>
                  <a:arcTo wR="317500" hR="317500" stAng="16200000" swAng="2376000"/>
                  <a:lnTo>
                    <a:pt x="317500" y="317500"/>
                  </a:lnTo>
                  <a:close/>
                </a:path>
                <a:path w="635000" h="635000" fill="none">
                  <a:moveTo>
                    <a:pt x="519882" y="72862"/>
                  </a:moveTo>
                  <a:arcTo wR="317500" hR="317500" stAng="-3024000" swAng="19224000"/>
                </a:path>
              </a:pathLst>
            </a:custGeom>
            <a:grpFill/>
            <a:ln w="19050" cmpd="sng">
              <a:solidFill>
                <a:schemeClr val="tx1"/>
              </a:solidFill>
            </a:ln>
          </p:spPr>
          <p:txBody>
            <a:bodyPr/>
            <a:lstStyle/>
            <a:p>
              <a:endParaRPr lang="en-GB"/>
            </a:p>
          </p:txBody>
        </p:sp>
        <p:sp>
          <p:nvSpPr>
            <p:cNvPr id="42" name="Harvey 12/100 [12]">
              <a:extLst>
                <a:ext uri="{FF2B5EF4-FFF2-40B4-BE49-F238E27FC236}">
                  <a16:creationId xmlns:a16="http://schemas.microsoft.com/office/drawing/2014/main" id="{84A1B722-E5AC-45F7-9498-7FF502B6FA2B}"/>
                </a:ext>
              </a:extLst>
            </p:cNvPr>
            <p:cNvSpPr>
              <a:spLocks noChangeAspect="1"/>
            </p:cNvSpPr>
            <p:nvPr>
              <p:custDataLst>
                <p:tags r:id="rId37"/>
              </p:custDataLst>
            </p:nvPr>
          </p:nvSpPr>
          <p:spPr>
            <a:xfrm>
              <a:off x="4334905" y="3282696"/>
              <a:ext cx="292608" cy="292608"/>
            </a:xfrm>
            <a:custGeom>
              <a:avLst/>
              <a:gdLst/>
              <a:ahLst/>
              <a:cxnLst/>
              <a:rect l="l" t="t" r="r" b="b"/>
              <a:pathLst>
                <a:path w="635000" h="635000">
                  <a:moveTo>
                    <a:pt x="317500" y="0"/>
                  </a:moveTo>
                  <a:arcTo wR="317500" hR="317500" stAng="16200000" swAng="2591999"/>
                  <a:lnTo>
                    <a:pt x="317500" y="317500"/>
                  </a:lnTo>
                  <a:close/>
                </a:path>
                <a:path w="635000" h="635000" fill="none">
                  <a:moveTo>
                    <a:pt x="534843" y="86052"/>
                  </a:moveTo>
                  <a:arcTo wR="317500" hR="317500" stAng="-2808000" swAng="19008000"/>
                </a:path>
              </a:pathLst>
            </a:custGeom>
            <a:grpFill/>
            <a:ln w="19050" cmpd="sng">
              <a:solidFill>
                <a:schemeClr val="tx1"/>
              </a:solidFill>
            </a:ln>
          </p:spPr>
          <p:txBody>
            <a:bodyPr/>
            <a:lstStyle/>
            <a:p>
              <a:endParaRPr lang="en-GB"/>
            </a:p>
          </p:txBody>
        </p:sp>
        <p:sp>
          <p:nvSpPr>
            <p:cNvPr id="43" name="Harvey 13/100 [13]">
              <a:extLst>
                <a:ext uri="{FF2B5EF4-FFF2-40B4-BE49-F238E27FC236}">
                  <a16:creationId xmlns:a16="http://schemas.microsoft.com/office/drawing/2014/main" id="{A5599F20-B957-4DF9-8B04-F2B77AAF0BDB}"/>
                </a:ext>
              </a:extLst>
            </p:cNvPr>
            <p:cNvSpPr>
              <a:spLocks noChangeAspect="1"/>
            </p:cNvSpPr>
            <p:nvPr>
              <p:custDataLst>
                <p:tags r:id="rId38"/>
              </p:custDataLst>
            </p:nvPr>
          </p:nvSpPr>
          <p:spPr>
            <a:xfrm>
              <a:off x="4334905" y="3282696"/>
              <a:ext cx="292608" cy="292608"/>
            </a:xfrm>
            <a:custGeom>
              <a:avLst/>
              <a:gdLst/>
              <a:ahLst/>
              <a:cxnLst/>
              <a:rect l="l" t="t" r="r" b="b"/>
              <a:pathLst>
                <a:path w="635000" h="635000">
                  <a:moveTo>
                    <a:pt x="317500" y="0"/>
                  </a:moveTo>
                  <a:arcTo wR="317500" hR="317500" stAng="16200000" swAng="2808000"/>
                  <a:lnTo>
                    <a:pt x="317500" y="317500"/>
                  </a:lnTo>
                  <a:close/>
                </a:path>
                <a:path w="635000" h="635000" fill="none">
                  <a:moveTo>
                    <a:pt x="548947" y="100156"/>
                  </a:moveTo>
                  <a:arcTo wR="317500" hR="317500" stAng="-2591999" swAng="18792000"/>
                </a:path>
              </a:pathLst>
            </a:custGeom>
            <a:grpFill/>
            <a:ln w="19050" cmpd="sng">
              <a:solidFill>
                <a:schemeClr val="tx1"/>
              </a:solidFill>
            </a:ln>
          </p:spPr>
          <p:txBody>
            <a:bodyPr/>
            <a:lstStyle/>
            <a:p>
              <a:endParaRPr lang="en-GB"/>
            </a:p>
          </p:txBody>
        </p:sp>
        <p:sp>
          <p:nvSpPr>
            <p:cNvPr id="44" name="Harvey 14/100 [14]">
              <a:extLst>
                <a:ext uri="{FF2B5EF4-FFF2-40B4-BE49-F238E27FC236}">
                  <a16:creationId xmlns:a16="http://schemas.microsoft.com/office/drawing/2014/main" id="{F74357FC-EB3D-46C4-B56A-5007C9F4FB84}"/>
                </a:ext>
              </a:extLst>
            </p:cNvPr>
            <p:cNvSpPr>
              <a:spLocks noChangeAspect="1"/>
            </p:cNvSpPr>
            <p:nvPr>
              <p:custDataLst>
                <p:tags r:id="rId39"/>
              </p:custDataLst>
            </p:nvPr>
          </p:nvSpPr>
          <p:spPr>
            <a:xfrm>
              <a:off x="4334905" y="3282696"/>
              <a:ext cx="292608" cy="292608"/>
            </a:xfrm>
            <a:custGeom>
              <a:avLst/>
              <a:gdLst/>
              <a:ahLst/>
              <a:cxnLst/>
              <a:rect l="l" t="t" r="r" b="b"/>
              <a:pathLst>
                <a:path w="635000" h="635000">
                  <a:moveTo>
                    <a:pt x="317500" y="0"/>
                  </a:moveTo>
                  <a:arcTo wR="317500" hR="317500" stAng="16200000" swAng="3024000"/>
                  <a:lnTo>
                    <a:pt x="317500" y="317500"/>
                  </a:lnTo>
                  <a:close/>
                </a:path>
                <a:path w="635000" h="635000" fill="none">
                  <a:moveTo>
                    <a:pt x="562137" y="115117"/>
                  </a:moveTo>
                  <a:arcTo wR="317500" hR="317500" stAng="-2375999" swAng="18576000"/>
                </a:path>
              </a:pathLst>
            </a:custGeom>
            <a:grpFill/>
            <a:ln w="19050" cmpd="sng">
              <a:solidFill>
                <a:schemeClr val="tx1"/>
              </a:solidFill>
            </a:ln>
          </p:spPr>
          <p:txBody>
            <a:bodyPr/>
            <a:lstStyle/>
            <a:p>
              <a:endParaRPr lang="en-GB"/>
            </a:p>
          </p:txBody>
        </p:sp>
        <p:sp>
          <p:nvSpPr>
            <p:cNvPr id="45" name="Harvey 15/100 [15]">
              <a:extLst>
                <a:ext uri="{FF2B5EF4-FFF2-40B4-BE49-F238E27FC236}">
                  <a16:creationId xmlns:a16="http://schemas.microsoft.com/office/drawing/2014/main" id="{32E8E8F3-9DBC-46F4-9700-CAF071913650}"/>
                </a:ext>
              </a:extLst>
            </p:cNvPr>
            <p:cNvSpPr>
              <a:spLocks noChangeAspect="1"/>
            </p:cNvSpPr>
            <p:nvPr>
              <p:custDataLst>
                <p:tags r:id="rId40"/>
              </p:custDataLst>
            </p:nvPr>
          </p:nvSpPr>
          <p:spPr>
            <a:xfrm>
              <a:off x="4334905" y="3282696"/>
              <a:ext cx="292608" cy="292608"/>
            </a:xfrm>
            <a:custGeom>
              <a:avLst/>
              <a:gdLst/>
              <a:ahLst/>
              <a:cxnLst/>
              <a:rect l="l" t="t" r="r" b="b"/>
              <a:pathLst>
                <a:path w="635000" h="635000">
                  <a:moveTo>
                    <a:pt x="317500" y="0"/>
                  </a:moveTo>
                  <a:arcTo wR="317500" hR="317500" stAng="16200000" swAng="3240000"/>
                  <a:lnTo>
                    <a:pt x="317500" y="317500"/>
                  </a:lnTo>
                  <a:close/>
                </a:path>
                <a:path w="635000" h="635000" fill="none">
                  <a:moveTo>
                    <a:pt x="574362" y="130878"/>
                  </a:moveTo>
                  <a:arcTo wR="317500" hR="317500" stAng="-2160000" swAng="18360000"/>
                </a:path>
              </a:pathLst>
            </a:custGeom>
            <a:grpFill/>
            <a:ln w="19050" cmpd="sng">
              <a:solidFill>
                <a:schemeClr val="tx1"/>
              </a:solidFill>
            </a:ln>
          </p:spPr>
          <p:txBody>
            <a:bodyPr/>
            <a:lstStyle/>
            <a:p>
              <a:endParaRPr lang="en-GB"/>
            </a:p>
          </p:txBody>
        </p:sp>
        <p:sp>
          <p:nvSpPr>
            <p:cNvPr id="46" name="Harvey 16/100 [16]">
              <a:extLst>
                <a:ext uri="{FF2B5EF4-FFF2-40B4-BE49-F238E27FC236}">
                  <a16:creationId xmlns:a16="http://schemas.microsoft.com/office/drawing/2014/main" id="{71360883-3CF3-4439-9568-E456C60454A8}"/>
                </a:ext>
              </a:extLst>
            </p:cNvPr>
            <p:cNvSpPr>
              <a:spLocks noChangeAspect="1"/>
            </p:cNvSpPr>
            <p:nvPr>
              <p:custDataLst>
                <p:tags r:id="rId41"/>
              </p:custDataLst>
            </p:nvPr>
          </p:nvSpPr>
          <p:spPr>
            <a:xfrm>
              <a:off x="4334905" y="3282696"/>
              <a:ext cx="292608" cy="292608"/>
            </a:xfrm>
            <a:custGeom>
              <a:avLst/>
              <a:gdLst/>
              <a:ahLst/>
              <a:cxnLst/>
              <a:rect l="l" t="t" r="r" b="b"/>
              <a:pathLst>
                <a:path w="635000" h="635000">
                  <a:moveTo>
                    <a:pt x="317500" y="0"/>
                  </a:moveTo>
                  <a:arcTo wR="317500" hR="317500" stAng="16200000" swAng="3456000"/>
                  <a:lnTo>
                    <a:pt x="317500" y="317500"/>
                  </a:lnTo>
                  <a:close/>
                </a:path>
                <a:path w="635000" h="635000" fill="none">
                  <a:moveTo>
                    <a:pt x="585574" y="147374"/>
                  </a:moveTo>
                  <a:arcTo wR="317500" hR="317500" stAng="-1944000" swAng="18144000"/>
                </a:path>
              </a:pathLst>
            </a:custGeom>
            <a:grpFill/>
            <a:ln w="19050" cmpd="sng">
              <a:solidFill>
                <a:schemeClr val="tx1"/>
              </a:solidFill>
            </a:ln>
          </p:spPr>
          <p:txBody>
            <a:bodyPr/>
            <a:lstStyle/>
            <a:p>
              <a:endParaRPr lang="en-GB"/>
            </a:p>
          </p:txBody>
        </p:sp>
        <p:sp>
          <p:nvSpPr>
            <p:cNvPr id="47" name="Harvey 17/100 [17]">
              <a:extLst>
                <a:ext uri="{FF2B5EF4-FFF2-40B4-BE49-F238E27FC236}">
                  <a16:creationId xmlns:a16="http://schemas.microsoft.com/office/drawing/2014/main" id="{AE88FC9E-FB95-4413-AE3E-B8BF504735B5}"/>
                </a:ext>
              </a:extLst>
            </p:cNvPr>
            <p:cNvSpPr>
              <a:spLocks noChangeAspect="1"/>
            </p:cNvSpPr>
            <p:nvPr>
              <p:custDataLst>
                <p:tags r:id="rId42"/>
              </p:custDataLst>
            </p:nvPr>
          </p:nvSpPr>
          <p:spPr>
            <a:xfrm>
              <a:off x="4334905" y="3282696"/>
              <a:ext cx="292608" cy="292608"/>
            </a:xfrm>
            <a:custGeom>
              <a:avLst/>
              <a:gdLst/>
              <a:ahLst/>
              <a:cxnLst/>
              <a:rect l="l" t="t" r="r" b="b"/>
              <a:pathLst>
                <a:path w="635000" h="635000">
                  <a:moveTo>
                    <a:pt x="317500" y="0"/>
                  </a:moveTo>
                  <a:arcTo wR="317500" hR="317500" stAng="16200000" swAng="3672000"/>
                  <a:lnTo>
                    <a:pt x="317500" y="317500"/>
                  </a:lnTo>
                  <a:close/>
                </a:path>
                <a:path w="635000" h="635000" fill="none">
                  <a:moveTo>
                    <a:pt x="595727" y="164543"/>
                  </a:moveTo>
                  <a:arcTo wR="317500" hR="317500" stAng="-1727999" swAng="17928000"/>
                </a:path>
              </a:pathLst>
            </a:custGeom>
            <a:grpFill/>
            <a:ln w="19050" cmpd="sng">
              <a:solidFill>
                <a:schemeClr val="tx1"/>
              </a:solidFill>
            </a:ln>
          </p:spPr>
          <p:txBody>
            <a:bodyPr/>
            <a:lstStyle/>
            <a:p>
              <a:endParaRPr lang="en-GB"/>
            </a:p>
          </p:txBody>
        </p:sp>
        <p:sp>
          <p:nvSpPr>
            <p:cNvPr id="48" name="Harvey 18/100 [18]">
              <a:extLst>
                <a:ext uri="{FF2B5EF4-FFF2-40B4-BE49-F238E27FC236}">
                  <a16:creationId xmlns:a16="http://schemas.microsoft.com/office/drawing/2014/main" id="{62593B83-E4BE-4CE8-9B0B-25AF9B7D4254}"/>
                </a:ext>
              </a:extLst>
            </p:cNvPr>
            <p:cNvSpPr>
              <a:spLocks noChangeAspect="1"/>
            </p:cNvSpPr>
            <p:nvPr>
              <p:custDataLst>
                <p:tags r:id="rId43"/>
              </p:custDataLst>
            </p:nvPr>
          </p:nvSpPr>
          <p:spPr>
            <a:xfrm>
              <a:off x="4334905" y="3282696"/>
              <a:ext cx="292608" cy="292608"/>
            </a:xfrm>
            <a:custGeom>
              <a:avLst/>
              <a:gdLst/>
              <a:ahLst/>
              <a:cxnLst/>
              <a:rect l="l" t="t" r="r" b="b"/>
              <a:pathLst>
                <a:path w="635000" h="635000">
                  <a:moveTo>
                    <a:pt x="317500" y="0"/>
                  </a:moveTo>
                  <a:arcTo wR="317500" hR="317500" stAng="16200000" swAng="3888000"/>
                  <a:lnTo>
                    <a:pt x="317500" y="317500"/>
                  </a:lnTo>
                  <a:close/>
                </a:path>
                <a:path w="635000" h="635000" fill="none">
                  <a:moveTo>
                    <a:pt x="604782" y="182315"/>
                  </a:moveTo>
                  <a:arcTo wR="317500" hR="317500" stAng="-1512000" swAng="17712000"/>
                </a:path>
              </a:pathLst>
            </a:custGeom>
            <a:grpFill/>
            <a:ln w="19050" cmpd="sng">
              <a:solidFill>
                <a:schemeClr val="tx1"/>
              </a:solidFill>
            </a:ln>
          </p:spPr>
          <p:txBody>
            <a:bodyPr/>
            <a:lstStyle/>
            <a:p>
              <a:endParaRPr lang="en-GB"/>
            </a:p>
          </p:txBody>
        </p:sp>
        <p:sp>
          <p:nvSpPr>
            <p:cNvPr id="49" name="Harvey 19/100 [19]">
              <a:extLst>
                <a:ext uri="{FF2B5EF4-FFF2-40B4-BE49-F238E27FC236}">
                  <a16:creationId xmlns:a16="http://schemas.microsoft.com/office/drawing/2014/main" id="{CD41838E-0172-403D-9B68-FD51310F5400}"/>
                </a:ext>
              </a:extLst>
            </p:cNvPr>
            <p:cNvSpPr>
              <a:spLocks noChangeAspect="1"/>
            </p:cNvSpPr>
            <p:nvPr>
              <p:custDataLst>
                <p:tags r:id="rId44"/>
              </p:custDataLst>
            </p:nvPr>
          </p:nvSpPr>
          <p:spPr>
            <a:xfrm>
              <a:off x="4334905" y="3282696"/>
              <a:ext cx="292608" cy="292608"/>
            </a:xfrm>
            <a:custGeom>
              <a:avLst/>
              <a:gdLst/>
              <a:ahLst/>
              <a:cxnLst/>
              <a:rect l="l" t="t" r="r" b="b"/>
              <a:pathLst>
                <a:path w="635000" h="635000">
                  <a:moveTo>
                    <a:pt x="317500" y="0"/>
                  </a:moveTo>
                  <a:arcTo wR="317500" hR="317500" stAng="16200000" swAng="4104000"/>
                  <a:lnTo>
                    <a:pt x="317500" y="317500"/>
                  </a:lnTo>
                  <a:close/>
                </a:path>
                <a:path w="635000" h="635000" fill="none">
                  <a:moveTo>
                    <a:pt x="612704" y="200620"/>
                  </a:moveTo>
                  <a:arcTo wR="317500" hR="317500" stAng="-1295999" swAng="17496000"/>
                </a:path>
              </a:pathLst>
            </a:custGeom>
            <a:grpFill/>
            <a:ln w="19050" cmpd="sng">
              <a:solidFill>
                <a:schemeClr val="tx1"/>
              </a:solidFill>
            </a:ln>
          </p:spPr>
          <p:txBody>
            <a:bodyPr/>
            <a:lstStyle/>
            <a:p>
              <a:endParaRPr lang="en-GB"/>
            </a:p>
          </p:txBody>
        </p:sp>
        <p:sp>
          <p:nvSpPr>
            <p:cNvPr id="50" name="Harvey 20/100 [20]">
              <a:extLst>
                <a:ext uri="{FF2B5EF4-FFF2-40B4-BE49-F238E27FC236}">
                  <a16:creationId xmlns:a16="http://schemas.microsoft.com/office/drawing/2014/main" id="{EDE3F4CF-CB3E-40C2-B070-AC09F1E8FBD5}"/>
                </a:ext>
              </a:extLst>
            </p:cNvPr>
            <p:cNvSpPr>
              <a:spLocks noChangeAspect="1"/>
            </p:cNvSpPr>
            <p:nvPr>
              <p:custDataLst>
                <p:tags r:id="rId45"/>
              </p:custDataLst>
            </p:nvPr>
          </p:nvSpPr>
          <p:spPr>
            <a:xfrm>
              <a:off x="4334905" y="3282696"/>
              <a:ext cx="292608" cy="292608"/>
            </a:xfrm>
            <a:custGeom>
              <a:avLst/>
              <a:gdLst/>
              <a:ahLst/>
              <a:cxnLst/>
              <a:rect l="l" t="t" r="r" b="b"/>
              <a:pathLst>
                <a:path w="635000" h="635000">
                  <a:moveTo>
                    <a:pt x="317500" y="0"/>
                  </a:moveTo>
                  <a:arcTo wR="317500" hR="317500" stAng="16200000" swAng="4320000"/>
                  <a:lnTo>
                    <a:pt x="317500" y="317500"/>
                  </a:lnTo>
                  <a:close/>
                </a:path>
                <a:path w="635000" h="635000" fill="none">
                  <a:moveTo>
                    <a:pt x="619460" y="219387"/>
                  </a:moveTo>
                  <a:arcTo wR="317500" hR="317500" stAng="-1080000" swAng="17280000"/>
                </a:path>
              </a:pathLst>
            </a:custGeom>
            <a:grpFill/>
            <a:ln w="19050" cmpd="sng">
              <a:solidFill>
                <a:schemeClr val="tx1"/>
              </a:solidFill>
            </a:ln>
          </p:spPr>
          <p:txBody>
            <a:bodyPr/>
            <a:lstStyle/>
            <a:p>
              <a:endParaRPr lang="en-GB"/>
            </a:p>
          </p:txBody>
        </p:sp>
        <p:sp>
          <p:nvSpPr>
            <p:cNvPr id="51" name="Harvey 21/100 [21]">
              <a:extLst>
                <a:ext uri="{FF2B5EF4-FFF2-40B4-BE49-F238E27FC236}">
                  <a16:creationId xmlns:a16="http://schemas.microsoft.com/office/drawing/2014/main" id="{CD8E25E7-83D2-4F78-92A7-435281704491}"/>
                </a:ext>
              </a:extLst>
            </p:cNvPr>
            <p:cNvSpPr>
              <a:spLocks noChangeAspect="1"/>
            </p:cNvSpPr>
            <p:nvPr>
              <p:custDataLst>
                <p:tags r:id="rId46"/>
              </p:custDataLst>
            </p:nvPr>
          </p:nvSpPr>
          <p:spPr>
            <a:xfrm>
              <a:off x="4334905" y="3282696"/>
              <a:ext cx="292608" cy="292608"/>
            </a:xfrm>
            <a:custGeom>
              <a:avLst/>
              <a:gdLst/>
              <a:ahLst/>
              <a:cxnLst/>
              <a:rect l="l" t="t" r="r" b="b"/>
              <a:pathLst>
                <a:path w="635000" h="635000">
                  <a:moveTo>
                    <a:pt x="317500" y="0"/>
                  </a:moveTo>
                  <a:arcTo wR="317500" hR="317500" stAng="16200000" swAng="4536000"/>
                  <a:lnTo>
                    <a:pt x="317500" y="317500"/>
                  </a:lnTo>
                  <a:close/>
                </a:path>
                <a:path w="635000" h="635000" fill="none">
                  <a:moveTo>
                    <a:pt x="625025" y="238540"/>
                  </a:moveTo>
                  <a:arcTo wR="317500" hR="317500" stAng="-864000" swAng="17064000"/>
                </a:path>
              </a:pathLst>
            </a:custGeom>
            <a:grpFill/>
            <a:ln w="19050" cmpd="sng">
              <a:solidFill>
                <a:schemeClr val="tx1"/>
              </a:solidFill>
            </a:ln>
          </p:spPr>
          <p:txBody>
            <a:bodyPr/>
            <a:lstStyle/>
            <a:p>
              <a:endParaRPr lang="en-GB"/>
            </a:p>
          </p:txBody>
        </p:sp>
        <p:sp>
          <p:nvSpPr>
            <p:cNvPr id="52" name="Harvey 22/100 [22]">
              <a:extLst>
                <a:ext uri="{FF2B5EF4-FFF2-40B4-BE49-F238E27FC236}">
                  <a16:creationId xmlns:a16="http://schemas.microsoft.com/office/drawing/2014/main" id="{C6A696FB-9EFC-47F6-9860-247C48C1FC3D}"/>
                </a:ext>
              </a:extLst>
            </p:cNvPr>
            <p:cNvSpPr>
              <a:spLocks noChangeAspect="1"/>
            </p:cNvSpPr>
            <p:nvPr>
              <p:custDataLst>
                <p:tags r:id="rId47"/>
              </p:custDataLst>
            </p:nvPr>
          </p:nvSpPr>
          <p:spPr>
            <a:xfrm>
              <a:off x="4334905" y="3282696"/>
              <a:ext cx="292608" cy="292608"/>
            </a:xfrm>
            <a:custGeom>
              <a:avLst/>
              <a:gdLst/>
              <a:ahLst/>
              <a:cxnLst/>
              <a:rect l="l" t="t" r="r" b="b"/>
              <a:pathLst>
                <a:path w="635000" h="635000">
                  <a:moveTo>
                    <a:pt x="317500" y="0"/>
                  </a:moveTo>
                  <a:arcTo wR="317500" hR="317500" stAng="16200000" swAng="4752000"/>
                  <a:lnTo>
                    <a:pt x="317500" y="317500"/>
                  </a:lnTo>
                  <a:close/>
                </a:path>
                <a:path w="635000" h="635000" fill="none">
                  <a:moveTo>
                    <a:pt x="629376" y="258006"/>
                  </a:moveTo>
                  <a:arcTo wR="317500" hR="317500" stAng="-647999" swAng="16848000"/>
                </a:path>
              </a:pathLst>
            </a:custGeom>
            <a:grpFill/>
            <a:ln w="19050" cmpd="sng">
              <a:solidFill>
                <a:schemeClr val="tx1"/>
              </a:solidFill>
            </a:ln>
          </p:spPr>
          <p:txBody>
            <a:bodyPr/>
            <a:lstStyle/>
            <a:p>
              <a:endParaRPr lang="en-GB"/>
            </a:p>
          </p:txBody>
        </p:sp>
        <p:sp>
          <p:nvSpPr>
            <p:cNvPr id="53" name="Harvey 23/100 [23]">
              <a:extLst>
                <a:ext uri="{FF2B5EF4-FFF2-40B4-BE49-F238E27FC236}">
                  <a16:creationId xmlns:a16="http://schemas.microsoft.com/office/drawing/2014/main" id="{252958D2-EE89-4FBF-BF7B-C8AFAD704413}"/>
                </a:ext>
              </a:extLst>
            </p:cNvPr>
            <p:cNvSpPr>
              <a:spLocks noChangeAspect="1"/>
            </p:cNvSpPr>
            <p:nvPr>
              <p:custDataLst>
                <p:tags r:id="rId48"/>
              </p:custDataLst>
            </p:nvPr>
          </p:nvSpPr>
          <p:spPr>
            <a:xfrm>
              <a:off x="4334905" y="3282696"/>
              <a:ext cx="292608" cy="292608"/>
            </a:xfrm>
            <a:custGeom>
              <a:avLst/>
              <a:gdLst/>
              <a:ahLst/>
              <a:cxnLst/>
              <a:rect l="l" t="t" r="r" b="b"/>
              <a:pathLst>
                <a:path w="635000" h="635000">
                  <a:moveTo>
                    <a:pt x="317500" y="0"/>
                  </a:moveTo>
                  <a:arcTo wR="317500" hR="317500" stAng="16200000" swAng="4968000"/>
                  <a:lnTo>
                    <a:pt x="317500" y="317500"/>
                  </a:lnTo>
                  <a:close/>
                </a:path>
                <a:path w="635000" h="635000" fill="none">
                  <a:moveTo>
                    <a:pt x="632496" y="277706"/>
                  </a:moveTo>
                  <a:arcTo wR="317500" hR="317500" stAng="-432000" swAng="16632000"/>
                </a:path>
              </a:pathLst>
            </a:custGeom>
            <a:grpFill/>
            <a:ln w="19050" cmpd="sng">
              <a:solidFill>
                <a:schemeClr val="tx1"/>
              </a:solidFill>
            </a:ln>
          </p:spPr>
          <p:txBody>
            <a:bodyPr/>
            <a:lstStyle/>
            <a:p>
              <a:endParaRPr lang="en-GB"/>
            </a:p>
          </p:txBody>
        </p:sp>
        <p:sp>
          <p:nvSpPr>
            <p:cNvPr id="54" name="Harvey 24/100 [24]">
              <a:extLst>
                <a:ext uri="{FF2B5EF4-FFF2-40B4-BE49-F238E27FC236}">
                  <a16:creationId xmlns:a16="http://schemas.microsoft.com/office/drawing/2014/main" id="{314E82DC-04B6-406C-9D65-1115F4D2AA22}"/>
                </a:ext>
              </a:extLst>
            </p:cNvPr>
            <p:cNvSpPr>
              <a:spLocks noChangeAspect="1"/>
            </p:cNvSpPr>
            <p:nvPr>
              <p:custDataLst>
                <p:tags r:id="rId49"/>
              </p:custDataLst>
            </p:nvPr>
          </p:nvSpPr>
          <p:spPr>
            <a:xfrm>
              <a:off x="4334905" y="3282696"/>
              <a:ext cx="292608" cy="292608"/>
            </a:xfrm>
            <a:custGeom>
              <a:avLst/>
              <a:gdLst/>
              <a:ahLst/>
              <a:cxnLst/>
              <a:rect l="l" t="t" r="r" b="b"/>
              <a:pathLst>
                <a:path w="635000" h="635000">
                  <a:moveTo>
                    <a:pt x="317500" y="0"/>
                  </a:moveTo>
                  <a:arcTo wR="317500" hR="317500" stAng="16200000" swAng="5183999"/>
                  <a:lnTo>
                    <a:pt x="317500" y="317500"/>
                  </a:lnTo>
                  <a:close/>
                </a:path>
                <a:path w="635000" h="635000" fill="none">
                  <a:moveTo>
                    <a:pt x="634373" y="297564"/>
                  </a:moveTo>
                  <a:arcTo wR="317500" hR="317500" stAng="-216000" swAng="16416000"/>
                </a:path>
              </a:pathLst>
            </a:custGeom>
            <a:grpFill/>
            <a:ln w="19050" cmpd="sng">
              <a:solidFill>
                <a:schemeClr val="tx1"/>
              </a:solidFill>
            </a:ln>
          </p:spPr>
          <p:txBody>
            <a:bodyPr/>
            <a:lstStyle/>
            <a:p>
              <a:endParaRPr lang="en-GB"/>
            </a:p>
          </p:txBody>
        </p:sp>
        <p:sp>
          <p:nvSpPr>
            <p:cNvPr id="55" name="Harvey 25/100 [25]">
              <a:extLst>
                <a:ext uri="{FF2B5EF4-FFF2-40B4-BE49-F238E27FC236}">
                  <a16:creationId xmlns:a16="http://schemas.microsoft.com/office/drawing/2014/main" id="{669D1B60-A74F-4296-8610-F3DCDDC15022}"/>
                </a:ext>
              </a:extLst>
            </p:cNvPr>
            <p:cNvSpPr>
              <a:spLocks noChangeAspect="1"/>
            </p:cNvSpPr>
            <p:nvPr>
              <p:custDataLst>
                <p:tags r:id="rId50"/>
              </p:custDataLst>
            </p:nvPr>
          </p:nvSpPr>
          <p:spPr>
            <a:xfrm>
              <a:off x="4334905" y="3282696"/>
              <a:ext cx="292608" cy="292608"/>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txBody>
            <a:bodyPr/>
            <a:lstStyle/>
            <a:p>
              <a:endParaRPr lang="en-GB"/>
            </a:p>
          </p:txBody>
        </p:sp>
        <p:sp>
          <p:nvSpPr>
            <p:cNvPr id="56" name="Harvey 26/100 [26]">
              <a:extLst>
                <a:ext uri="{FF2B5EF4-FFF2-40B4-BE49-F238E27FC236}">
                  <a16:creationId xmlns:a16="http://schemas.microsoft.com/office/drawing/2014/main" id="{FF6DD112-04B6-4656-AB9D-1F9950FEE2D9}"/>
                </a:ext>
              </a:extLst>
            </p:cNvPr>
            <p:cNvSpPr>
              <a:spLocks noChangeAspect="1"/>
            </p:cNvSpPr>
            <p:nvPr>
              <p:custDataLst>
                <p:tags r:id="rId51"/>
              </p:custDataLst>
            </p:nvPr>
          </p:nvSpPr>
          <p:spPr>
            <a:xfrm>
              <a:off x="4334905" y="3282696"/>
              <a:ext cx="292608" cy="292608"/>
            </a:xfrm>
            <a:custGeom>
              <a:avLst/>
              <a:gdLst/>
              <a:ahLst/>
              <a:cxnLst/>
              <a:rect l="l" t="t" r="r" b="b"/>
              <a:pathLst>
                <a:path w="635000" h="635000">
                  <a:moveTo>
                    <a:pt x="317500" y="0"/>
                  </a:moveTo>
                  <a:arcTo wR="317500" hR="317500" stAng="16200000" swAng="5616000"/>
                  <a:lnTo>
                    <a:pt x="317500" y="317500"/>
                  </a:lnTo>
                  <a:close/>
                </a:path>
                <a:path w="635000" h="635000" fill="none">
                  <a:moveTo>
                    <a:pt x="634373" y="337435"/>
                  </a:moveTo>
                  <a:arcTo wR="317500" hR="317500" stAng="216000" swAng="15983999"/>
                </a:path>
              </a:pathLst>
            </a:custGeom>
            <a:grpFill/>
            <a:ln w="19050" cmpd="sng">
              <a:solidFill>
                <a:schemeClr val="tx1"/>
              </a:solidFill>
            </a:ln>
          </p:spPr>
          <p:txBody>
            <a:bodyPr/>
            <a:lstStyle/>
            <a:p>
              <a:endParaRPr lang="en-GB"/>
            </a:p>
          </p:txBody>
        </p:sp>
        <p:sp>
          <p:nvSpPr>
            <p:cNvPr id="57" name="Harvey 27/100 [27]">
              <a:extLst>
                <a:ext uri="{FF2B5EF4-FFF2-40B4-BE49-F238E27FC236}">
                  <a16:creationId xmlns:a16="http://schemas.microsoft.com/office/drawing/2014/main" id="{E2928B53-FC5C-427C-AE65-9286773D84B2}"/>
                </a:ext>
              </a:extLst>
            </p:cNvPr>
            <p:cNvSpPr>
              <a:spLocks noChangeAspect="1"/>
            </p:cNvSpPr>
            <p:nvPr>
              <p:custDataLst>
                <p:tags r:id="rId52"/>
              </p:custDataLst>
            </p:nvPr>
          </p:nvSpPr>
          <p:spPr>
            <a:xfrm>
              <a:off x="4334905" y="3282696"/>
              <a:ext cx="292608" cy="292608"/>
            </a:xfrm>
            <a:custGeom>
              <a:avLst/>
              <a:gdLst/>
              <a:ahLst/>
              <a:cxnLst/>
              <a:rect l="l" t="t" r="r" b="b"/>
              <a:pathLst>
                <a:path w="635000" h="635000">
                  <a:moveTo>
                    <a:pt x="317500" y="0"/>
                  </a:moveTo>
                  <a:arcTo wR="317500" hR="317500" stAng="16200000" swAng="5832000"/>
                  <a:lnTo>
                    <a:pt x="317500" y="317500"/>
                  </a:lnTo>
                  <a:close/>
                </a:path>
                <a:path w="635000" h="635000" fill="none">
                  <a:moveTo>
                    <a:pt x="632496" y="357293"/>
                  </a:moveTo>
                  <a:arcTo wR="317500" hR="317500" stAng="432000" swAng="15768000"/>
                </a:path>
              </a:pathLst>
            </a:custGeom>
            <a:grpFill/>
            <a:ln w="19050" cmpd="sng">
              <a:solidFill>
                <a:schemeClr val="tx1"/>
              </a:solidFill>
            </a:ln>
          </p:spPr>
          <p:txBody>
            <a:bodyPr/>
            <a:lstStyle/>
            <a:p>
              <a:endParaRPr lang="en-GB"/>
            </a:p>
          </p:txBody>
        </p:sp>
        <p:sp>
          <p:nvSpPr>
            <p:cNvPr id="58" name="Harvey 28/100 [28]">
              <a:extLst>
                <a:ext uri="{FF2B5EF4-FFF2-40B4-BE49-F238E27FC236}">
                  <a16:creationId xmlns:a16="http://schemas.microsoft.com/office/drawing/2014/main" id="{D8CF4F20-8FEC-47FF-9B86-E818143B2C19}"/>
                </a:ext>
              </a:extLst>
            </p:cNvPr>
            <p:cNvSpPr>
              <a:spLocks noChangeAspect="1"/>
            </p:cNvSpPr>
            <p:nvPr>
              <p:custDataLst>
                <p:tags r:id="rId53"/>
              </p:custDataLst>
            </p:nvPr>
          </p:nvSpPr>
          <p:spPr>
            <a:xfrm>
              <a:off x="4334905" y="3282696"/>
              <a:ext cx="292608" cy="292608"/>
            </a:xfrm>
            <a:custGeom>
              <a:avLst/>
              <a:gdLst/>
              <a:ahLst/>
              <a:cxnLst/>
              <a:rect l="l" t="t" r="r" b="b"/>
              <a:pathLst>
                <a:path w="635000" h="635000">
                  <a:moveTo>
                    <a:pt x="317500" y="0"/>
                  </a:moveTo>
                  <a:arcTo wR="317500" hR="317500" stAng="16200000" swAng="6048000"/>
                  <a:lnTo>
                    <a:pt x="317500" y="317500"/>
                  </a:lnTo>
                  <a:close/>
                </a:path>
                <a:path w="635000" h="635000" fill="none">
                  <a:moveTo>
                    <a:pt x="629376" y="376993"/>
                  </a:moveTo>
                  <a:arcTo wR="317500" hR="317500" stAng="648000" swAng="15552000"/>
                </a:path>
              </a:pathLst>
            </a:custGeom>
            <a:grpFill/>
            <a:ln w="19050" cmpd="sng">
              <a:solidFill>
                <a:schemeClr val="tx1"/>
              </a:solidFill>
            </a:ln>
          </p:spPr>
          <p:txBody>
            <a:bodyPr/>
            <a:lstStyle/>
            <a:p>
              <a:endParaRPr lang="en-GB"/>
            </a:p>
          </p:txBody>
        </p:sp>
        <p:sp>
          <p:nvSpPr>
            <p:cNvPr id="59" name="Harvey 29/100 [29]">
              <a:extLst>
                <a:ext uri="{FF2B5EF4-FFF2-40B4-BE49-F238E27FC236}">
                  <a16:creationId xmlns:a16="http://schemas.microsoft.com/office/drawing/2014/main" id="{E1AF074D-4599-4D0E-8078-66303FEBDE44}"/>
                </a:ext>
              </a:extLst>
            </p:cNvPr>
            <p:cNvSpPr>
              <a:spLocks noChangeAspect="1"/>
            </p:cNvSpPr>
            <p:nvPr>
              <p:custDataLst>
                <p:tags r:id="rId54"/>
              </p:custDataLst>
            </p:nvPr>
          </p:nvSpPr>
          <p:spPr>
            <a:xfrm>
              <a:off x="4334905" y="3282696"/>
              <a:ext cx="292608" cy="292608"/>
            </a:xfrm>
            <a:custGeom>
              <a:avLst/>
              <a:gdLst/>
              <a:ahLst/>
              <a:cxnLst/>
              <a:rect l="l" t="t" r="r" b="b"/>
              <a:pathLst>
                <a:path w="635000" h="635000">
                  <a:moveTo>
                    <a:pt x="317500" y="0"/>
                  </a:moveTo>
                  <a:arcTo wR="317500" hR="317500" stAng="16200000" swAng="6263999"/>
                  <a:lnTo>
                    <a:pt x="317500" y="317500"/>
                  </a:lnTo>
                  <a:close/>
                </a:path>
                <a:path w="635000" h="635000" fill="none">
                  <a:moveTo>
                    <a:pt x="625025" y="396459"/>
                  </a:moveTo>
                  <a:arcTo wR="317500" hR="317500" stAng="863999" swAng="15336000"/>
                </a:path>
              </a:pathLst>
            </a:custGeom>
            <a:grpFill/>
            <a:ln w="19050" cmpd="sng">
              <a:solidFill>
                <a:schemeClr val="tx1"/>
              </a:solidFill>
            </a:ln>
          </p:spPr>
          <p:txBody>
            <a:bodyPr/>
            <a:lstStyle/>
            <a:p>
              <a:endParaRPr lang="en-GB"/>
            </a:p>
          </p:txBody>
        </p:sp>
        <p:sp>
          <p:nvSpPr>
            <p:cNvPr id="60" name="Harvey 30/100 [30]">
              <a:extLst>
                <a:ext uri="{FF2B5EF4-FFF2-40B4-BE49-F238E27FC236}">
                  <a16:creationId xmlns:a16="http://schemas.microsoft.com/office/drawing/2014/main" id="{2DF9C982-C062-4899-8A5F-20F49AD9E1B5}"/>
                </a:ext>
              </a:extLst>
            </p:cNvPr>
            <p:cNvSpPr>
              <a:spLocks noChangeAspect="1"/>
            </p:cNvSpPr>
            <p:nvPr>
              <p:custDataLst>
                <p:tags r:id="rId55"/>
              </p:custDataLst>
            </p:nvPr>
          </p:nvSpPr>
          <p:spPr>
            <a:xfrm>
              <a:off x="4334905" y="3282696"/>
              <a:ext cx="292608" cy="292608"/>
            </a:xfrm>
            <a:custGeom>
              <a:avLst/>
              <a:gdLst/>
              <a:ahLst/>
              <a:cxnLst/>
              <a:rect l="l" t="t" r="r" b="b"/>
              <a:pathLst>
                <a:path w="635000" h="635000">
                  <a:moveTo>
                    <a:pt x="317500" y="0"/>
                  </a:moveTo>
                  <a:arcTo wR="317500" hR="317500" stAng="16200000" swAng="6480000"/>
                  <a:lnTo>
                    <a:pt x="317500" y="317500"/>
                  </a:lnTo>
                  <a:close/>
                </a:path>
                <a:path w="635000" h="635000" fill="none">
                  <a:moveTo>
                    <a:pt x="619460" y="415612"/>
                  </a:moveTo>
                  <a:arcTo wR="317500" hR="317500" stAng="1080000" swAng="15119999"/>
                </a:path>
              </a:pathLst>
            </a:custGeom>
            <a:grpFill/>
            <a:ln w="19050" cmpd="sng">
              <a:solidFill>
                <a:schemeClr val="tx1"/>
              </a:solidFill>
            </a:ln>
          </p:spPr>
          <p:txBody>
            <a:bodyPr/>
            <a:lstStyle/>
            <a:p>
              <a:endParaRPr lang="en-GB"/>
            </a:p>
          </p:txBody>
        </p:sp>
        <p:sp>
          <p:nvSpPr>
            <p:cNvPr id="61" name="Harvey 31/100 [31]">
              <a:extLst>
                <a:ext uri="{FF2B5EF4-FFF2-40B4-BE49-F238E27FC236}">
                  <a16:creationId xmlns:a16="http://schemas.microsoft.com/office/drawing/2014/main" id="{E98CD797-9DD9-4143-9058-D1ABF95E7406}"/>
                </a:ext>
              </a:extLst>
            </p:cNvPr>
            <p:cNvSpPr>
              <a:spLocks noChangeAspect="1"/>
            </p:cNvSpPr>
            <p:nvPr>
              <p:custDataLst>
                <p:tags r:id="rId56"/>
              </p:custDataLst>
            </p:nvPr>
          </p:nvSpPr>
          <p:spPr>
            <a:xfrm>
              <a:off x="4334905" y="3282696"/>
              <a:ext cx="292608" cy="292608"/>
            </a:xfrm>
            <a:custGeom>
              <a:avLst/>
              <a:gdLst/>
              <a:ahLst/>
              <a:cxnLst/>
              <a:rect l="l" t="t" r="r" b="b"/>
              <a:pathLst>
                <a:path w="635000" h="635000">
                  <a:moveTo>
                    <a:pt x="317500" y="0"/>
                  </a:moveTo>
                  <a:arcTo wR="317500" hR="317500" stAng="16200000" swAng="6696000"/>
                  <a:lnTo>
                    <a:pt x="317500" y="317500"/>
                  </a:lnTo>
                  <a:close/>
                </a:path>
                <a:path w="635000" h="635000" fill="none">
                  <a:moveTo>
                    <a:pt x="612704" y="434379"/>
                  </a:moveTo>
                  <a:arcTo wR="317500" hR="317500" stAng="1295999" swAng="14903999"/>
                </a:path>
              </a:pathLst>
            </a:custGeom>
            <a:grpFill/>
            <a:ln w="19050" cmpd="sng">
              <a:solidFill>
                <a:schemeClr val="tx1"/>
              </a:solidFill>
            </a:ln>
          </p:spPr>
          <p:txBody>
            <a:bodyPr/>
            <a:lstStyle/>
            <a:p>
              <a:endParaRPr lang="en-GB"/>
            </a:p>
          </p:txBody>
        </p:sp>
        <p:sp>
          <p:nvSpPr>
            <p:cNvPr id="62" name="Harvey 32/100 [32]">
              <a:extLst>
                <a:ext uri="{FF2B5EF4-FFF2-40B4-BE49-F238E27FC236}">
                  <a16:creationId xmlns:a16="http://schemas.microsoft.com/office/drawing/2014/main" id="{39029FE4-844F-47DA-8FEF-FB68673FF10C}"/>
                </a:ext>
              </a:extLst>
            </p:cNvPr>
            <p:cNvSpPr>
              <a:spLocks noChangeAspect="1"/>
            </p:cNvSpPr>
            <p:nvPr>
              <p:custDataLst>
                <p:tags r:id="rId57"/>
              </p:custDataLst>
            </p:nvPr>
          </p:nvSpPr>
          <p:spPr>
            <a:xfrm>
              <a:off x="4334905" y="3282696"/>
              <a:ext cx="292608" cy="292608"/>
            </a:xfrm>
            <a:custGeom>
              <a:avLst/>
              <a:gdLst/>
              <a:ahLst/>
              <a:cxnLst/>
              <a:rect l="l" t="t" r="r" b="b"/>
              <a:pathLst>
                <a:path w="635000" h="635000">
                  <a:moveTo>
                    <a:pt x="317500" y="0"/>
                  </a:moveTo>
                  <a:arcTo wR="317500" hR="317500" stAng="16200000" swAng="6912000"/>
                  <a:lnTo>
                    <a:pt x="317500" y="317500"/>
                  </a:lnTo>
                  <a:close/>
                </a:path>
                <a:path w="635000" h="635000" fill="none">
                  <a:moveTo>
                    <a:pt x="604782" y="452684"/>
                  </a:moveTo>
                  <a:arcTo wR="317500" hR="317500" stAng="1512000" swAng="14687999"/>
                </a:path>
              </a:pathLst>
            </a:custGeom>
            <a:grpFill/>
            <a:ln w="19050" cmpd="sng">
              <a:solidFill>
                <a:schemeClr val="tx1"/>
              </a:solidFill>
            </a:ln>
          </p:spPr>
          <p:txBody>
            <a:bodyPr/>
            <a:lstStyle/>
            <a:p>
              <a:endParaRPr lang="en-GB"/>
            </a:p>
          </p:txBody>
        </p:sp>
        <p:sp>
          <p:nvSpPr>
            <p:cNvPr id="63" name="Harvey 33/100 [33]">
              <a:extLst>
                <a:ext uri="{FF2B5EF4-FFF2-40B4-BE49-F238E27FC236}">
                  <a16:creationId xmlns:a16="http://schemas.microsoft.com/office/drawing/2014/main" id="{B99AA4D4-9C74-447B-89EF-8FD268FF95EE}"/>
                </a:ext>
              </a:extLst>
            </p:cNvPr>
            <p:cNvSpPr>
              <a:spLocks noChangeAspect="1"/>
            </p:cNvSpPr>
            <p:nvPr>
              <p:custDataLst>
                <p:tags r:id="rId58"/>
              </p:custDataLst>
            </p:nvPr>
          </p:nvSpPr>
          <p:spPr>
            <a:xfrm>
              <a:off x="4334905" y="3282696"/>
              <a:ext cx="292608" cy="292608"/>
            </a:xfrm>
            <a:custGeom>
              <a:avLst/>
              <a:gdLst/>
              <a:ahLst/>
              <a:cxnLst/>
              <a:rect l="l" t="t" r="r" b="b"/>
              <a:pathLst>
                <a:path w="635000" h="635000">
                  <a:moveTo>
                    <a:pt x="317500" y="0"/>
                  </a:moveTo>
                  <a:arcTo wR="317500" hR="317500" stAng="16200000" swAng="7128000"/>
                  <a:lnTo>
                    <a:pt x="317500" y="317500"/>
                  </a:lnTo>
                  <a:close/>
                </a:path>
                <a:path w="635000" h="635000" fill="none">
                  <a:moveTo>
                    <a:pt x="595727" y="470456"/>
                  </a:moveTo>
                  <a:arcTo wR="317500" hR="317500" stAng="1728000" swAng="14472000"/>
                </a:path>
              </a:pathLst>
            </a:custGeom>
            <a:grpFill/>
            <a:ln w="19050" cmpd="sng">
              <a:solidFill>
                <a:schemeClr val="tx1"/>
              </a:solidFill>
            </a:ln>
          </p:spPr>
          <p:txBody>
            <a:bodyPr/>
            <a:lstStyle/>
            <a:p>
              <a:endParaRPr lang="en-GB"/>
            </a:p>
          </p:txBody>
        </p:sp>
        <p:sp>
          <p:nvSpPr>
            <p:cNvPr id="64" name="Harvey 34/100 [34]">
              <a:extLst>
                <a:ext uri="{FF2B5EF4-FFF2-40B4-BE49-F238E27FC236}">
                  <a16:creationId xmlns:a16="http://schemas.microsoft.com/office/drawing/2014/main" id="{0880CCDE-4DDE-49A8-AFB2-FDDCE314B4D3}"/>
                </a:ext>
              </a:extLst>
            </p:cNvPr>
            <p:cNvSpPr>
              <a:spLocks noChangeAspect="1"/>
            </p:cNvSpPr>
            <p:nvPr>
              <p:custDataLst>
                <p:tags r:id="rId59"/>
              </p:custDataLst>
            </p:nvPr>
          </p:nvSpPr>
          <p:spPr>
            <a:xfrm>
              <a:off x="4334905" y="3282696"/>
              <a:ext cx="292608" cy="292608"/>
            </a:xfrm>
            <a:custGeom>
              <a:avLst/>
              <a:gdLst/>
              <a:ahLst/>
              <a:cxnLst/>
              <a:rect l="l" t="t" r="r" b="b"/>
              <a:pathLst>
                <a:path w="635000" h="635000">
                  <a:moveTo>
                    <a:pt x="317500" y="0"/>
                  </a:moveTo>
                  <a:arcTo wR="317500" hR="317500" stAng="16200000" swAng="7344000"/>
                  <a:lnTo>
                    <a:pt x="317500" y="317500"/>
                  </a:lnTo>
                  <a:close/>
                </a:path>
                <a:path w="635000" h="635000" fill="none">
                  <a:moveTo>
                    <a:pt x="585574" y="487625"/>
                  </a:moveTo>
                  <a:arcTo wR="317500" hR="317500" stAng="1944000" swAng="14255999"/>
                </a:path>
              </a:pathLst>
            </a:custGeom>
            <a:grpFill/>
            <a:ln w="19050" cmpd="sng">
              <a:solidFill>
                <a:schemeClr val="tx1"/>
              </a:solidFill>
            </a:ln>
          </p:spPr>
          <p:txBody>
            <a:bodyPr/>
            <a:lstStyle/>
            <a:p>
              <a:endParaRPr lang="en-GB"/>
            </a:p>
          </p:txBody>
        </p:sp>
        <p:sp>
          <p:nvSpPr>
            <p:cNvPr id="65" name="Harvey 35/100 [35]">
              <a:extLst>
                <a:ext uri="{FF2B5EF4-FFF2-40B4-BE49-F238E27FC236}">
                  <a16:creationId xmlns:a16="http://schemas.microsoft.com/office/drawing/2014/main" id="{F37E834A-F9D8-4623-BC85-60359856CCD0}"/>
                </a:ext>
              </a:extLst>
            </p:cNvPr>
            <p:cNvSpPr>
              <a:spLocks noChangeAspect="1"/>
            </p:cNvSpPr>
            <p:nvPr>
              <p:custDataLst>
                <p:tags r:id="rId60"/>
              </p:custDataLst>
            </p:nvPr>
          </p:nvSpPr>
          <p:spPr>
            <a:xfrm>
              <a:off x="4334905" y="3282696"/>
              <a:ext cx="292608" cy="292608"/>
            </a:xfrm>
            <a:custGeom>
              <a:avLst/>
              <a:gdLst/>
              <a:ahLst/>
              <a:cxnLst/>
              <a:rect l="l" t="t" r="r" b="b"/>
              <a:pathLst>
                <a:path w="635000" h="635000">
                  <a:moveTo>
                    <a:pt x="317500" y="0"/>
                  </a:moveTo>
                  <a:arcTo wR="317500" hR="317500" stAng="16200000" swAng="7559999"/>
                  <a:lnTo>
                    <a:pt x="317500" y="317500"/>
                  </a:lnTo>
                  <a:close/>
                </a:path>
                <a:path w="635000" h="635000" fill="none">
                  <a:moveTo>
                    <a:pt x="574362" y="504121"/>
                  </a:moveTo>
                  <a:arcTo wR="317500" hR="317500" stAng="2159999" swAng="14040000"/>
                </a:path>
              </a:pathLst>
            </a:custGeom>
            <a:grpFill/>
            <a:ln w="19050" cmpd="sng">
              <a:solidFill>
                <a:schemeClr val="tx1"/>
              </a:solidFill>
            </a:ln>
          </p:spPr>
          <p:txBody>
            <a:bodyPr/>
            <a:lstStyle/>
            <a:p>
              <a:endParaRPr lang="en-GB"/>
            </a:p>
          </p:txBody>
        </p:sp>
        <p:sp>
          <p:nvSpPr>
            <p:cNvPr id="66" name="Harvey 36/100 [36]">
              <a:extLst>
                <a:ext uri="{FF2B5EF4-FFF2-40B4-BE49-F238E27FC236}">
                  <a16:creationId xmlns:a16="http://schemas.microsoft.com/office/drawing/2014/main" id="{15163940-B229-4368-B727-3714123C78AB}"/>
                </a:ext>
              </a:extLst>
            </p:cNvPr>
            <p:cNvSpPr>
              <a:spLocks noChangeAspect="1"/>
            </p:cNvSpPr>
            <p:nvPr>
              <p:custDataLst>
                <p:tags r:id="rId61"/>
              </p:custDataLst>
            </p:nvPr>
          </p:nvSpPr>
          <p:spPr>
            <a:xfrm>
              <a:off x="4334905" y="3282696"/>
              <a:ext cx="292608" cy="292608"/>
            </a:xfrm>
            <a:custGeom>
              <a:avLst/>
              <a:gdLst/>
              <a:ahLst/>
              <a:cxnLst/>
              <a:rect l="l" t="t" r="r" b="b"/>
              <a:pathLst>
                <a:path w="635000" h="635000">
                  <a:moveTo>
                    <a:pt x="317500" y="0"/>
                  </a:moveTo>
                  <a:arcTo wR="317500" hR="317500" stAng="16200000" swAng="7776000"/>
                  <a:lnTo>
                    <a:pt x="317500" y="317500"/>
                  </a:lnTo>
                  <a:close/>
                </a:path>
                <a:path w="635000" h="635000" fill="none">
                  <a:moveTo>
                    <a:pt x="562137" y="519882"/>
                  </a:moveTo>
                  <a:arcTo wR="317500" hR="317500" stAng="2375999" swAng="13824000"/>
                </a:path>
              </a:pathLst>
            </a:custGeom>
            <a:grpFill/>
            <a:ln w="19050" cmpd="sng">
              <a:solidFill>
                <a:schemeClr val="tx1"/>
              </a:solidFill>
            </a:ln>
          </p:spPr>
          <p:txBody>
            <a:bodyPr/>
            <a:lstStyle/>
            <a:p>
              <a:endParaRPr lang="en-GB"/>
            </a:p>
          </p:txBody>
        </p:sp>
        <p:sp>
          <p:nvSpPr>
            <p:cNvPr id="67" name="Harvey 37/100 [37]">
              <a:extLst>
                <a:ext uri="{FF2B5EF4-FFF2-40B4-BE49-F238E27FC236}">
                  <a16:creationId xmlns:a16="http://schemas.microsoft.com/office/drawing/2014/main" id="{64BAECDC-27C7-4333-B9D8-59DE42A1B1AA}"/>
                </a:ext>
              </a:extLst>
            </p:cNvPr>
            <p:cNvSpPr>
              <a:spLocks noChangeAspect="1"/>
            </p:cNvSpPr>
            <p:nvPr>
              <p:custDataLst>
                <p:tags r:id="rId62"/>
              </p:custDataLst>
            </p:nvPr>
          </p:nvSpPr>
          <p:spPr>
            <a:xfrm>
              <a:off x="4334905" y="3282696"/>
              <a:ext cx="292608" cy="292608"/>
            </a:xfrm>
            <a:custGeom>
              <a:avLst/>
              <a:gdLst/>
              <a:ahLst/>
              <a:cxnLst/>
              <a:rect l="l" t="t" r="r" b="b"/>
              <a:pathLst>
                <a:path w="635000" h="635000">
                  <a:moveTo>
                    <a:pt x="317500" y="0"/>
                  </a:moveTo>
                  <a:arcTo wR="317500" hR="317500" stAng="16200000" swAng="7991999"/>
                  <a:lnTo>
                    <a:pt x="317500" y="317500"/>
                  </a:lnTo>
                  <a:close/>
                </a:path>
                <a:path w="635000" h="635000" fill="none">
                  <a:moveTo>
                    <a:pt x="548947" y="534843"/>
                  </a:moveTo>
                  <a:arcTo wR="317500" hR="317500" stAng="2591999" swAng="13608000"/>
                </a:path>
              </a:pathLst>
            </a:custGeom>
            <a:grpFill/>
            <a:ln w="19050" cmpd="sng">
              <a:solidFill>
                <a:schemeClr val="tx1"/>
              </a:solidFill>
            </a:ln>
          </p:spPr>
          <p:txBody>
            <a:bodyPr/>
            <a:lstStyle/>
            <a:p>
              <a:endParaRPr lang="en-GB"/>
            </a:p>
          </p:txBody>
        </p:sp>
        <p:sp>
          <p:nvSpPr>
            <p:cNvPr id="68" name="Harvey 38/100 [38]">
              <a:extLst>
                <a:ext uri="{FF2B5EF4-FFF2-40B4-BE49-F238E27FC236}">
                  <a16:creationId xmlns:a16="http://schemas.microsoft.com/office/drawing/2014/main" id="{4F018A0A-A74A-4E47-BC47-203679D4F8C0}"/>
                </a:ext>
              </a:extLst>
            </p:cNvPr>
            <p:cNvSpPr>
              <a:spLocks noChangeAspect="1"/>
            </p:cNvSpPr>
            <p:nvPr>
              <p:custDataLst>
                <p:tags r:id="rId63"/>
              </p:custDataLst>
            </p:nvPr>
          </p:nvSpPr>
          <p:spPr>
            <a:xfrm>
              <a:off x="4334905" y="3282696"/>
              <a:ext cx="292608" cy="292608"/>
            </a:xfrm>
            <a:custGeom>
              <a:avLst/>
              <a:gdLst/>
              <a:ahLst/>
              <a:cxnLst/>
              <a:rect l="l" t="t" r="r" b="b"/>
              <a:pathLst>
                <a:path w="635000" h="635000">
                  <a:moveTo>
                    <a:pt x="317500" y="0"/>
                  </a:moveTo>
                  <a:arcTo wR="317500" hR="317500" stAng="16200000" swAng="8208000"/>
                  <a:lnTo>
                    <a:pt x="317500" y="317500"/>
                  </a:lnTo>
                  <a:close/>
                </a:path>
                <a:path w="635000" h="635000" fill="none">
                  <a:moveTo>
                    <a:pt x="534843" y="548947"/>
                  </a:moveTo>
                  <a:arcTo wR="317500" hR="317500" stAng="2808000" swAng="13392000"/>
                </a:path>
              </a:pathLst>
            </a:custGeom>
            <a:grpFill/>
            <a:ln w="19050" cmpd="sng">
              <a:solidFill>
                <a:schemeClr val="tx1"/>
              </a:solidFill>
            </a:ln>
          </p:spPr>
          <p:txBody>
            <a:bodyPr/>
            <a:lstStyle/>
            <a:p>
              <a:endParaRPr lang="en-GB"/>
            </a:p>
          </p:txBody>
        </p:sp>
        <p:sp>
          <p:nvSpPr>
            <p:cNvPr id="69" name="Harvey 39/100 [39]">
              <a:extLst>
                <a:ext uri="{FF2B5EF4-FFF2-40B4-BE49-F238E27FC236}">
                  <a16:creationId xmlns:a16="http://schemas.microsoft.com/office/drawing/2014/main" id="{ACA75957-9FDB-46A2-82EC-77103CBEAC52}"/>
                </a:ext>
              </a:extLst>
            </p:cNvPr>
            <p:cNvSpPr>
              <a:spLocks noChangeAspect="1"/>
            </p:cNvSpPr>
            <p:nvPr>
              <p:custDataLst>
                <p:tags r:id="rId64"/>
              </p:custDataLst>
            </p:nvPr>
          </p:nvSpPr>
          <p:spPr>
            <a:xfrm>
              <a:off x="4334905" y="3282696"/>
              <a:ext cx="292608" cy="292608"/>
            </a:xfrm>
            <a:custGeom>
              <a:avLst/>
              <a:gdLst/>
              <a:ahLst/>
              <a:cxnLst/>
              <a:rect l="l" t="t" r="r" b="b"/>
              <a:pathLst>
                <a:path w="635000" h="635000">
                  <a:moveTo>
                    <a:pt x="317500" y="0"/>
                  </a:moveTo>
                  <a:arcTo wR="317500" hR="317500" stAng="16200000" swAng="8424000"/>
                  <a:lnTo>
                    <a:pt x="317500" y="317500"/>
                  </a:lnTo>
                  <a:close/>
                </a:path>
                <a:path w="635000" h="635000" fill="none">
                  <a:moveTo>
                    <a:pt x="519882" y="562137"/>
                  </a:moveTo>
                  <a:arcTo wR="317500" hR="317500" stAng="3024000" swAng="13176000"/>
                </a:path>
              </a:pathLst>
            </a:custGeom>
            <a:grpFill/>
            <a:ln w="19050" cmpd="sng">
              <a:solidFill>
                <a:schemeClr val="tx1"/>
              </a:solidFill>
            </a:ln>
          </p:spPr>
          <p:txBody>
            <a:bodyPr/>
            <a:lstStyle/>
            <a:p>
              <a:endParaRPr lang="en-GB"/>
            </a:p>
          </p:txBody>
        </p:sp>
        <p:sp>
          <p:nvSpPr>
            <p:cNvPr id="70" name="Harvey 40/100 [40]">
              <a:extLst>
                <a:ext uri="{FF2B5EF4-FFF2-40B4-BE49-F238E27FC236}">
                  <a16:creationId xmlns:a16="http://schemas.microsoft.com/office/drawing/2014/main" id="{025DFA7F-A073-422A-8D20-E27D1ABE4342}"/>
                </a:ext>
              </a:extLst>
            </p:cNvPr>
            <p:cNvSpPr>
              <a:spLocks noChangeAspect="1"/>
            </p:cNvSpPr>
            <p:nvPr>
              <p:custDataLst>
                <p:tags r:id="rId65"/>
              </p:custDataLst>
            </p:nvPr>
          </p:nvSpPr>
          <p:spPr>
            <a:xfrm>
              <a:off x="4334905" y="3282696"/>
              <a:ext cx="292608" cy="292608"/>
            </a:xfrm>
            <a:custGeom>
              <a:avLst/>
              <a:gdLst/>
              <a:ahLst/>
              <a:cxnLst/>
              <a:rect l="l" t="t" r="r" b="b"/>
              <a:pathLst>
                <a:path w="635000" h="635000">
                  <a:moveTo>
                    <a:pt x="317500" y="0"/>
                  </a:moveTo>
                  <a:arcTo wR="317500" hR="317500" stAng="16200000" swAng="8640000"/>
                  <a:lnTo>
                    <a:pt x="317500" y="317500"/>
                  </a:lnTo>
                  <a:close/>
                </a:path>
                <a:path w="635000" h="635000" fill="none">
                  <a:moveTo>
                    <a:pt x="504121" y="574362"/>
                  </a:moveTo>
                  <a:arcTo wR="317500" hR="317500" stAng="3240000" swAng="12960000"/>
                </a:path>
              </a:pathLst>
            </a:custGeom>
            <a:grpFill/>
            <a:ln w="19050" cmpd="sng">
              <a:solidFill>
                <a:schemeClr val="tx1"/>
              </a:solidFill>
            </a:ln>
          </p:spPr>
          <p:txBody>
            <a:bodyPr/>
            <a:lstStyle/>
            <a:p>
              <a:endParaRPr lang="en-GB"/>
            </a:p>
          </p:txBody>
        </p:sp>
        <p:sp>
          <p:nvSpPr>
            <p:cNvPr id="71" name="Harvey 41/100 [41]">
              <a:extLst>
                <a:ext uri="{FF2B5EF4-FFF2-40B4-BE49-F238E27FC236}">
                  <a16:creationId xmlns:a16="http://schemas.microsoft.com/office/drawing/2014/main" id="{BF311CE9-A4CB-4965-8F0F-5B6811E9FB20}"/>
                </a:ext>
              </a:extLst>
            </p:cNvPr>
            <p:cNvSpPr>
              <a:spLocks noChangeAspect="1"/>
            </p:cNvSpPr>
            <p:nvPr>
              <p:custDataLst>
                <p:tags r:id="rId66"/>
              </p:custDataLst>
            </p:nvPr>
          </p:nvSpPr>
          <p:spPr>
            <a:xfrm>
              <a:off x="4334905" y="3282696"/>
              <a:ext cx="292608" cy="292608"/>
            </a:xfrm>
            <a:custGeom>
              <a:avLst/>
              <a:gdLst/>
              <a:ahLst/>
              <a:cxnLst/>
              <a:rect l="l" t="t" r="r" b="b"/>
              <a:pathLst>
                <a:path w="635000" h="635000">
                  <a:moveTo>
                    <a:pt x="317500" y="0"/>
                  </a:moveTo>
                  <a:arcTo wR="317500" hR="317500" stAng="16200000" swAng="8856000"/>
                  <a:lnTo>
                    <a:pt x="317500" y="317500"/>
                  </a:lnTo>
                  <a:close/>
                </a:path>
                <a:path w="635000" h="635000" fill="none">
                  <a:moveTo>
                    <a:pt x="487625" y="585574"/>
                  </a:moveTo>
                  <a:arcTo wR="317500" hR="317500" stAng="3455999" swAng="12744000"/>
                </a:path>
              </a:pathLst>
            </a:custGeom>
            <a:grpFill/>
            <a:ln w="19050" cmpd="sng">
              <a:solidFill>
                <a:schemeClr val="tx1"/>
              </a:solidFill>
            </a:ln>
          </p:spPr>
          <p:txBody>
            <a:bodyPr/>
            <a:lstStyle/>
            <a:p>
              <a:endParaRPr lang="en-GB"/>
            </a:p>
          </p:txBody>
        </p:sp>
        <p:sp>
          <p:nvSpPr>
            <p:cNvPr id="72" name="Harvey 42/100 [42]">
              <a:extLst>
                <a:ext uri="{FF2B5EF4-FFF2-40B4-BE49-F238E27FC236}">
                  <a16:creationId xmlns:a16="http://schemas.microsoft.com/office/drawing/2014/main" id="{1B415A3D-1E85-4E6A-8BAB-3BB56600BA4F}"/>
                </a:ext>
              </a:extLst>
            </p:cNvPr>
            <p:cNvSpPr>
              <a:spLocks noChangeAspect="1"/>
            </p:cNvSpPr>
            <p:nvPr>
              <p:custDataLst>
                <p:tags r:id="rId67"/>
              </p:custDataLst>
            </p:nvPr>
          </p:nvSpPr>
          <p:spPr>
            <a:xfrm>
              <a:off x="4334905" y="3282696"/>
              <a:ext cx="292608" cy="292608"/>
            </a:xfrm>
            <a:custGeom>
              <a:avLst/>
              <a:gdLst/>
              <a:ahLst/>
              <a:cxnLst/>
              <a:rect l="l" t="t" r="r" b="b"/>
              <a:pathLst>
                <a:path w="635000" h="635000">
                  <a:moveTo>
                    <a:pt x="317500" y="0"/>
                  </a:moveTo>
                  <a:arcTo wR="317500" hR="317500" stAng="16200000" swAng="9072000"/>
                  <a:lnTo>
                    <a:pt x="317500" y="317500"/>
                  </a:lnTo>
                  <a:close/>
                </a:path>
                <a:path w="635000" h="635000" fill="none">
                  <a:moveTo>
                    <a:pt x="470456" y="595727"/>
                  </a:moveTo>
                  <a:arcTo wR="317500" hR="317500" stAng="3671999" swAng="12528000"/>
                </a:path>
              </a:pathLst>
            </a:custGeom>
            <a:grpFill/>
            <a:ln w="19050" cmpd="sng">
              <a:solidFill>
                <a:schemeClr val="tx1"/>
              </a:solidFill>
            </a:ln>
          </p:spPr>
          <p:txBody>
            <a:bodyPr/>
            <a:lstStyle/>
            <a:p>
              <a:endParaRPr lang="en-GB"/>
            </a:p>
          </p:txBody>
        </p:sp>
        <p:sp>
          <p:nvSpPr>
            <p:cNvPr id="73" name="Harvey 43/100 [43]">
              <a:extLst>
                <a:ext uri="{FF2B5EF4-FFF2-40B4-BE49-F238E27FC236}">
                  <a16:creationId xmlns:a16="http://schemas.microsoft.com/office/drawing/2014/main" id="{7EAD6077-4487-4E7D-846D-445E65B5291C}"/>
                </a:ext>
              </a:extLst>
            </p:cNvPr>
            <p:cNvSpPr>
              <a:spLocks noChangeAspect="1"/>
            </p:cNvSpPr>
            <p:nvPr>
              <p:custDataLst>
                <p:tags r:id="rId68"/>
              </p:custDataLst>
            </p:nvPr>
          </p:nvSpPr>
          <p:spPr>
            <a:xfrm>
              <a:off x="4334905" y="3282696"/>
              <a:ext cx="292608" cy="292608"/>
            </a:xfrm>
            <a:custGeom>
              <a:avLst/>
              <a:gdLst/>
              <a:ahLst/>
              <a:cxnLst/>
              <a:rect l="l" t="t" r="r" b="b"/>
              <a:pathLst>
                <a:path w="635000" h="635000">
                  <a:moveTo>
                    <a:pt x="317500" y="0"/>
                  </a:moveTo>
                  <a:arcTo wR="317500" hR="317500" stAng="16200000" swAng="9288000"/>
                  <a:lnTo>
                    <a:pt x="317500" y="317500"/>
                  </a:lnTo>
                  <a:close/>
                </a:path>
                <a:path w="635000" h="635000" fill="none">
                  <a:moveTo>
                    <a:pt x="452684" y="604782"/>
                  </a:moveTo>
                  <a:arcTo wR="317500" hR="317500" stAng="3888000" swAng="12312000"/>
                </a:path>
              </a:pathLst>
            </a:custGeom>
            <a:grpFill/>
            <a:ln w="19050" cmpd="sng">
              <a:solidFill>
                <a:schemeClr val="tx1"/>
              </a:solidFill>
            </a:ln>
          </p:spPr>
          <p:txBody>
            <a:bodyPr/>
            <a:lstStyle/>
            <a:p>
              <a:endParaRPr lang="en-GB"/>
            </a:p>
          </p:txBody>
        </p:sp>
        <p:sp>
          <p:nvSpPr>
            <p:cNvPr id="74" name="Harvey 44/100 [44]">
              <a:extLst>
                <a:ext uri="{FF2B5EF4-FFF2-40B4-BE49-F238E27FC236}">
                  <a16:creationId xmlns:a16="http://schemas.microsoft.com/office/drawing/2014/main" id="{4B57ADAF-4A83-4CB4-8920-E2B9F994E83E}"/>
                </a:ext>
              </a:extLst>
            </p:cNvPr>
            <p:cNvSpPr>
              <a:spLocks noChangeAspect="1"/>
            </p:cNvSpPr>
            <p:nvPr>
              <p:custDataLst>
                <p:tags r:id="rId69"/>
              </p:custDataLst>
            </p:nvPr>
          </p:nvSpPr>
          <p:spPr>
            <a:xfrm>
              <a:off x="4334905" y="3282696"/>
              <a:ext cx="292608" cy="292608"/>
            </a:xfrm>
            <a:custGeom>
              <a:avLst/>
              <a:gdLst/>
              <a:ahLst/>
              <a:cxnLst/>
              <a:rect l="l" t="t" r="r" b="b"/>
              <a:pathLst>
                <a:path w="635000" h="635000">
                  <a:moveTo>
                    <a:pt x="317500" y="0"/>
                  </a:moveTo>
                  <a:arcTo wR="317500" hR="317500" stAng="16200000" swAng="9504000"/>
                  <a:lnTo>
                    <a:pt x="317500" y="317500"/>
                  </a:lnTo>
                  <a:close/>
                </a:path>
                <a:path w="635000" h="635000" fill="none">
                  <a:moveTo>
                    <a:pt x="434379" y="612704"/>
                  </a:moveTo>
                  <a:arcTo wR="317500" hR="317500" stAng="4104000" swAng="12096000"/>
                </a:path>
              </a:pathLst>
            </a:custGeom>
            <a:grpFill/>
            <a:ln w="19050" cmpd="sng">
              <a:solidFill>
                <a:schemeClr val="tx1"/>
              </a:solidFill>
            </a:ln>
          </p:spPr>
          <p:txBody>
            <a:bodyPr/>
            <a:lstStyle/>
            <a:p>
              <a:endParaRPr lang="en-GB"/>
            </a:p>
          </p:txBody>
        </p:sp>
        <p:sp>
          <p:nvSpPr>
            <p:cNvPr id="75" name="Harvey 45/100 [45]">
              <a:extLst>
                <a:ext uri="{FF2B5EF4-FFF2-40B4-BE49-F238E27FC236}">
                  <a16:creationId xmlns:a16="http://schemas.microsoft.com/office/drawing/2014/main" id="{FF3E5416-AC43-4CBB-A32A-A966ED03106F}"/>
                </a:ext>
              </a:extLst>
            </p:cNvPr>
            <p:cNvSpPr>
              <a:spLocks noChangeAspect="1"/>
            </p:cNvSpPr>
            <p:nvPr>
              <p:custDataLst>
                <p:tags r:id="rId70"/>
              </p:custDataLst>
            </p:nvPr>
          </p:nvSpPr>
          <p:spPr>
            <a:xfrm>
              <a:off x="4334905" y="3282696"/>
              <a:ext cx="292608" cy="292608"/>
            </a:xfrm>
            <a:custGeom>
              <a:avLst/>
              <a:gdLst/>
              <a:ahLst/>
              <a:cxnLst/>
              <a:rect l="l" t="t" r="r" b="b"/>
              <a:pathLst>
                <a:path w="635000" h="635000">
                  <a:moveTo>
                    <a:pt x="317500" y="0"/>
                  </a:moveTo>
                  <a:arcTo wR="317500" hR="317500" stAng="16200000" swAng="9720000"/>
                  <a:lnTo>
                    <a:pt x="317500" y="317500"/>
                  </a:lnTo>
                  <a:close/>
                </a:path>
                <a:path w="635000" h="635000" fill="none">
                  <a:moveTo>
                    <a:pt x="415612" y="619460"/>
                  </a:moveTo>
                  <a:arcTo wR="317500" hR="317500" stAng="4320000" swAng="11880000"/>
                </a:path>
              </a:pathLst>
            </a:custGeom>
            <a:grpFill/>
            <a:ln w="19050" cmpd="sng">
              <a:solidFill>
                <a:schemeClr val="tx1"/>
              </a:solidFill>
            </a:ln>
          </p:spPr>
          <p:txBody>
            <a:bodyPr/>
            <a:lstStyle/>
            <a:p>
              <a:endParaRPr lang="en-GB"/>
            </a:p>
          </p:txBody>
        </p:sp>
        <p:sp>
          <p:nvSpPr>
            <p:cNvPr id="76" name="Harvey 46/100 [46]">
              <a:extLst>
                <a:ext uri="{FF2B5EF4-FFF2-40B4-BE49-F238E27FC236}">
                  <a16:creationId xmlns:a16="http://schemas.microsoft.com/office/drawing/2014/main" id="{49AFF9C1-C19A-487C-A4C1-47DA87277C3B}"/>
                </a:ext>
              </a:extLst>
            </p:cNvPr>
            <p:cNvSpPr>
              <a:spLocks noChangeAspect="1"/>
            </p:cNvSpPr>
            <p:nvPr>
              <p:custDataLst>
                <p:tags r:id="rId71"/>
              </p:custDataLst>
            </p:nvPr>
          </p:nvSpPr>
          <p:spPr>
            <a:xfrm>
              <a:off x="4334905" y="3282696"/>
              <a:ext cx="292608" cy="292608"/>
            </a:xfrm>
            <a:custGeom>
              <a:avLst/>
              <a:gdLst/>
              <a:ahLst/>
              <a:cxnLst/>
              <a:rect l="l" t="t" r="r" b="b"/>
              <a:pathLst>
                <a:path w="635000" h="635000">
                  <a:moveTo>
                    <a:pt x="317500" y="0"/>
                  </a:moveTo>
                  <a:arcTo wR="317500" hR="317500" stAng="16200000" swAng="9936000"/>
                  <a:lnTo>
                    <a:pt x="317500" y="317500"/>
                  </a:lnTo>
                  <a:close/>
                </a:path>
                <a:path w="635000" h="635000" fill="none">
                  <a:moveTo>
                    <a:pt x="396459" y="625025"/>
                  </a:moveTo>
                  <a:arcTo wR="317500" hR="317500" stAng="4536000" swAng="11664000"/>
                </a:path>
              </a:pathLst>
            </a:custGeom>
            <a:grpFill/>
            <a:ln w="19050" cmpd="sng">
              <a:solidFill>
                <a:schemeClr val="tx1"/>
              </a:solidFill>
            </a:ln>
          </p:spPr>
          <p:txBody>
            <a:bodyPr/>
            <a:lstStyle/>
            <a:p>
              <a:endParaRPr lang="en-GB"/>
            </a:p>
          </p:txBody>
        </p:sp>
        <p:sp>
          <p:nvSpPr>
            <p:cNvPr id="77" name="Harvey 47/100 [47]">
              <a:extLst>
                <a:ext uri="{FF2B5EF4-FFF2-40B4-BE49-F238E27FC236}">
                  <a16:creationId xmlns:a16="http://schemas.microsoft.com/office/drawing/2014/main" id="{F35AEE09-D82F-438F-9D01-96C6876241F1}"/>
                </a:ext>
              </a:extLst>
            </p:cNvPr>
            <p:cNvSpPr>
              <a:spLocks noChangeAspect="1"/>
            </p:cNvSpPr>
            <p:nvPr>
              <p:custDataLst>
                <p:tags r:id="rId72"/>
              </p:custDataLst>
            </p:nvPr>
          </p:nvSpPr>
          <p:spPr>
            <a:xfrm>
              <a:off x="4334905" y="3282696"/>
              <a:ext cx="292608" cy="292608"/>
            </a:xfrm>
            <a:custGeom>
              <a:avLst/>
              <a:gdLst/>
              <a:ahLst/>
              <a:cxnLst/>
              <a:rect l="l" t="t" r="r" b="b"/>
              <a:pathLst>
                <a:path w="635000" h="635000">
                  <a:moveTo>
                    <a:pt x="317500" y="0"/>
                  </a:moveTo>
                  <a:arcTo wR="317500" hR="317500" stAng="16200000" swAng="10152000"/>
                  <a:lnTo>
                    <a:pt x="317500" y="317500"/>
                  </a:lnTo>
                  <a:close/>
                </a:path>
                <a:path w="635000" h="635000" fill="none">
                  <a:moveTo>
                    <a:pt x="376993" y="629376"/>
                  </a:moveTo>
                  <a:arcTo wR="317500" hR="317500" stAng="4751999" swAng="11448000"/>
                </a:path>
              </a:pathLst>
            </a:custGeom>
            <a:grpFill/>
            <a:ln w="19050" cmpd="sng">
              <a:solidFill>
                <a:schemeClr val="tx1"/>
              </a:solidFill>
            </a:ln>
          </p:spPr>
          <p:txBody>
            <a:bodyPr/>
            <a:lstStyle/>
            <a:p>
              <a:endParaRPr lang="en-GB"/>
            </a:p>
          </p:txBody>
        </p:sp>
        <p:sp>
          <p:nvSpPr>
            <p:cNvPr id="78" name="Harvey 48/100 [48]">
              <a:extLst>
                <a:ext uri="{FF2B5EF4-FFF2-40B4-BE49-F238E27FC236}">
                  <a16:creationId xmlns:a16="http://schemas.microsoft.com/office/drawing/2014/main" id="{4FC3325B-EEB2-4420-9715-1149CEACE9AC}"/>
                </a:ext>
              </a:extLst>
            </p:cNvPr>
            <p:cNvSpPr>
              <a:spLocks noChangeAspect="1"/>
            </p:cNvSpPr>
            <p:nvPr>
              <p:custDataLst>
                <p:tags r:id="rId73"/>
              </p:custDataLst>
            </p:nvPr>
          </p:nvSpPr>
          <p:spPr>
            <a:xfrm>
              <a:off x="4334905" y="3282696"/>
              <a:ext cx="292608" cy="292608"/>
            </a:xfrm>
            <a:custGeom>
              <a:avLst/>
              <a:gdLst/>
              <a:ahLst/>
              <a:cxnLst/>
              <a:rect l="l" t="t" r="r" b="b"/>
              <a:pathLst>
                <a:path w="635000" h="635000">
                  <a:moveTo>
                    <a:pt x="317500" y="0"/>
                  </a:moveTo>
                  <a:arcTo wR="317500" hR="317500" stAng="16200000" swAng="10367999"/>
                  <a:lnTo>
                    <a:pt x="317500" y="317500"/>
                  </a:lnTo>
                  <a:close/>
                </a:path>
                <a:path w="635000" h="635000" fill="none">
                  <a:moveTo>
                    <a:pt x="357293" y="632496"/>
                  </a:moveTo>
                  <a:arcTo wR="317500" hR="317500" stAng="4967999" swAng="11232000"/>
                </a:path>
              </a:pathLst>
            </a:custGeom>
            <a:grpFill/>
            <a:ln w="19050" cmpd="sng">
              <a:solidFill>
                <a:schemeClr val="tx1"/>
              </a:solidFill>
            </a:ln>
          </p:spPr>
          <p:txBody>
            <a:bodyPr/>
            <a:lstStyle/>
            <a:p>
              <a:endParaRPr lang="en-GB"/>
            </a:p>
          </p:txBody>
        </p:sp>
        <p:sp>
          <p:nvSpPr>
            <p:cNvPr id="79" name="Harvey 49/100 [49]">
              <a:extLst>
                <a:ext uri="{FF2B5EF4-FFF2-40B4-BE49-F238E27FC236}">
                  <a16:creationId xmlns:a16="http://schemas.microsoft.com/office/drawing/2014/main" id="{3BE00D50-8FCE-4E11-AA24-10B621732F20}"/>
                </a:ext>
              </a:extLst>
            </p:cNvPr>
            <p:cNvSpPr>
              <a:spLocks noChangeAspect="1"/>
            </p:cNvSpPr>
            <p:nvPr>
              <p:custDataLst>
                <p:tags r:id="rId74"/>
              </p:custDataLst>
            </p:nvPr>
          </p:nvSpPr>
          <p:spPr>
            <a:xfrm>
              <a:off x="4334905" y="3282696"/>
              <a:ext cx="292608" cy="292608"/>
            </a:xfrm>
            <a:custGeom>
              <a:avLst/>
              <a:gdLst/>
              <a:ahLst/>
              <a:cxnLst/>
              <a:rect l="l" t="t" r="r" b="b"/>
              <a:pathLst>
                <a:path w="635000" h="635000">
                  <a:moveTo>
                    <a:pt x="317500" y="0"/>
                  </a:moveTo>
                  <a:arcTo wR="317500" hR="317500" stAng="16200000" swAng="10584000"/>
                  <a:lnTo>
                    <a:pt x="317500" y="317500"/>
                  </a:lnTo>
                  <a:close/>
                </a:path>
                <a:path w="635000" h="635000" fill="none">
                  <a:moveTo>
                    <a:pt x="337435" y="634373"/>
                  </a:moveTo>
                  <a:arcTo wR="317500" hR="317500" stAng="5184000" swAng="11016000"/>
                </a:path>
              </a:pathLst>
            </a:custGeom>
            <a:grpFill/>
            <a:ln w="19050" cmpd="sng">
              <a:solidFill>
                <a:schemeClr val="tx1"/>
              </a:solidFill>
            </a:ln>
          </p:spPr>
          <p:txBody>
            <a:bodyPr/>
            <a:lstStyle/>
            <a:p>
              <a:endParaRPr lang="en-GB"/>
            </a:p>
          </p:txBody>
        </p:sp>
        <p:sp>
          <p:nvSpPr>
            <p:cNvPr id="80" name="Harvey 50/100 [50]">
              <a:extLst>
                <a:ext uri="{FF2B5EF4-FFF2-40B4-BE49-F238E27FC236}">
                  <a16:creationId xmlns:a16="http://schemas.microsoft.com/office/drawing/2014/main" id="{97083993-8BFD-443F-A3A3-D28EF389CE2B}"/>
                </a:ext>
              </a:extLst>
            </p:cNvPr>
            <p:cNvSpPr>
              <a:spLocks noChangeAspect="1"/>
            </p:cNvSpPr>
            <p:nvPr>
              <p:custDataLst>
                <p:tags r:id="rId75"/>
              </p:custDataLst>
            </p:nvPr>
          </p:nvSpPr>
          <p:spPr>
            <a:xfrm>
              <a:off x="4334905" y="3282696"/>
              <a:ext cx="292608" cy="292608"/>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txBody>
            <a:bodyPr/>
            <a:lstStyle/>
            <a:p>
              <a:endParaRPr lang="en-GB"/>
            </a:p>
          </p:txBody>
        </p:sp>
        <p:sp>
          <p:nvSpPr>
            <p:cNvPr id="81" name="Harvey 51/100 [51]">
              <a:extLst>
                <a:ext uri="{FF2B5EF4-FFF2-40B4-BE49-F238E27FC236}">
                  <a16:creationId xmlns:a16="http://schemas.microsoft.com/office/drawing/2014/main" id="{BDE38762-18E9-47FF-895E-325F5976ECAA}"/>
                </a:ext>
              </a:extLst>
            </p:cNvPr>
            <p:cNvSpPr>
              <a:spLocks noChangeAspect="1"/>
            </p:cNvSpPr>
            <p:nvPr>
              <p:custDataLst>
                <p:tags r:id="rId76"/>
              </p:custDataLst>
            </p:nvPr>
          </p:nvSpPr>
          <p:spPr>
            <a:xfrm>
              <a:off x="4334905" y="3282696"/>
              <a:ext cx="292608" cy="292608"/>
            </a:xfrm>
            <a:custGeom>
              <a:avLst/>
              <a:gdLst/>
              <a:ahLst/>
              <a:cxnLst/>
              <a:rect l="l" t="t" r="r" b="b"/>
              <a:pathLst>
                <a:path w="635000" h="635000">
                  <a:moveTo>
                    <a:pt x="317500" y="0"/>
                  </a:moveTo>
                  <a:arcTo wR="317500" hR="317500" stAng="16200000" swAng="11016000"/>
                  <a:lnTo>
                    <a:pt x="317500" y="317500"/>
                  </a:lnTo>
                  <a:close/>
                </a:path>
                <a:path w="635000" h="635000" fill="none">
                  <a:moveTo>
                    <a:pt x="297564" y="634373"/>
                  </a:moveTo>
                  <a:arcTo wR="317500" hR="317500" stAng="5616000" swAng="10584000"/>
                </a:path>
              </a:pathLst>
            </a:custGeom>
            <a:grpFill/>
            <a:ln w="19050" cmpd="sng">
              <a:solidFill>
                <a:schemeClr val="tx1"/>
              </a:solidFill>
            </a:ln>
          </p:spPr>
          <p:txBody>
            <a:bodyPr/>
            <a:lstStyle/>
            <a:p>
              <a:endParaRPr lang="en-GB"/>
            </a:p>
          </p:txBody>
        </p:sp>
        <p:sp>
          <p:nvSpPr>
            <p:cNvPr id="82" name="Harvey 52/100 [52]">
              <a:extLst>
                <a:ext uri="{FF2B5EF4-FFF2-40B4-BE49-F238E27FC236}">
                  <a16:creationId xmlns:a16="http://schemas.microsoft.com/office/drawing/2014/main" id="{785EAA21-FBCD-46DC-8430-7AB12F5A66AF}"/>
                </a:ext>
              </a:extLst>
            </p:cNvPr>
            <p:cNvSpPr>
              <a:spLocks noChangeAspect="1"/>
            </p:cNvSpPr>
            <p:nvPr>
              <p:custDataLst>
                <p:tags r:id="rId77"/>
              </p:custDataLst>
            </p:nvPr>
          </p:nvSpPr>
          <p:spPr>
            <a:xfrm>
              <a:off x="4334905" y="3282696"/>
              <a:ext cx="292608" cy="292608"/>
            </a:xfrm>
            <a:custGeom>
              <a:avLst/>
              <a:gdLst/>
              <a:ahLst/>
              <a:cxnLst/>
              <a:rect l="l" t="t" r="r" b="b"/>
              <a:pathLst>
                <a:path w="635000" h="635000">
                  <a:moveTo>
                    <a:pt x="317500" y="0"/>
                  </a:moveTo>
                  <a:arcTo wR="317500" hR="317500" stAng="16200000" swAng="11232000"/>
                  <a:lnTo>
                    <a:pt x="317500" y="317500"/>
                  </a:lnTo>
                  <a:close/>
                </a:path>
                <a:path w="635000" h="635000" fill="none">
                  <a:moveTo>
                    <a:pt x="277706" y="632496"/>
                  </a:moveTo>
                  <a:arcTo wR="317500" hR="317500" stAng="5832000" swAng="10367999"/>
                </a:path>
              </a:pathLst>
            </a:custGeom>
            <a:grpFill/>
            <a:ln w="19050" cmpd="sng">
              <a:solidFill>
                <a:schemeClr val="tx1"/>
              </a:solidFill>
            </a:ln>
          </p:spPr>
          <p:txBody>
            <a:bodyPr/>
            <a:lstStyle/>
            <a:p>
              <a:endParaRPr lang="en-GB"/>
            </a:p>
          </p:txBody>
        </p:sp>
        <p:sp>
          <p:nvSpPr>
            <p:cNvPr id="83" name="Harvey 53/100 [53]">
              <a:extLst>
                <a:ext uri="{FF2B5EF4-FFF2-40B4-BE49-F238E27FC236}">
                  <a16:creationId xmlns:a16="http://schemas.microsoft.com/office/drawing/2014/main" id="{858D54BA-F4A5-4C67-830E-E85FF6EE735D}"/>
                </a:ext>
              </a:extLst>
            </p:cNvPr>
            <p:cNvSpPr>
              <a:spLocks noChangeAspect="1"/>
            </p:cNvSpPr>
            <p:nvPr>
              <p:custDataLst>
                <p:tags r:id="rId78"/>
              </p:custDataLst>
            </p:nvPr>
          </p:nvSpPr>
          <p:spPr>
            <a:xfrm>
              <a:off x="4334905" y="3282696"/>
              <a:ext cx="292608" cy="292608"/>
            </a:xfrm>
            <a:custGeom>
              <a:avLst/>
              <a:gdLst/>
              <a:ahLst/>
              <a:cxnLst/>
              <a:rect l="l" t="t" r="r" b="b"/>
              <a:pathLst>
                <a:path w="635000" h="635000">
                  <a:moveTo>
                    <a:pt x="317500" y="0"/>
                  </a:moveTo>
                  <a:arcTo wR="317500" hR="317500" stAng="16200000" swAng="11448000"/>
                  <a:lnTo>
                    <a:pt x="317500" y="317500"/>
                  </a:lnTo>
                  <a:close/>
                </a:path>
                <a:path w="635000" h="635000" fill="none">
                  <a:moveTo>
                    <a:pt x="258006" y="629376"/>
                  </a:moveTo>
                  <a:arcTo wR="317500" hR="317500" stAng="6048000" swAng="10152000"/>
                </a:path>
              </a:pathLst>
            </a:custGeom>
            <a:grpFill/>
            <a:ln w="19050" cmpd="sng">
              <a:solidFill>
                <a:schemeClr val="tx1"/>
              </a:solidFill>
            </a:ln>
          </p:spPr>
          <p:txBody>
            <a:bodyPr/>
            <a:lstStyle/>
            <a:p>
              <a:endParaRPr lang="en-GB"/>
            </a:p>
          </p:txBody>
        </p:sp>
        <p:sp>
          <p:nvSpPr>
            <p:cNvPr id="84" name="Harvey 54/100 [54]">
              <a:extLst>
                <a:ext uri="{FF2B5EF4-FFF2-40B4-BE49-F238E27FC236}">
                  <a16:creationId xmlns:a16="http://schemas.microsoft.com/office/drawing/2014/main" id="{AC41BD7B-E1FA-4AED-B11C-E03936A672E6}"/>
                </a:ext>
              </a:extLst>
            </p:cNvPr>
            <p:cNvSpPr>
              <a:spLocks noChangeAspect="1"/>
            </p:cNvSpPr>
            <p:nvPr>
              <p:custDataLst>
                <p:tags r:id="rId79"/>
              </p:custDataLst>
            </p:nvPr>
          </p:nvSpPr>
          <p:spPr>
            <a:xfrm>
              <a:off x="4334905" y="3282696"/>
              <a:ext cx="292608" cy="292608"/>
            </a:xfrm>
            <a:custGeom>
              <a:avLst/>
              <a:gdLst/>
              <a:ahLst/>
              <a:cxnLst/>
              <a:rect l="l" t="t" r="r" b="b"/>
              <a:pathLst>
                <a:path w="635000" h="635000">
                  <a:moveTo>
                    <a:pt x="317500" y="0"/>
                  </a:moveTo>
                  <a:arcTo wR="317500" hR="317500" stAng="16200000" swAng="11664000"/>
                  <a:lnTo>
                    <a:pt x="317500" y="317500"/>
                  </a:lnTo>
                  <a:close/>
                </a:path>
                <a:path w="635000" h="635000" fill="none">
                  <a:moveTo>
                    <a:pt x="238540" y="625025"/>
                  </a:moveTo>
                  <a:arcTo wR="317500" hR="317500" stAng="6264000" swAng="9936000"/>
                </a:path>
              </a:pathLst>
            </a:custGeom>
            <a:grpFill/>
            <a:ln w="19050" cmpd="sng">
              <a:solidFill>
                <a:schemeClr val="tx1"/>
              </a:solidFill>
            </a:ln>
          </p:spPr>
          <p:txBody>
            <a:bodyPr/>
            <a:lstStyle/>
            <a:p>
              <a:endParaRPr lang="en-GB"/>
            </a:p>
          </p:txBody>
        </p:sp>
        <p:sp>
          <p:nvSpPr>
            <p:cNvPr id="85" name="Harvey 55/100 [55]">
              <a:extLst>
                <a:ext uri="{FF2B5EF4-FFF2-40B4-BE49-F238E27FC236}">
                  <a16:creationId xmlns:a16="http://schemas.microsoft.com/office/drawing/2014/main" id="{BAF901A0-5FD1-4B29-9AF9-DB8B19412429}"/>
                </a:ext>
              </a:extLst>
            </p:cNvPr>
            <p:cNvSpPr>
              <a:spLocks noChangeAspect="1"/>
            </p:cNvSpPr>
            <p:nvPr>
              <p:custDataLst>
                <p:tags r:id="rId80"/>
              </p:custDataLst>
            </p:nvPr>
          </p:nvSpPr>
          <p:spPr>
            <a:xfrm>
              <a:off x="4334905" y="3282696"/>
              <a:ext cx="292608" cy="292608"/>
            </a:xfrm>
            <a:custGeom>
              <a:avLst/>
              <a:gdLst/>
              <a:ahLst/>
              <a:cxnLst/>
              <a:rect l="l" t="t" r="r" b="b"/>
              <a:pathLst>
                <a:path w="635000" h="635000">
                  <a:moveTo>
                    <a:pt x="317500" y="0"/>
                  </a:moveTo>
                  <a:arcTo wR="317500" hR="317500" stAng="16200000" swAng="11880000"/>
                  <a:lnTo>
                    <a:pt x="317500" y="317500"/>
                  </a:lnTo>
                  <a:close/>
                </a:path>
                <a:path w="635000" h="635000" fill="none">
                  <a:moveTo>
                    <a:pt x="219387" y="619460"/>
                  </a:moveTo>
                  <a:arcTo wR="317500" hR="317500" stAng="6480000" swAng="9719999"/>
                </a:path>
              </a:pathLst>
            </a:custGeom>
            <a:grpFill/>
            <a:ln w="19050" cmpd="sng">
              <a:solidFill>
                <a:schemeClr val="tx1"/>
              </a:solidFill>
            </a:ln>
          </p:spPr>
          <p:txBody>
            <a:bodyPr/>
            <a:lstStyle/>
            <a:p>
              <a:endParaRPr lang="en-GB"/>
            </a:p>
          </p:txBody>
        </p:sp>
        <p:sp>
          <p:nvSpPr>
            <p:cNvPr id="86" name="Harvey 56/100 [56]">
              <a:extLst>
                <a:ext uri="{FF2B5EF4-FFF2-40B4-BE49-F238E27FC236}">
                  <a16:creationId xmlns:a16="http://schemas.microsoft.com/office/drawing/2014/main" id="{3EFF555D-6B7F-481F-ADC2-746953BA7F97}"/>
                </a:ext>
              </a:extLst>
            </p:cNvPr>
            <p:cNvSpPr>
              <a:spLocks noChangeAspect="1"/>
            </p:cNvSpPr>
            <p:nvPr>
              <p:custDataLst>
                <p:tags r:id="rId81"/>
              </p:custDataLst>
            </p:nvPr>
          </p:nvSpPr>
          <p:spPr>
            <a:xfrm>
              <a:off x="4334905" y="3282696"/>
              <a:ext cx="292608" cy="292608"/>
            </a:xfrm>
            <a:custGeom>
              <a:avLst/>
              <a:gdLst/>
              <a:ahLst/>
              <a:cxnLst/>
              <a:rect l="l" t="t" r="r" b="b"/>
              <a:pathLst>
                <a:path w="635000" h="635000">
                  <a:moveTo>
                    <a:pt x="317500" y="0"/>
                  </a:moveTo>
                  <a:arcTo wR="317500" hR="317500" stAng="16200000" swAng="12096000"/>
                  <a:lnTo>
                    <a:pt x="317500" y="317500"/>
                  </a:lnTo>
                  <a:close/>
                </a:path>
                <a:path w="635000" h="635000" fill="none">
                  <a:moveTo>
                    <a:pt x="200620" y="612704"/>
                  </a:moveTo>
                  <a:arcTo wR="317500" hR="317500" stAng="6696000" swAng="9503999"/>
                </a:path>
              </a:pathLst>
            </a:custGeom>
            <a:grpFill/>
            <a:ln w="19050" cmpd="sng">
              <a:solidFill>
                <a:schemeClr val="tx1"/>
              </a:solidFill>
            </a:ln>
          </p:spPr>
          <p:txBody>
            <a:bodyPr/>
            <a:lstStyle/>
            <a:p>
              <a:endParaRPr lang="en-GB"/>
            </a:p>
          </p:txBody>
        </p:sp>
        <p:sp>
          <p:nvSpPr>
            <p:cNvPr id="87" name="Harvey 57/100 [57]">
              <a:extLst>
                <a:ext uri="{FF2B5EF4-FFF2-40B4-BE49-F238E27FC236}">
                  <a16:creationId xmlns:a16="http://schemas.microsoft.com/office/drawing/2014/main" id="{A4D3BE31-8C07-4912-AB8B-8331A665C238}"/>
                </a:ext>
              </a:extLst>
            </p:cNvPr>
            <p:cNvSpPr>
              <a:spLocks noChangeAspect="1"/>
            </p:cNvSpPr>
            <p:nvPr>
              <p:custDataLst>
                <p:tags r:id="rId82"/>
              </p:custDataLst>
            </p:nvPr>
          </p:nvSpPr>
          <p:spPr>
            <a:xfrm>
              <a:off x="4334905" y="3282696"/>
              <a:ext cx="292608" cy="292608"/>
            </a:xfrm>
            <a:custGeom>
              <a:avLst/>
              <a:gdLst/>
              <a:ahLst/>
              <a:cxnLst/>
              <a:rect l="l" t="t" r="r" b="b"/>
              <a:pathLst>
                <a:path w="635000" h="635000">
                  <a:moveTo>
                    <a:pt x="317500" y="0"/>
                  </a:moveTo>
                  <a:arcTo wR="317500" hR="317500" stAng="16200000" swAng="12312000"/>
                  <a:lnTo>
                    <a:pt x="317500" y="317500"/>
                  </a:lnTo>
                  <a:close/>
                </a:path>
                <a:path w="635000" h="635000" fill="none">
                  <a:moveTo>
                    <a:pt x="182315" y="604782"/>
                  </a:moveTo>
                  <a:arcTo wR="317500" hR="317500" stAng="6911999" swAng="9288000"/>
                </a:path>
              </a:pathLst>
            </a:custGeom>
            <a:grpFill/>
            <a:ln w="19050" cmpd="sng">
              <a:solidFill>
                <a:schemeClr val="tx1"/>
              </a:solidFill>
            </a:ln>
          </p:spPr>
          <p:txBody>
            <a:bodyPr/>
            <a:lstStyle/>
            <a:p>
              <a:endParaRPr lang="en-GB"/>
            </a:p>
          </p:txBody>
        </p:sp>
        <p:sp>
          <p:nvSpPr>
            <p:cNvPr id="88" name="Harvey 58/100 [58]">
              <a:extLst>
                <a:ext uri="{FF2B5EF4-FFF2-40B4-BE49-F238E27FC236}">
                  <a16:creationId xmlns:a16="http://schemas.microsoft.com/office/drawing/2014/main" id="{E7B5A5D9-6DD2-4B0A-9557-7A7AF774103E}"/>
                </a:ext>
              </a:extLst>
            </p:cNvPr>
            <p:cNvSpPr>
              <a:spLocks noChangeAspect="1"/>
            </p:cNvSpPr>
            <p:nvPr>
              <p:custDataLst>
                <p:tags r:id="rId83"/>
              </p:custDataLst>
            </p:nvPr>
          </p:nvSpPr>
          <p:spPr>
            <a:xfrm>
              <a:off x="4334905" y="3282696"/>
              <a:ext cx="292608" cy="292608"/>
            </a:xfrm>
            <a:custGeom>
              <a:avLst/>
              <a:gdLst/>
              <a:ahLst/>
              <a:cxnLst/>
              <a:rect l="l" t="t" r="r" b="b"/>
              <a:pathLst>
                <a:path w="635000" h="635000">
                  <a:moveTo>
                    <a:pt x="317500" y="0"/>
                  </a:moveTo>
                  <a:arcTo wR="317500" hR="317500" stAng="16200000" swAng="12527999"/>
                  <a:lnTo>
                    <a:pt x="317500" y="317500"/>
                  </a:lnTo>
                  <a:close/>
                </a:path>
                <a:path w="635000" h="635000" fill="none">
                  <a:moveTo>
                    <a:pt x="164543" y="595727"/>
                  </a:moveTo>
                  <a:arcTo wR="317500" hR="317500" stAng="7127999" swAng="9072000"/>
                </a:path>
              </a:pathLst>
            </a:custGeom>
            <a:grpFill/>
            <a:ln w="19050" cmpd="sng">
              <a:solidFill>
                <a:schemeClr val="tx1"/>
              </a:solidFill>
            </a:ln>
          </p:spPr>
          <p:txBody>
            <a:bodyPr/>
            <a:lstStyle/>
            <a:p>
              <a:endParaRPr lang="en-GB"/>
            </a:p>
          </p:txBody>
        </p:sp>
        <p:sp>
          <p:nvSpPr>
            <p:cNvPr id="89" name="Harvey 59/100 [59]">
              <a:extLst>
                <a:ext uri="{FF2B5EF4-FFF2-40B4-BE49-F238E27FC236}">
                  <a16:creationId xmlns:a16="http://schemas.microsoft.com/office/drawing/2014/main" id="{88458C0E-D234-4C86-A6CC-B8CD6C445F00}"/>
                </a:ext>
              </a:extLst>
            </p:cNvPr>
            <p:cNvSpPr>
              <a:spLocks noChangeAspect="1"/>
            </p:cNvSpPr>
            <p:nvPr>
              <p:custDataLst>
                <p:tags r:id="rId84"/>
              </p:custDataLst>
            </p:nvPr>
          </p:nvSpPr>
          <p:spPr>
            <a:xfrm>
              <a:off x="4334905" y="3282696"/>
              <a:ext cx="292608" cy="292608"/>
            </a:xfrm>
            <a:custGeom>
              <a:avLst/>
              <a:gdLst/>
              <a:ahLst/>
              <a:cxnLst/>
              <a:rect l="l" t="t" r="r" b="b"/>
              <a:pathLst>
                <a:path w="635000" h="635000">
                  <a:moveTo>
                    <a:pt x="317500" y="0"/>
                  </a:moveTo>
                  <a:arcTo wR="317500" hR="317500" stAng="16200000" swAng="12743999"/>
                  <a:lnTo>
                    <a:pt x="317500" y="317500"/>
                  </a:lnTo>
                  <a:close/>
                </a:path>
                <a:path w="635000" h="635000" fill="none">
                  <a:moveTo>
                    <a:pt x="147374" y="585574"/>
                  </a:moveTo>
                  <a:arcTo wR="317500" hR="317500" stAng="7343999" swAng="8856000"/>
                </a:path>
              </a:pathLst>
            </a:custGeom>
            <a:grpFill/>
            <a:ln w="19050" cmpd="sng">
              <a:solidFill>
                <a:schemeClr val="tx1"/>
              </a:solidFill>
            </a:ln>
          </p:spPr>
          <p:txBody>
            <a:bodyPr/>
            <a:lstStyle/>
            <a:p>
              <a:endParaRPr lang="en-GB"/>
            </a:p>
          </p:txBody>
        </p:sp>
        <p:sp>
          <p:nvSpPr>
            <p:cNvPr id="90" name="Harvey 60/100 [60]">
              <a:extLst>
                <a:ext uri="{FF2B5EF4-FFF2-40B4-BE49-F238E27FC236}">
                  <a16:creationId xmlns:a16="http://schemas.microsoft.com/office/drawing/2014/main" id="{0924D2C6-D224-49FD-A4B8-312AFD605E78}"/>
                </a:ext>
              </a:extLst>
            </p:cNvPr>
            <p:cNvSpPr>
              <a:spLocks noChangeAspect="1"/>
            </p:cNvSpPr>
            <p:nvPr>
              <p:custDataLst>
                <p:tags r:id="rId85"/>
              </p:custDataLst>
            </p:nvPr>
          </p:nvSpPr>
          <p:spPr>
            <a:xfrm>
              <a:off x="4334905" y="3282696"/>
              <a:ext cx="292608" cy="292608"/>
            </a:xfrm>
            <a:custGeom>
              <a:avLst/>
              <a:gdLst/>
              <a:ahLst/>
              <a:cxnLst/>
              <a:rect l="l" t="t" r="r" b="b"/>
              <a:pathLst>
                <a:path w="635000" h="635000">
                  <a:moveTo>
                    <a:pt x="317500" y="0"/>
                  </a:moveTo>
                  <a:arcTo wR="317500" hR="317500" stAng="16200000" swAng="12960000"/>
                  <a:lnTo>
                    <a:pt x="317500" y="317500"/>
                  </a:lnTo>
                  <a:close/>
                </a:path>
                <a:path w="635000" h="635000" fill="none">
                  <a:moveTo>
                    <a:pt x="130878" y="574362"/>
                  </a:moveTo>
                  <a:arcTo wR="317500" hR="317500" stAng="7560000" swAng="8640000"/>
                </a:path>
              </a:pathLst>
            </a:custGeom>
            <a:grpFill/>
            <a:ln w="19050" cmpd="sng">
              <a:solidFill>
                <a:schemeClr val="tx1"/>
              </a:solidFill>
            </a:ln>
          </p:spPr>
          <p:txBody>
            <a:bodyPr/>
            <a:lstStyle/>
            <a:p>
              <a:endParaRPr lang="en-GB"/>
            </a:p>
          </p:txBody>
        </p:sp>
        <p:sp>
          <p:nvSpPr>
            <p:cNvPr id="91" name="Harvey 61/100 [61]">
              <a:extLst>
                <a:ext uri="{FF2B5EF4-FFF2-40B4-BE49-F238E27FC236}">
                  <a16:creationId xmlns:a16="http://schemas.microsoft.com/office/drawing/2014/main" id="{F9FB23C2-D568-49AC-B8FD-0480EB019739}"/>
                </a:ext>
              </a:extLst>
            </p:cNvPr>
            <p:cNvSpPr>
              <a:spLocks noChangeAspect="1"/>
            </p:cNvSpPr>
            <p:nvPr>
              <p:custDataLst>
                <p:tags r:id="rId86"/>
              </p:custDataLst>
            </p:nvPr>
          </p:nvSpPr>
          <p:spPr>
            <a:xfrm>
              <a:off x="4334905" y="3282696"/>
              <a:ext cx="292608" cy="292608"/>
            </a:xfrm>
            <a:custGeom>
              <a:avLst/>
              <a:gdLst/>
              <a:ahLst/>
              <a:cxnLst/>
              <a:rect l="l" t="t" r="r" b="b"/>
              <a:pathLst>
                <a:path w="635000" h="635000">
                  <a:moveTo>
                    <a:pt x="317500" y="0"/>
                  </a:moveTo>
                  <a:arcTo wR="317500" hR="317500" stAng="16200000" swAng="13176000"/>
                  <a:lnTo>
                    <a:pt x="317500" y="317500"/>
                  </a:lnTo>
                  <a:close/>
                </a:path>
                <a:path w="635000" h="635000" fill="none">
                  <a:moveTo>
                    <a:pt x="115117" y="562137"/>
                  </a:moveTo>
                  <a:arcTo wR="317500" hR="317500" stAng="7776000" swAng="8424000"/>
                </a:path>
              </a:pathLst>
            </a:custGeom>
            <a:grpFill/>
            <a:ln w="19050" cmpd="sng">
              <a:solidFill>
                <a:schemeClr val="tx1"/>
              </a:solidFill>
            </a:ln>
          </p:spPr>
          <p:txBody>
            <a:bodyPr/>
            <a:lstStyle/>
            <a:p>
              <a:endParaRPr lang="en-GB"/>
            </a:p>
          </p:txBody>
        </p:sp>
        <p:sp>
          <p:nvSpPr>
            <p:cNvPr id="92" name="Harvey 62/100 [62]">
              <a:extLst>
                <a:ext uri="{FF2B5EF4-FFF2-40B4-BE49-F238E27FC236}">
                  <a16:creationId xmlns:a16="http://schemas.microsoft.com/office/drawing/2014/main" id="{9EF3159D-F4FB-4032-BCCB-55E6ED5EEFC7}"/>
                </a:ext>
              </a:extLst>
            </p:cNvPr>
            <p:cNvSpPr>
              <a:spLocks noChangeAspect="1"/>
            </p:cNvSpPr>
            <p:nvPr>
              <p:custDataLst>
                <p:tags r:id="rId87"/>
              </p:custDataLst>
            </p:nvPr>
          </p:nvSpPr>
          <p:spPr>
            <a:xfrm>
              <a:off x="4334905" y="3282696"/>
              <a:ext cx="292608" cy="292608"/>
            </a:xfrm>
            <a:custGeom>
              <a:avLst/>
              <a:gdLst/>
              <a:ahLst/>
              <a:cxnLst/>
              <a:rect l="l" t="t" r="r" b="b"/>
              <a:pathLst>
                <a:path w="635000" h="635000">
                  <a:moveTo>
                    <a:pt x="317500" y="0"/>
                  </a:moveTo>
                  <a:arcTo wR="317500" hR="317500" stAng="16200000" swAng="13392000"/>
                  <a:lnTo>
                    <a:pt x="317500" y="317500"/>
                  </a:lnTo>
                  <a:close/>
                </a:path>
                <a:path w="635000" h="635000" fill="none">
                  <a:moveTo>
                    <a:pt x="100156" y="548947"/>
                  </a:moveTo>
                  <a:arcTo wR="317500" hR="317500" stAng="7991999" swAng="8208000"/>
                </a:path>
              </a:pathLst>
            </a:custGeom>
            <a:grpFill/>
            <a:ln w="19050" cmpd="sng">
              <a:solidFill>
                <a:schemeClr val="tx1"/>
              </a:solidFill>
            </a:ln>
          </p:spPr>
          <p:txBody>
            <a:bodyPr/>
            <a:lstStyle/>
            <a:p>
              <a:endParaRPr lang="en-GB"/>
            </a:p>
          </p:txBody>
        </p:sp>
        <p:sp>
          <p:nvSpPr>
            <p:cNvPr id="93" name="Harvey 63/100 [63]">
              <a:extLst>
                <a:ext uri="{FF2B5EF4-FFF2-40B4-BE49-F238E27FC236}">
                  <a16:creationId xmlns:a16="http://schemas.microsoft.com/office/drawing/2014/main" id="{9362C8EA-6D15-4E0C-8AE9-B1B50EB297B8}"/>
                </a:ext>
              </a:extLst>
            </p:cNvPr>
            <p:cNvSpPr>
              <a:spLocks noChangeAspect="1"/>
            </p:cNvSpPr>
            <p:nvPr>
              <p:custDataLst>
                <p:tags r:id="rId88"/>
              </p:custDataLst>
            </p:nvPr>
          </p:nvSpPr>
          <p:spPr>
            <a:xfrm>
              <a:off x="4334905" y="3282696"/>
              <a:ext cx="292608" cy="292608"/>
            </a:xfrm>
            <a:custGeom>
              <a:avLst/>
              <a:gdLst/>
              <a:ahLst/>
              <a:cxnLst/>
              <a:rect l="l" t="t" r="r" b="b"/>
              <a:pathLst>
                <a:path w="635000" h="635000">
                  <a:moveTo>
                    <a:pt x="317500" y="0"/>
                  </a:moveTo>
                  <a:arcTo wR="317500" hR="317500" stAng="16200000" swAng="13608000"/>
                  <a:lnTo>
                    <a:pt x="317500" y="317500"/>
                  </a:lnTo>
                  <a:close/>
                </a:path>
                <a:path w="635000" h="635000" fill="none">
                  <a:moveTo>
                    <a:pt x="86052" y="534843"/>
                  </a:moveTo>
                  <a:arcTo wR="317500" hR="317500" stAng="8208000" swAng="7991999"/>
                </a:path>
              </a:pathLst>
            </a:custGeom>
            <a:grpFill/>
            <a:ln w="19050" cmpd="sng">
              <a:solidFill>
                <a:schemeClr val="tx1"/>
              </a:solidFill>
            </a:ln>
          </p:spPr>
          <p:txBody>
            <a:bodyPr/>
            <a:lstStyle/>
            <a:p>
              <a:endParaRPr lang="en-GB"/>
            </a:p>
          </p:txBody>
        </p:sp>
        <p:sp>
          <p:nvSpPr>
            <p:cNvPr id="94" name="Harvey 64/100 [64]">
              <a:extLst>
                <a:ext uri="{FF2B5EF4-FFF2-40B4-BE49-F238E27FC236}">
                  <a16:creationId xmlns:a16="http://schemas.microsoft.com/office/drawing/2014/main" id="{91EB375D-1444-4BE3-A696-66272A1564CD}"/>
                </a:ext>
              </a:extLst>
            </p:cNvPr>
            <p:cNvSpPr>
              <a:spLocks noChangeAspect="1"/>
            </p:cNvSpPr>
            <p:nvPr>
              <p:custDataLst>
                <p:tags r:id="rId89"/>
              </p:custDataLst>
            </p:nvPr>
          </p:nvSpPr>
          <p:spPr>
            <a:xfrm>
              <a:off x="4334905" y="3282696"/>
              <a:ext cx="292608" cy="292608"/>
            </a:xfrm>
            <a:custGeom>
              <a:avLst/>
              <a:gdLst/>
              <a:ahLst/>
              <a:cxnLst/>
              <a:rect l="l" t="t" r="r" b="b"/>
              <a:pathLst>
                <a:path w="635000" h="635000">
                  <a:moveTo>
                    <a:pt x="317500" y="0"/>
                  </a:moveTo>
                  <a:arcTo wR="317500" hR="317500" stAng="16200000" swAng="13824000"/>
                  <a:lnTo>
                    <a:pt x="317500" y="317500"/>
                  </a:lnTo>
                  <a:close/>
                </a:path>
                <a:path w="635000" h="635000" fill="none">
                  <a:moveTo>
                    <a:pt x="72862" y="519882"/>
                  </a:moveTo>
                  <a:arcTo wR="317500" hR="317500" stAng="8424000" swAng="7776000"/>
                </a:path>
              </a:pathLst>
            </a:custGeom>
            <a:grpFill/>
            <a:ln w="19050" cmpd="sng">
              <a:solidFill>
                <a:schemeClr val="tx1"/>
              </a:solidFill>
            </a:ln>
          </p:spPr>
          <p:txBody>
            <a:bodyPr/>
            <a:lstStyle/>
            <a:p>
              <a:endParaRPr lang="en-GB"/>
            </a:p>
          </p:txBody>
        </p:sp>
        <p:sp>
          <p:nvSpPr>
            <p:cNvPr id="95" name="Harvey 65/100 [65]">
              <a:extLst>
                <a:ext uri="{FF2B5EF4-FFF2-40B4-BE49-F238E27FC236}">
                  <a16:creationId xmlns:a16="http://schemas.microsoft.com/office/drawing/2014/main" id="{9A3002B1-5D17-4BCB-9A44-B2FB4025D02F}"/>
                </a:ext>
              </a:extLst>
            </p:cNvPr>
            <p:cNvSpPr>
              <a:spLocks noChangeAspect="1"/>
            </p:cNvSpPr>
            <p:nvPr>
              <p:custDataLst>
                <p:tags r:id="rId90"/>
              </p:custDataLst>
            </p:nvPr>
          </p:nvSpPr>
          <p:spPr>
            <a:xfrm>
              <a:off x="4334905" y="3282696"/>
              <a:ext cx="292608" cy="292608"/>
            </a:xfrm>
            <a:custGeom>
              <a:avLst/>
              <a:gdLst/>
              <a:ahLst/>
              <a:cxnLst/>
              <a:rect l="l" t="t" r="r" b="b"/>
              <a:pathLst>
                <a:path w="635000" h="635000">
                  <a:moveTo>
                    <a:pt x="317500" y="0"/>
                  </a:moveTo>
                  <a:arcTo wR="317500" hR="317500" stAng="16200000" swAng="14040000"/>
                  <a:lnTo>
                    <a:pt x="317500" y="317500"/>
                  </a:lnTo>
                  <a:close/>
                </a:path>
                <a:path w="635000" h="635000" fill="none">
                  <a:moveTo>
                    <a:pt x="60637" y="504121"/>
                  </a:moveTo>
                  <a:arcTo wR="317500" hR="317500" stAng="8640000" swAng="7559999"/>
                </a:path>
              </a:pathLst>
            </a:custGeom>
            <a:grpFill/>
            <a:ln w="19050" cmpd="sng">
              <a:solidFill>
                <a:schemeClr val="tx1"/>
              </a:solidFill>
            </a:ln>
          </p:spPr>
          <p:txBody>
            <a:bodyPr/>
            <a:lstStyle/>
            <a:p>
              <a:endParaRPr lang="en-GB"/>
            </a:p>
          </p:txBody>
        </p:sp>
        <p:sp>
          <p:nvSpPr>
            <p:cNvPr id="96" name="Harvey 66/100 [66]">
              <a:extLst>
                <a:ext uri="{FF2B5EF4-FFF2-40B4-BE49-F238E27FC236}">
                  <a16:creationId xmlns:a16="http://schemas.microsoft.com/office/drawing/2014/main" id="{E5F2FDE4-04B2-4A45-A685-14E0C51883A5}"/>
                </a:ext>
              </a:extLst>
            </p:cNvPr>
            <p:cNvSpPr>
              <a:spLocks noChangeAspect="1"/>
            </p:cNvSpPr>
            <p:nvPr>
              <p:custDataLst>
                <p:tags r:id="rId91"/>
              </p:custDataLst>
            </p:nvPr>
          </p:nvSpPr>
          <p:spPr>
            <a:xfrm>
              <a:off x="4334905" y="3282696"/>
              <a:ext cx="292608" cy="292608"/>
            </a:xfrm>
            <a:custGeom>
              <a:avLst/>
              <a:gdLst/>
              <a:ahLst/>
              <a:cxnLst/>
              <a:rect l="l" t="t" r="r" b="b"/>
              <a:pathLst>
                <a:path w="635000" h="635000">
                  <a:moveTo>
                    <a:pt x="317500" y="0"/>
                  </a:moveTo>
                  <a:arcTo wR="317500" hR="317500" stAng="16200000" swAng="14256000"/>
                  <a:lnTo>
                    <a:pt x="317500" y="317500"/>
                  </a:lnTo>
                  <a:close/>
                </a:path>
                <a:path w="635000" h="635000" fill="none">
                  <a:moveTo>
                    <a:pt x="49425" y="487625"/>
                  </a:moveTo>
                  <a:arcTo wR="317500" hR="317500" stAng="8856000" swAng="7343999"/>
                </a:path>
              </a:pathLst>
            </a:custGeom>
            <a:grpFill/>
            <a:ln w="19050" cmpd="sng">
              <a:solidFill>
                <a:schemeClr val="tx1"/>
              </a:solidFill>
            </a:ln>
          </p:spPr>
          <p:txBody>
            <a:bodyPr/>
            <a:lstStyle/>
            <a:p>
              <a:endParaRPr lang="en-GB"/>
            </a:p>
          </p:txBody>
        </p:sp>
        <p:sp>
          <p:nvSpPr>
            <p:cNvPr id="97" name="Harvey 67/100 [67]">
              <a:extLst>
                <a:ext uri="{FF2B5EF4-FFF2-40B4-BE49-F238E27FC236}">
                  <a16:creationId xmlns:a16="http://schemas.microsoft.com/office/drawing/2014/main" id="{D399A169-3845-4CD5-A62C-F4586F1FAFE8}"/>
                </a:ext>
              </a:extLst>
            </p:cNvPr>
            <p:cNvSpPr>
              <a:spLocks noChangeAspect="1"/>
            </p:cNvSpPr>
            <p:nvPr>
              <p:custDataLst>
                <p:tags r:id="rId92"/>
              </p:custDataLst>
            </p:nvPr>
          </p:nvSpPr>
          <p:spPr>
            <a:xfrm>
              <a:off x="4334905" y="3282696"/>
              <a:ext cx="292608" cy="292608"/>
            </a:xfrm>
            <a:custGeom>
              <a:avLst/>
              <a:gdLst/>
              <a:ahLst/>
              <a:cxnLst/>
              <a:rect l="l" t="t" r="r" b="b"/>
              <a:pathLst>
                <a:path w="635000" h="635000">
                  <a:moveTo>
                    <a:pt x="317500" y="0"/>
                  </a:moveTo>
                  <a:arcTo wR="317500" hR="317500" stAng="16200000" swAng="14472000"/>
                  <a:lnTo>
                    <a:pt x="317500" y="317500"/>
                  </a:lnTo>
                  <a:close/>
                </a:path>
                <a:path w="635000" h="635000" fill="none">
                  <a:moveTo>
                    <a:pt x="39272" y="470456"/>
                  </a:moveTo>
                  <a:arcTo wR="317500" hR="317500" stAng="9072000" swAng="7127999"/>
                </a:path>
              </a:pathLst>
            </a:custGeom>
            <a:grpFill/>
            <a:ln w="19050" cmpd="sng">
              <a:solidFill>
                <a:schemeClr val="tx1"/>
              </a:solidFill>
            </a:ln>
          </p:spPr>
          <p:txBody>
            <a:bodyPr/>
            <a:lstStyle/>
            <a:p>
              <a:endParaRPr lang="en-GB"/>
            </a:p>
          </p:txBody>
        </p:sp>
        <p:sp>
          <p:nvSpPr>
            <p:cNvPr id="98" name="Harvey 68/100 [68]">
              <a:extLst>
                <a:ext uri="{FF2B5EF4-FFF2-40B4-BE49-F238E27FC236}">
                  <a16:creationId xmlns:a16="http://schemas.microsoft.com/office/drawing/2014/main" id="{E12F5173-9960-47F5-9A91-B043294E14CB}"/>
                </a:ext>
              </a:extLst>
            </p:cNvPr>
            <p:cNvSpPr>
              <a:spLocks noChangeAspect="1"/>
            </p:cNvSpPr>
            <p:nvPr>
              <p:custDataLst>
                <p:tags r:id="rId93"/>
              </p:custDataLst>
            </p:nvPr>
          </p:nvSpPr>
          <p:spPr>
            <a:xfrm>
              <a:off x="4334905" y="3282696"/>
              <a:ext cx="292608" cy="292608"/>
            </a:xfrm>
            <a:custGeom>
              <a:avLst/>
              <a:gdLst/>
              <a:ahLst/>
              <a:cxnLst/>
              <a:rect l="l" t="t" r="r" b="b"/>
              <a:pathLst>
                <a:path w="635000" h="635000">
                  <a:moveTo>
                    <a:pt x="317500" y="0"/>
                  </a:moveTo>
                  <a:arcTo wR="317500" hR="317500" stAng="16200000" swAng="14688000"/>
                  <a:lnTo>
                    <a:pt x="317500" y="317500"/>
                  </a:lnTo>
                  <a:close/>
                </a:path>
                <a:path w="635000" h="635000" fill="none">
                  <a:moveTo>
                    <a:pt x="30217" y="452684"/>
                  </a:moveTo>
                  <a:arcTo wR="317500" hR="317500" stAng="9288000" swAng="6911999"/>
                </a:path>
              </a:pathLst>
            </a:custGeom>
            <a:grpFill/>
            <a:ln w="19050" cmpd="sng">
              <a:solidFill>
                <a:schemeClr val="tx1"/>
              </a:solidFill>
            </a:ln>
          </p:spPr>
          <p:txBody>
            <a:bodyPr/>
            <a:lstStyle/>
            <a:p>
              <a:endParaRPr lang="en-GB"/>
            </a:p>
          </p:txBody>
        </p:sp>
        <p:sp>
          <p:nvSpPr>
            <p:cNvPr id="99" name="Harvey 69/100 [69]">
              <a:extLst>
                <a:ext uri="{FF2B5EF4-FFF2-40B4-BE49-F238E27FC236}">
                  <a16:creationId xmlns:a16="http://schemas.microsoft.com/office/drawing/2014/main" id="{DD9B9229-3D3A-4706-BEEC-04C19A30C5C3}"/>
                </a:ext>
              </a:extLst>
            </p:cNvPr>
            <p:cNvSpPr>
              <a:spLocks noChangeAspect="1"/>
            </p:cNvSpPr>
            <p:nvPr>
              <p:custDataLst>
                <p:tags r:id="rId94"/>
              </p:custDataLst>
            </p:nvPr>
          </p:nvSpPr>
          <p:spPr>
            <a:xfrm>
              <a:off x="4334905" y="3282696"/>
              <a:ext cx="292608" cy="292608"/>
            </a:xfrm>
            <a:custGeom>
              <a:avLst/>
              <a:gdLst/>
              <a:ahLst/>
              <a:cxnLst/>
              <a:rect l="l" t="t" r="r" b="b"/>
              <a:pathLst>
                <a:path w="635000" h="635000">
                  <a:moveTo>
                    <a:pt x="317500" y="0"/>
                  </a:moveTo>
                  <a:arcTo wR="317500" hR="317500" stAng="16200000" swAng="14903999"/>
                  <a:lnTo>
                    <a:pt x="317500" y="317500"/>
                  </a:lnTo>
                  <a:close/>
                </a:path>
                <a:path w="635000" h="635000" fill="none">
                  <a:moveTo>
                    <a:pt x="22295" y="434379"/>
                  </a:moveTo>
                  <a:arcTo wR="317500" hR="317500" stAng="9503999" swAng="6696000"/>
                </a:path>
              </a:pathLst>
            </a:custGeom>
            <a:grpFill/>
            <a:ln w="19050" cmpd="sng">
              <a:solidFill>
                <a:schemeClr val="tx1"/>
              </a:solidFill>
            </a:ln>
          </p:spPr>
          <p:txBody>
            <a:bodyPr/>
            <a:lstStyle/>
            <a:p>
              <a:endParaRPr lang="en-GB"/>
            </a:p>
          </p:txBody>
        </p:sp>
        <p:sp>
          <p:nvSpPr>
            <p:cNvPr id="100" name="Harvey 70/100 [70]">
              <a:extLst>
                <a:ext uri="{FF2B5EF4-FFF2-40B4-BE49-F238E27FC236}">
                  <a16:creationId xmlns:a16="http://schemas.microsoft.com/office/drawing/2014/main" id="{795A4CC8-0C08-491C-8D7F-95EC8E0E25B8}"/>
                </a:ext>
              </a:extLst>
            </p:cNvPr>
            <p:cNvSpPr>
              <a:spLocks noChangeAspect="1"/>
            </p:cNvSpPr>
            <p:nvPr>
              <p:custDataLst>
                <p:tags r:id="rId95"/>
              </p:custDataLst>
            </p:nvPr>
          </p:nvSpPr>
          <p:spPr>
            <a:xfrm>
              <a:off x="4334905" y="3282696"/>
              <a:ext cx="292608" cy="292608"/>
            </a:xfrm>
            <a:custGeom>
              <a:avLst/>
              <a:gdLst/>
              <a:ahLst/>
              <a:cxnLst/>
              <a:rect l="l" t="t" r="r" b="b"/>
              <a:pathLst>
                <a:path w="635000" h="635000">
                  <a:moveTo>
                    <a:pt x="317500" y="0"/>
                  </a:moveTo>
                  <a:arcTo wR="317500" hR="317500" stAng="16200000" swAng="15119999"/>
                  <a:lnTo>
                    <a:pt x="317500" y="317500"/>
                  </a:lnTo>
                  <a:close/>
                </a:path>
                <a:path w="635000" h="635000" fill="none">
                  <a:moveTo>
                    <a:pt x="15539" y="415612"/>
                  </a:moveTo>
                  <a:arcTo wR="317500" hR="317500" stAng="9719999" swAng="6480000"/>
                </a:path>
              </a:pathLst>
            </a:custGeom>
            <a:grpFill/>
            <a:ln w="19050" cmpd="sng">
              <a:solidFill>
                <a:schemeClr val="tx1"/>
              </a:solidFill>
            </a:ln>
          </p:spPr>
          <p:txBody>
            <a:bodyPr/>
            <a:lstStyle/>
            <a:p>
              <a:endParaRPr lang="en-GB"/>
            </a:p>
          </p:txBody>
        </p:sp>
        <p:sp>
          <p:nvSpPr>
            <p:cNvPr id="101" name="Harvey 71/100 [71]">
              <a:extLst>
                <a:ext uri="{FF2B5EF4-FFF2-40B4-BE49-F238E27FC236}">
                  <a16:creationId xmlns:a16="http://schemas.microsoft.com/office/drawing/2014/main" id="{91862A76-5FCC-4C25-9A3F-A10651AC7725}"/>
                </a:ext>
              </a:extLst>
            </p:cNvPr>
            <p:cNvSpPr>
              <a:spLocks noChangeAspect="1"/>
            </p:cNvSpPr>
            <p:nvPr>
              <p:custDataLst>
                <p:tags r:id="rId96"/>
              </p:custDataLst>
            </p:nvPr>
          </p:nvSpPr>
          <p:spPr>
            <a:xfrm>
              <a:off x="4334905" y="3282696"/>
              <a:ext cx="292608" cy="292608"/>
            </a:xfrm>
            <a:custGeom>
              <a:avLst/>
              <a:gdLst/>
              <a:ahLst/>
              <a:cxnLst/>
              <a:rect l="l" t="t" r="r" b="b"/>
              <a:pathLst>
                <a:path w="635000" h="635000">
                  <a:moveTo>
                    <a:pt x="317500" y="0"/>
                  </a:moveTo>
                  <a:arcTo wR="317500" hR="317500" stAng="16200000" swAng="15336000"/>
                  <a:lnTo>
                    <a:pt x="317500" y="317500"/>
                  </a:lnTo>
                  <a:close/>
                </a:path>
                <a:path w="635000" h="635000" fill="none">
                  <a:moveTo>
                    <a:pt x="9974" y="396459"/>
                  </a:moveTo>
                  <a:arcTo wR="317500" hR="317500" stAng="9936000" swAng="6264000"/>
                </a:path>
              </a:pathLst>
            </a:custGeom>
            <a:grpFill/>
            <a:ln w="19050" cmpd="sng">
              <a:solidFill>
                <a:schemeClr val="tx1"/>
              </a:solidFill>
            </a:ln>
          </p:spPr>
          <p:txBody>
            <a:bodyPr/>
            <a:lstStyle/>
            <a:p>
              <a:endParaRPr lang="en-GB"/>
            </a:p>
          </p:txBody>
        </p:sp>
        <p:sp>
          <p:nvSpPr>
            <p:cNvPr id="102" name="Harvey 72/100 [72]">
              <a:extLst>
                <a:ext uri="{FF2B5EF4-FFF2-40B4-BE49-F238E27FC236}">
                  <a16:creationId xmlns:a16="http://schemas.microsoft.com/office/drawing/2014/main" id="{46969644-17D9-45C9-A88A-9A88622DCE45}"/>
                </a:ext>
              </a:extLst>
            </p:cNvPr>
            <p:cNvSpPr>
              <a:spLocks noChangeAspect="1"/>
            </p:cNvSpPr>
            <p:nvPr>
              <p:custDataLst>
                <p:tags r:id="rId97"/>
              </p:custDataLst>
            </p:nvPr>
          </p:nvSpPr>
          <p:spPr>
            <a:xfrm>
              <a:off x="4334905" y="3282696"/>
              <a:ext cx="292608" cy="292608"/>
            </a:xfrm>
            <a:custGeom>
              <a:avLst/>
              <a:gdLst/>
              <a:ahLst/>
              <a:cxnLst/>
              <a:rect l="l" t="t" r="r" b="b"/>
              <a:pathLst>
                <a:path w="635000" h="635000">
                  <a:moveTo>
                    <a:pt x="317500" y="0"/>
                  </a:moveTo>
                  <a:arcTo wR="317500" hR="317500" stAng="16200000" swAng="15552000"/>
                  <a:lnTo>
                    <a:pt x="317500" y="317500"/>
                  </a:lnTo>
                  <a:close/>
                </a:path>
                <a:path w="635000" h="635000" fill="none">
                  <a:moveTo>
                    <a:pt x="5623" y="376993"/>
                  </a:moveTo>
                  <a:arcTo wR="317500" hR="317500" stAng="10152000" swAng="6048000"/>
                </a:path>
              </a:pathLst>
            </a:custGeom>
            <a:grpFill/>
            <a:ln w="19050" cmpd="sng">
              <a:solidFill>
                <a:schemeClr val="tx1"/>
              </a:solidFill>
            </a:ln>
          </p:spPr>
          <p:txBody>
            <a:bodyPr/>
            <a:lstStyle/>
            <a:p>
              <a:endParaRPr lang="en-GB"/>
            </a:p>
          </p:txBody>
        </p:sp>
        <p:sp>
          <p:nvSpPr>
            <p:cNvPr id="103" name="Harvey 73/100 [73]">
              <a:extLst>
                <a:ext uri="{FF2B5EF4-FFF2-40B4-BE49-F238E27FC236}">
                  <a16:creationId xmlns:a16="http://schemas.microsoft.com/office/drawing/2014/main" id="{F89621F9-3ABB-450D-913E-7B467F289A9B}"/>
                </a:ext>
              </a:extLst>
            </p:cNvPr>
            <p:cNvSpPr>
              <a:spLocks noChangeAspect="1"/>
            </p:cNvSpPr>
            <p:nvPr>
              <p:custDataLst>
                <p:tags r:id="rId98"/>
              </p:custDataLst>
            </p:nvPr>
          </p:nvSpPr>
          <p:spPr>
            <a:xfrm>
              <a:off x="4334905" y="3282696"/>
              <a:ext cx="292608" cy="292608"/>
            </a:xfrm>
            <a:custGeom>
              <a:avLst/>
              <a:gdLst/>
              <a:ahLst/>
              <a:cxnLst/>
              <a:rect l="l" t="t" r="r" b="b"/>
              <a:pathLst>
                <a:path w="635000" h="635000">
                  <a:moveTo>
                    <a:pt x="317500" y="0"/>
                  </a:moveTo>
                  <a:arcTo wR="317500" hR="317500" stAng="16200000" swAng="15768000"/>
                  <a:lnTo>
                    <a:pt x="317500" y="317500"/>
                  </a:lnTo>
                  <a:close/>
                </a:path>
                <a:path w="635000" h="635000" fill="none">
                  <a:moveTo>
                    <a:pt x="2503" y="357293"/>
                  </a:moveTo>
                  <a:arcTo wR="317500" hR="317500" stAng="10368000" swAng="5832000"/>
                </a:path>
              </a:pathLst>
            </a:custGeom>
            <a:grpFill/>
            <a:ln w="19050" cmpd="sng">
              <a:solidFill>
                <a:schemeClr val="tx1"/>
              </a:solidFill>
            </a:ln>
          </p:spPr>
          <p:txBody>
            <a:bodyPr/>
            <a:lstStyle/>
            <a:p>
              <a:endParaRPr lang="en-GB"/>
            </a:p>
          </p:txBody>
        </p:sp>
        <p:sp>
          <p:nvSpPr>
            <p:cNvPr id="104" name="Harvey 74/100 [74]">
              <a:extLst>
                <a:ext uri="{FF2B5EF4-FFF2-40B4-BE49-F238E27FC236}">
                  <a16:creationId xmlns:a16="http://schemas.microsoft.com/office/drawing/2014/main" id="{89EE4B1F-E703-471D-8307-BFB9EDEDB9F7}"/>
                </a:ext>
              </a:extLst>
            </p:cNvPr>
            <p:cNvSpPr>
              <a:spLocks noChangeAspect="1"/>
            </p:cNvSpPr>
            <p:nvPr>
              <p:custDataLst>
                <p:tags r:id="rId99"/>
              </p:custDataLst>
            </p:nvPr>
          </p:nvSpPr>
          <p:spPr>
            <a:xfrm>
              <a:off x="4334905" y="3282696"/>
              <a:ext cx="292608" cy="292608"/>
            </a:xfrm>
            <a:custGeom>
              <a:avLst/>
              <a:gdLst/>
              <a:ahLst/>
              <a:cxnLst/>
              <a:rect l="l" t="t" r="r" b="b"/>
              <a:pathLst>
                <a:path w="635000" h="635000">
                  <a:moveTo>
                    <a:pt x="317500" y="0"/>
                  </a:moveTo>
                  <a:arcTo wR="317500" hR="317500" stAng="16200000" swAng="15983999"/>
                  <a:lnTo>
                    <a:pt x="317500" y="317500"/>
                  </a:lnTo>
                  <a:close/>
                </a:path>
                <a:path w="635000" h="635000" fill="none">
                  <a:moveTo>
                    <a:pt x="626" y="337435"/>
                  </a:moveTo>
                  <a:arcTo wR="317500" hR="317500" stAng="10583999" swAng="5616000"/>
                </a:path>
              </a:pathLst>
            </a:custGeom>
            <a:grpFill/>
            <a:ln w="19050" cmpd="sng">
              <a:solidFill>
                <a:schemeClr val="tx1"/>
              </a:solidFill>
            </a:ln>
          </p:spPr>
          <p:txBody>
            <a:bodyPr/>
            <a:lstStyle/>
            <a:p>
              <a:endParaRPr lang="en-GB"/>
            </a:p>
          </p:txBody>
        </p:sp>
        <p:sp>
          <p:nvSpPr>
            <p:cNvPr id="105" name="Harvey 75/100 [75]">
              <a:extLst>
                <a:ext uri="{FF2B5EF4-FFF2-40B4-BE49-F238E27FC236}">
                  <a16:creationId xmlns:a16="http://schemas.microsoft.com/office/drawing/2014/main" id="{8AB2EEA8-04AC-4B6C-8D90-28093DB647E6}"/>
                </a:ext>
              </a:extLst>
            </p:cNvPr>
            <p:cNvSpPr>
              <a:spLocks noChangeAspect="1"/>
            </p:cNvSpPr>
            <p:nvPr>
              <p:custDataLst>
                <p:tags r:id="rId100"/>
              </p:custDataLst>
            </p:nvPr>
          </p:nvSpPr>
          <p:spPr>
            <a:xfrm>
              <a:off x="4334905" y="3282696"/>
              <a:ext cx="292608" cy="292608"/>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txBody>
            <a:bodyPr/>
            <a:lstStyle/>
            <a:p>
              <a:endParaRPr lang="en-GB"/>
            </a:p>
          </p:txBody>
        </p:sp>
        <p:sp>
          <p:nvSpPr>
            <p:cNvPr id="106" name="Harvey 76/100 [76]">
              <a:extLst>
                <a:ext uri="{FF2B5EF4-FFF2-40B4-BE49-F238E27FC236}">
                  <a16:creationId xmlns:a16="http://schemas.microsoft.com/office/drawing/2014/main" id="{6F4E00F2-EA6F-4809-B2FD-4CE3ABE8C480}"/>
                </a:ext>
              </a:extLst>
            </p:cNvPr>
            <p:cNvSpPr>
              <a:spLocks noChangeAspect="1"/>
            </p:cNvSpPr>
            <p:nvPr>
              <p:custDataLst>
                <p:tags r:id="rId101"/>
              </p:custDataLst>
            </p:nvPr>
          </p:nvSpPr>
          <p:spPr>
            <a:xfrm>
              <a:off x="4334905" y="3282696"/>
              <a:ext cx="292608" cy="292608"/>
            </a:xfrm>
            <a:custGeom>
              <a:avLst/>
              <a:gdLst/>
              <a:ahLst/>
              <a:cxnLst/>
              <a:rect l="l" t="t" r="r" b="b"/>
              <a:pathLst>
                <a:path w="635000" h="635000">
                  <a:moveTo>
                    <a:pt x="317500" y="0"/>
                  </a:moveTo>
                  <a:arcTo wR="317500" hR="317500" stAng="16200000" swAng="16416000"/>
                  <a:lnTo>
                    <a:pt x="317500" y="317500"/>
                  </a:lnTo>
                  <a:close/>
                </a:path>
                <a:path w="635000" h="635000" fill="none">
                  <a:moveTo>
                    <a:pt x="626" y="297564"/>
                  </a:moveTo>
                  <a:arcTo wR="317500" hR="317500" stAng="11016000" swAng="5183999"/>
                </a:path>
              </a:pathLst>
            </a:custGeom>
            <a:grpFill/>
            <a:ln w="19050" cmpd="sng">
              <a:solidFill>
                <a:schemeClr val="tx1"/>
              </a:solidFill>
            </a:ln>
          </p:spPr>
          <p:txBody>
            <a:bodyPr/>
            <a:lstStyle/>
            <a:p>
              <a:endParaRPr lang="en-GB"/>
            </a:p>
          </p:txBody>
        </p:sp>
        <p:sp>
          <p:nvSpPr>
            <p:cNvPr id="107" name="Harvey 77/100 [77]">
              <a:extLst>
                <a:ext uri="{FF2B5EF4-FFF2-40B4-BE49-F238E27FC236}">
                  <a16:creationId xmlns:a16="http://schemas.microsoft.com/office/drawing/2014/main" id="{CF5CA593-7B87-4492-9B35-2255514CB496}"/>
                </a:ext>
              </a:extLst>
            </p:cNvPr>
            <p:cNvSpPr>
              <a:spLocks noChangeAspect="1"/>
            </p:cNvSpPr>
            <p:nvPr>
              <p:custDataLst>
                <p:tags r:id="rId102"/>
              </p:custDataLst>
            </p:nvPr>
          </p:nvSpPr>
          <p:spPr>
            <a:xfrm>
              <a:off x="4334905" y="3282696"/>
              <a:ext cx="292608" cy="292608"/>
            </a:xfrm>
            <a:custGeom>
              <a:avLst/>
              <a:gdLst/>
              <a:ahLst/>
              <a:cxnLst/>
              <a:rect l="l" t="t" r="r" b="b"/>
              <a:pathLst>
                <a:path w="635000" h="635000">
                  <a:moveTo>
                    <a:pt x="317500" y="0"/>
                  </a:moveTo>
                  <a:arcTo wR="317500" hR="317500" stAng="16200000" swAng="16632000"/>
                  <a:lnTo>
                    <a:pt x="317500" y="317500"/>
                  </a:lnTo>
                  <a:close/>
                </a:path>
                <a:path w="635000" h="635000" fill="none">
                  <a:moveTo>
                    <a:pt x="2503" y="277706"/>
                  </a:moveTo>
                  <a:arcTo wR="317500" hR="317500" stAng="11232000" swAng="4968000"/>
                </a:path>
              </a:pathLst>
            </a:custGeom>
            <a:grpFill/>
            <a:ln w="19050" cmpd="sng">
              <a:solidFill>
                <a:schemeClr val="tx1"/>
              </a:solidFill>
            </a:ln>
          </p:spPr>
          <p:txBody>
            <a:bodyPr/>
            <a:lstStyle/>
            <a:p>
              <a:endParaRPr lang="en-GB"/>
            </a:p>
          </p:txBody>
        </p:sp>
        <p:sp>
          <p:nvSpPr>
            <p:cNvPr id="108" name="Harvey 78/100 [78]">
              <a:extLst>
                <a:ext uri="{FF2B5EF4-FFF2-40B4-BE49-F238E27FC236}">
                  <a16:creationId xmlns:a16="http://schemas.microsoft.com/office/drawing/2014/main" id="{8C036464-458E-48D4-BAC8-84819F820C60}"/>
                </a:ext>
              </a:extLst>
            </p:cNvPr>
            <p:cNvSpPr>
              <a:spLocks noChangeAspect="1"/>
            </p:cNvSpPr>
            <p:nvPr>
              <p:custDataLst>
                <p:tags r:id="rId103"/>
              </p:custDataLst>
            </p:nvPr>
          </p:nvSpPr>
          <p:spPr>
            <a:xfrm>
              <a:off x="4334905" y="3282696"/>
              <a:ext cx="292608" cy="292608"/>
            </a:xfrm>
            <a:custGeom>
              <a:avLst/>
              <a:gdLst/>
              <a:ahLst/>
              <a:cxnLst/>
              <a:rect l="l" t="t" r="r" b="b"/>
              <a:pathLst>
                <a:path w="635000" h="635000">
                  <a:moveTo>
                    <a:pt x="317500" y="0"/>
                  </a:moveTo>
                  <a:arcTo wR="317500" hR="317500" stAng="16200000" swAng="16848000"/>
                  <a:lnTo>
                    <a:pt x="317500" y="317500"/>
                  </a:lnTo>
                  <a:close/>
                </a:path>
                <a:path w="635000" h="635000" fill="none">
                  <a:moveTo>
                    <a:pt x="5623" y="258006"/>
                  </a:moveTo>
                  <a:arcTo wR="317500" hR="317500" stAng="11448000" swAng="4751999"/>
                </a:path>
              </a:pathLst>
            </a:custGeom>
            <a:grpFill/>
            <a:ln w="19050" cmpd="sng">
              <a:solidFill>
                <a:schemeClr val="tx1"/>
              </a:solidFill>
            </a:ln>
          </p:spPr>
          <p:txBody>
            <a:bodyPr/>
            <a:lstStyle/>
            <a:p>
              <a:endParaRPr lang="en-GB"/>
            </a:p>
          </p:txBody>
        </p:sp>
        <p:sp>
          <p:nvSpPr>
            <p:cNvPr id="109" name="Harvey 79/100 [79]">
              <a:extLst>
                <a:ext uri="{FF2B5EF4-FFF2-40B4-BE49-F238E27FC236}">
                  <a16:creationId xmlns:a16="http://schemas.microsoft.com/office/drawing/2014/main" id="{6FD5AC00-8293-447C-B728-B963DD67B1C2}"/>
                </a:ext>
              </a:extLst>
            </p:cNvPr>
            <p:cNvSpPr>
              <a:spLocks noChangeAspect="1"/>
            </p:cNvSpPr>
            <p:nvPr>
              <p:custDataLst>
                <p:tags r:id="rId104"/>
              </p:custDataLst>
            </p:nvPr>
          </p:nvSpPr>
          <p:spPr>
            <a:xfrm>
              <a:off x="4334905" y="3282696"/>
              <a:ext cx="292608" cy="292608"/>
            </a:xfrm>
            <a:custGeom>
              <a:avLst/>
              <a:gdLst/>
              <a:ahLst/>
              <a:cxnLst/>
              <a:rect l="l" t="t" r="r" b="b"/>
              <a:pathLst>
                <a:path w="635000" h="635000">
                  <a:moveTo>
                    <a:pt x="317500" y="0"/>
                  </a:moveTo>
                  <a:arcTo wR="317500" hR="317500" stAng="16200000" swAng="17064000"/>
                  <a:lnTo>
                    <a:pt x="317500" y="317500"/>
                  </a:lnTo>
                  <a:close/>
                </a:path>
                <a:path w="635000" h="635000" fill="none">
                  <a:moveTo>
                    <a:pt x="9974" y="238540"/>
                  </a:moveTo>
                  <a:arcTo wR="317500" hR="317500" stAng="11664000" swAng="4536000"/>
                </a:path>
              </a:pathLst>
            </a:custGeom>
            <a:grpFill/>
            <a:ln w="19050" cmpd="sng">
              <a:solidFill>
                <a:schemeClr val="tx1"/>
              </a:solidFill>
            </a:ln>
          </p:spPr>
          <p:txBody>
            <a:bodyPr/>
            <a:lstStyle/>
            <a:p>
              <a:endParaRPr lang="en-GB"/>
            </a:p>
          </p:txBody>
        </p:sp>
        <p:sp>
          <p:nvSpPr>
            <p:cNvPr id="110" name="Harvey 80/100 [80]">
              <a:extLst>
                <a:ext uri="{FF2B5EF4-FFF2-40B4-BE49-F238E27FC236}">
                  <a16:creationId xmlns:a16="http://schemas.microsoft.com/office/drawing/2014/main" id="{29C0F859-BC49-430F-8C59-C0B9109E47A3}"/>
                </a:ext>
              </a:extLst>
            </p:cNvPr>
            <p:cNvSpPr>
              <a:spLocks noChangeAspect="1"/>
            </p:cNvSpPr>
            <p:nvPr>
              <p:custDataLst>
                <p:tags r:id="rId105"/>
              </p:custDataLst>
            </p:nvPr>
          </p:nvSpPr>
          <p:spPr>
            <a:xfrm>
              <a:off x="4334905" y="3282696"/>
              <a:ext cx="292608" cy="292608"/>
            </a:xfrm>
            <a:custGeom>
              <a:avLst/>
              <a:gdLst/>
              <a:ahLst/>
              <a:cxnLst/>
              <a:rect l="l" t="t" r="r" b="b"/>
              <a:pathLst>
                <a:path w="635000" h="635000">
                  <a:moveTo>
                    <a:pt x="317500" y="0"/>
                  </a:moveTo>
                  <a:arcTo wR="317500" hR="317500" stAng="16200000" swAng="17280000"/>
                  <a:lnTo>
                    <a:pt x="317500" y="317500"/>
                  </a:lnTo>
                  <a:close/>
                </a:path>
                <a:path w="635000" h="635000" fill="none">
                  <a:moveTo>
                    <a:pt x="15539" y="219387"/>
                  </a:moveTo>
                  <a:arcTo wR="317500" hR="317500" stAng="11880000" swAng="4319999"/>
                </a:path>
              </a:pathLst>
            </a:custGeom>
            <a:grpFill/>
            <a:ln w="19050" cmpd="sng">
              <a:solidFill>
                <a:schemeClr val="tx1"/>
              </a:solidFill>
            </a:ln>
          </p:spPr>
          <p:txBody>
            <a:bodyPr/>
            <a:lstStyle/>
            <a:p>
              <a:endParaRPr lang="en-GB"/>
            </a:p>
          </p:txBody>
        </p:sp>
        <p:sp>
          <p:nvSpPr>
            <p:cNvPr id="111" name="Harvey 81/100 [81]">
              <a:extLst>
                <a:ext uri="{FF2B5EF4-FFF2-40B4-BE49-F238E27FC236}">
                  <a16:creationId xmlns:a16="http://schemas.microsoft.com/office/drawing/2014/main" id="{F78719E3-0417-4867-B70D-21538B3AC36E}"/>
                </a:ext>
              </a:extLst>
            </p:cNvPr>
            <p:cNvSpPr>
              <a:spLocks noChangeAspect="1"/>
            </p:cNvSpPr>
            <p:nvPr>
              <p:custDataLst>
                <p:tags r:id="rId106"/>
              </p:custDataLst>
            </p:nvPr>
          </p:nvSpPr>
          <p:spPr>
            <a:xfrm>
              <a:off x="4334905" y="3282696"/>
              <a:ext cx="292608" cy="292608"/>
            </a:xfrm>
            <a:custGeom>
              <a:avLst/>
              <a:gdLst/>
              <a:ahLst/>
              <a:cxnLst/>
              <a:rect l="l" t="t" r="r" b="b"/>
              <a:pathLst>
                <a:path w="635000" h="635000">
                  <a:moveTo>
                    <a:pt x="317500" y="0"/>
                  </a:moveTo>
                  <a:arcTo wR="317500" hR="317500" stAng="16200000" swAng="17496000"/>
                  <a:lnTo>
                    <a:pt x="317500" y="317500"/>
                  </a:lnTo>
                  <a:close/>
                </a:path>
                <a:path w="635000" h="635000" fill="none">
                  <a:moveTo>
                    <a:pt x="22295" y="200620"/>
                  </a:moveTo>
                  <a:arcTo wR="317500" hR="317500" stAng="12096000" swAng="4103999"/>
                </a:path>
              </a:pathLst>
            </a:custGeom>
            <a:grpFill/>
            <a:ln w="19050" cmpd="sng">
              <a:solidFill>
                <a:schemeClr val="tx1"/>
              </a:solidFill>
            </a:ln>
          </p:spPr>
          <p:txBody>
            <a:bodyPr/>
            <a:lstStyle/>
            <a:p>
              <a:endParaRPr lang="en-GB"/>
            </a:p>
          </p:txBody>
        </p:sp>
        <p:sp>
          <p:nvSpPr>
            <p:cNvPr id="112" name="Harvey 82/100 [82]">
              <a:extLst>
                <a:ext uri="{FF2B5EF4-FFF2-40B4-BE49-F238E27FC236}">
                  <a16:creationId xmlns:a16="http://schemas.microsoft.com/office/drawing/2014/main" id="{9C5D0905-7412-4C75-BC20-E51105CA783D}"/>
                </a:ext>
              </a:extLst>
            </p:cNvPr>
            <p:cNvSpPr>
              <a:spLocks noChangeAspect="1"/>
            </p:cNvSpPr>
            <p:nvPr>
              <p:custDataLst>
                <p:tags r:id="rId107"/>
              </p:custDataLst>
            </p:nvPr>
          </p:nvSpPr>
          <p:spPr>
            <a:xfrm>
              <a:off x="4334905" y="3282696"/>
              <a:ext cx="292608" cy="292608"/>
            </a:xfrm>
            <a:custGeom>
              <a:avLst/>
              <a:gdLst/>
              <a:ahLst/>
              <a:cxnLst/>
              <a:rect l="l" t="t" r="r" b="b"/>
              <a:pathLst>
                <a:path w="635000" h="635000">
                  <a:moveTo>
                    <a:pt x="317500" y="0"/>
                  </a:moveTo>
                  <a:arcTo wR="317500" hR="317500" stAng="16200000" swAng="17712000"/>
                  <a:lnTo>
                    <a:pt x="317500" y="317500"/>
                  </a:lnTo>
                  <a:close/>
                </a:path>
                <a:path w="635000" h="635000" fill="none">
                  <a:moveTo>
                    <a:pt x="30217" y="182315"/>
                  </a:moveTo>
                  <a:arcTo wR="317500" hR="317500" stAng="12312000" swAng="3888000"/>
                </a:path>
              </a:pathLst>
            </a:custGeom>
            <a:grpFill/>
            <a:ln w="19050" cmpd="sng">
              <a:solidFill>
                <a:schemeClr val="tx1"/>
              </a:solidFill>
            </a:ln>
          </p:spPr>
          <p:txBody>
            <a:bodyPr/>
            <a:lstStyle/>
            <a:p>
              <a:endParaRPr lang="en-GB"/>
            </a:p>
          </p:txBody>
        </p:sp>
        <p:sp>
          <p:nvSpPr>
            <p:cNvPr id="113" name="Harvey 83/100 [83]">
              <a:extLst>
                <a:ext uri="{FF2B5EF4-FFF2-40B4-BE49-F238E27FC236}">
                  <a16:creationId xmlns:a16="http://schemas.microsoft.com/office/drawing/2014/main" id="{96AA2E20-CC65-4632-B3D4-93E962B59D4C}"/>
                </a:ext>
              </a:extLst>
            </p:cNvPr>
            <p:cNvSpPr>
              <a:spLocks noChangeAspect="1"/>
            </p:cNvSpPr>
            <p:nvPr>
              <p:custDataLst>
                <p:tags r:id="rId108"/>
              </p:custDataLst>
            </p:nvPr>
          </p:nvSpPr>
          <p:spPr>
            <a:xfrm>
              <a:off x="4334905" y="3282696"/>
              <a:ext cx="292608" cy="292608"/>
            </a:xfrm>
            <a:custGeom>
              <a:avLst/>
              <a:gdLst/>
              <a:ahLst/>
              <a:cxnLst/>
              <a:rect l="l" t="t" r="r" b="b"/>
              <a:pathLst>
                <a:path w="635000" h="635000">
                  <a:moveTo>
                    <a:pt x="317500" y="0"/>
                  </a:moveTo>
                  <a:arcTo wR="317500" hR="317500" stAng="16200000" swAng="17928000"/>
                  <a:lnTo>
                    <a:pt x="317500" y="317500"/>
                  </a:lnTo>
                  <a:close/>
                </a:path>
                <a:path w="635000" h="635000" fill="none">
                  <a:moveTo>
                    <a:pt x="39272" y="164543"/>
                  </a:moveTo>
                  <a:arcTo wR="317500" hR="317500" stAng="12528000" swAng="3672000"/>
                </a:path>
              </a:pathLst>
            </a:custGeom>
            <a:grpFill/>
            <a:ln w="19050" cmpd="sng">
              <a:solidFill>
                <a:schemeClr val="tx1"/>
              </a:solidFill>
            </a:ln>
          </p:spPr>
          <p:txBody>
            <a:bodyPr/>
            <a:lstStyle/>
            <a:p>
              <a:endParaRPr lang="en-GB"/>
            </a:p>
          </p:txBody>
        </p:sp>
        <p:sp>
          <p:nvSpPr>
            <p:cNvPr id="114" name="Harvey 84/100 [84]">
              <a:extLst>
                <a:ext uri="{FF2B5EF4-FFF2-40B4-BE49-F238E27FC236}">
                  <a16:creationId xmlns:a16="http://schemas.microsoft.com/office/drawing/2014/main" id="{9B4360A3-E0B2-48F7-B5A8-D24513748A82}"/>
                </a:ext>
              </a:extLst>
            </p:cNvPr>
            <p:cNvSpPr>
              <a:spLocks noChangeAspect="1"/>
            </p:cNvSpPr>
            <p:nvPr>
              <p:custDataLst>
                <p:tags r:id="rId109"/>
              </p:custDataLst>
            </p:nvPr>
          </p:nvSpPr>
          <p:spPr>
            <a:xfrm>
              <a:off x="4334905" y="3282696"/>
              <a:ext cx="292608" cy="292608"/>
            </a:xfrm>
            <a:custGeom>
              <a:avLst/>
              <a:gdLst/>
              <a:ahLst/>
              <a:cxnLst/>
              <a:rect l="l" t="t" r="r" b="b"/>
              <a:pathLst>
                <a:path w="635000" h="635000">
                  <a:moveTo>
                    <a:pt x="317500" y="0"/>
                  </a:moveTo>
                  <a:arcTo wR="317500" hR="317500" stAng="16200000" swAng="18144000"/>
                  <a:lnTo>
                    <a:pt x="317500" y="317500"/>
                  </a:lnTo>
                  <a:close/>
                </a:path>
                <a:path w="635000" h="635000" fill="none">
                  <a:moveTo>
                    <a:pt x="49425" y="147374"/>
                  </a:moveTo>
                  <a:arcTo wR="317500" hR="317500" stAng="12743999" swAng="3456000"/>
                </a:path>
              </a:pathLst>
            </a:custGeom>
            <a:grpFill/>
            <a:ln w="19050" cmpd="sng">
              <a:solidFill>
                <a:schemeClr val="tx1"/>
              </a:solidFill>
            </a:ln>
          </p:spPr>
          <p:txBody>
            <a:bodyPr/>
            <a:lstStyle/>
            <a:p>
              <a:endParaRPr lang="en-GB"/>
            </a:p>
          </p:txBody>
        </p:sp>
        <p:sp>
          <p:nvSpPr>
            <p:cNvPr id="115" name="Harvey 85/100 [85]">
              <a:extLst>
                <a:ext uri="{FF2B5EF4-FFF2-40B4-BE49-F238E27FC236}">
                  <a16:creationId xmlns:a16="http://schemas.microsoft.com/office/drawing/2014/main" id="{D694B21E-EEA0-48FA-A35C-7B6570B3F861}"/>
                </a:ext>
              </a:extLst>
            </p:cNvPr>
            <p:cNvSpPr>
              <a:spLocks noChangeAspect="1"/>
            </p:cNvSpPr>
            <p:nvPr>
              <p:custDataLst>
                <p:tags r:id="rId110"/>
              </p:custDataLst>
            </p:nvPr>
          </p:nvSpPr>
          <p:spPr>
            <a:xfrm>
              <a:off x="4334905" y="3282696"/>
              <a:ext cx="292608" cy="292608"/>
            </a:xfrm>
            <a:custGeom>
              <a:avLst/>
              <a:gdLst/>
              <a:ahLst/>
              <a:cxnLst/>
              <a:rect l="l" t="t" r="r" b="b"/>
              <a:pathLst>
                <a:path w="635000" h="635000">
                  <a:moveTo>
                    <a:pt x="317500" y="0"/>
                  </a:moveTo>
                  <a:arcTo wR="317500" hR="317500" stAng="16200000" swAng="18360000"/>
                  <a:lnTo>
                    <a:pt x="317500" y="317500"/>
                  </a:lnTo>
                  <a:close/>
                </a:path>
                <a:path w="635000" h="635000" fill="none">
                  <a:moveTo>
                    <a:pt x="60637" y="130878"/>
                  </a:moveTo>
                  <a:arcTo wR="317500" hR="317500" stAng="12960000" swAng="3240000"/>
                </a:path>
              </a:pathLst>
            </a:custGeom>
            <a:grpFill/>
            <a:ln w="19050" cmpd="sng">
              <a:solidFill>
                <a:schemeClr val="tx1"/>
              </a:solidFill>
            </a:ln>
          </p:spPr>
          <p:txBody>
            <a:bodyPr/>
            <a:lstStyle/>
            <a:p>
              <a:endParaRPr lang="en-GB"/>
            </a:p>
          </p:txBody>
        </p:sp>
        <p:sp>
          <p:nvSpPr>
            <p:cNvPr id="116" name="Harvey 86/100 [86]">
              <a:extLst>
                <a:ext uri="{FF2B5EF4-FFF2-40B4-BE49-F238E27FC236}">
                  <a16:creationId xmlns:a16="http://schemas.microsoft.com/office/drawing/2014/main" id="{85E1AF41-C21D-4514-B37E-CC830BC09C0A}"/>
                </a:ext>
              </a:extLst>
            </p:cNvPr>
            <p:cNvSpPr>
              <a:spLocks noChangeAspect="1"/>
            </p:cNvSpPr>
            <p:nvPr>
              <p:custDataLst>
                <p:tags r:id="rId111"/>
              </p:custDataLst>
            </p:nvPr>
          </p:nvSpPr>
          <p:spPr>
            <a:xfrm>
              <a:off x="4334905" y="3282696"/>
              <a:ext cx="292608" cy="292608"/>
            </a:xfrm>
            <a:custGeom>
              <a:avLst/>
              <a:gdLst/>
              <a:ahLst/>
              <a:cxnLst/>
              <a:rect l="l" t="t" r="r" b="b"/>
              <a:pathLst>
                <a:path w="635000" h="635000">
                  <a:moveTo>
                    <a:pt x="317500" y="0"/>
                  </a:moveTo>
                  <a:arcTo wR="317500" hR="317500" stAng="16200000" swAng="18576000"/>
                  <a:lnTo>
                    <a:pt x="317500" y="317500"/>
                  </a:lnTo>
                  <a:close/>
                </a:path>
                <a:path w="635000" h="635000" fill="none">
                  <a:moveTo>
                    <a:pt x="72862" y="115117"/>
                  </a:moveTo>
                  <a:arcTo wR="317500" hR="317500" stAng="13176000" swAng="3024000"/>
                </a:path>
              </a:pathLst>
            </a:custGeom>
            <a:grpFill/>
            <a:ln w="19050" cmpd="sng">
              <a:solidFill>
                <a:schemeClr val="tx1"/>
              </a:solidFill>
            </a:ln>
          </p:spPr>
          <p:txBody>
            <a:bodyPr/>
            <a:lstStyle/>
            <a:p>
              <a:endParaRPr lang="en-GB"/>
            </a:p>
          </p:txBody>
        </p:sp>
        <p:sp>
          <p:nvSpPr>
            <p:cNvPr id="117" name="Harvey 87/100 [87]">
              <a:extLst>
                <a:ext uri="{FF2B5EF4-FFF2-40B4-BE49-F238E27FC236}">
                  <a16:creationId xmlns:a16="http://schemas.microsoft.com/office/drawing/2014/main" id="{E3948F2E-FD5F-4107-B122-9AC75FE0CD9E}"/>
                </a:ext>
              </a:extLst>
            </p:cNvPr>
            <p:cNvSpPr>
              <a:spLocks noChangeAspect="1"/>
            </p:cNvSpPr>
            <p:nvPr>
              <p:custDataLst>
                <p:tags r:id="rId112"/>
              </p:custDataLst>
            </p:nvPr>
          </p:nvSpPr>
          <p:spPr>
            <a:xfrm>
              <a:off x="4334905" y="3282696"/>
              <a:ext cx="292608" cy="292608"/>
            </a:xfrm>
            <a:custGeom>
              <a:avLst/>
              <a:gdLst/>
              <a:ahLst/>
              <a:cxnLst/>
              <a:rect l="l" t="t" r="r" b="b"/>
              <a:pathLst>
                <a:path w="635000" h="635000">
                  <a:moveTo>
                    <a:pt x="317500" y="0"/>
                  </a:moveTo>
                  <a:arcTo wR="317500" hR="317500" stAng="16200000" swAng="18792000"/>
                  <a:lnTo>
                    <a:pt x="317500" y="317500"/>
                  </a:lnTo>
                  <a:close/>
                </a:path>
                <a:path w="635000" h="635000" fill="none">
                  <a:moveTo>
                    <a:pt x="86052" y="100156"/>
                  </a:moveTo>
                  <a:arcTo wR="317500" hR="317500" stAng="13392000" swAng="2808000"/>
                </a:path>
              </a:pathLst>
            </a:custGeom>
            <a:grpFill/>
            <a:ln w="19050" cmpd="sng">
              <a:solidFill>
                <a:schemeClr val="tx1"/>
              </a:solidFill>
            </a:ln>
          </p:spPr>
          <p:txBody>
            <a:bodyPr/>
            <a:lstStyle/>
            <a:p>
              <a:endParaRPr lang="en-GB"/>
            </a:p>
          </p:txBody>
        </p:sp>
        <p:sp>
          <p:nvSpPr>
            <p:cNvPr id="118" name="Harvey 88/100 [88]">
              <a:extLst>
                <a:ext uri="{FF2B5EF4-FFF2-40B4-BE49-F238E27FC236}">
                  <a16:creationId xmlns:a16="http://schemas.microsoft.com/office/drawing/2014/main" id="{744E57ED-019F-4A8B-A06E-9FB965FEBB23}"/>
                </a:ext>
              </a:extLst>
            </p:cNvPr>
            <p:cNvSpPr>
              <a:spLocks noChangeAspect="1"/>
            </p:cNvSpPr>
            <p:nvPr>
              <p:custDataLst>
                <p:tags r:id="rId113"/>
              </p:custDataLst>
            </p:nvPr>
          </p:nvSpPr>
          <p:spPr>
            <a:xfrm>
              <a:off x="4334905" y="3282696"/>
              <a:ext cx="292608" cy="292608"/>
            </a:xfrm>
            <a:custGeom>
              <a:avLst/>
              <a:gdLst/>
              <a:ahLst/>
              <a:cxnLst/>
              <a:rect l="l" t="t" r="r" b="b"/>
              <a:pathLst>
                <a:path w="635000" h="635000">
                  <a:moveTo>
                    <a:pt x="317500" y="0"/>
                  </a:moveTo>
                  <a:arcTo wR="317500" hR="317500" stAng="16200000" swAng="19008000"/>
                  <a:lnTo>
                    <a:pt x="317500" y="317500"/>
                  </a:lnTo>
                  <a:close/>
                </a:path>
                <a:path w="635000" h="635000" fill="none">
                  <a:moveTo>
                    <a:pt x="100156" y="86052"/>
                  </a:moveTo>
                  <a:arcTo wR="317500" hR="317500" stAng="13608000" swAng="2591999"/>
                </a:path>
              </a:pathLst>
            </a:custGeom>
            <a:grpFill/>
            <a:ln w="19050" cmpd="sng">
              <a:solidFill>
                <a:schemeClr val="tx1"/>
              </a:solidFill>
            </a:ln>
          </p:spPr>
          <p:txBody>
            <a:bodyPr/>
            <a:lstStyle/>
            <a:p>
              <a:endParaRPr lang="en-GB"/>
            </a:p>
          </p:txBody>
        </p:sp>
        <p:sp>
          <p:nvSpPr>
            <p:cNvPr id="119" name="Harvey 89/100 [89]">
              <a:extLst>
                <a:ext uri="{FF2B5EF4-FFF2-40B4-BE49-F238E27FC236}">
                  <a16:creationId xmlns:a16="http://schemas.microsoft.com/office/drawing/2014/main" id="{5567719B-31CA-4A86-801E-E0531122E504}"/>
                </a:ext>
              </a:extLst>
            </p:cNvPr>
            <p:cNvSpPr>
              <a:spLocks noChangeAspect="1"/>
            </p:cNvSpPr>
            <p:nvPr>
              <p:custDataLst>
                <p:tags r:id="rId114"/>
              </p:custDataLst>
            </p:nvPr>
          </p:nvSpPr>
          <p:spPr>
            <a:xfrm>
              <a:off x="4334905" y="3282696"/>
              <a:ext cx="292608" cy="292608"/>
            </a:xfrm>
            <a:custGeom>
              <a:avLst/>
              <a:gdLst/>
              <a:ahLst/>
              <a:cxnLst/>
              <a:rect l="l" t="t" r="r" b="b"/>
              <a:pathLst>
                <a:path w="635000" h="635000">
                  <a:moveTo>
                    <a:pt x="317500" y="0"/>
                  </a:moveTo>
                  <a:arcTo wR="317500" hR="317500" stAng="16200000" swAng="19224000"/>
                  <a:lnTo>
                    <a:pt x="317500" y="317500"/>
                  </a:lnTo>
                  <a:close/>
                </a:path>
                <a:path w="635000" h="635000" fill="none">
                  <a:moveTo>
                    <a:pt x="115117" y="72862"/>
                  </a:moveTo>
                  <a:arcTo wR="317500" hR="317500" stAng="13823999" swAng="2375999"/>
                </a:path>
              </a:pathLst>
            </a:custGeom>
            <a:grpFill/>
            <a:ln w="19050" cmpd="sng">
              <a:solidFill>
                <a:schemeClr val="tx1"/>
              </a:solidFill>
            </a:ln>
          </p:spPr>
          <p:txBody>
            <a:bodyPr/>
            <a:lstStyle/>
            <a:p>
              <a:endParaRPr lang="en-GB"/>
            </a:p>
          </p:txBody>
        </p:sp>
        <p:sp>
          <p:nvSpPr>
            <p:cNvPr id="120" name="Harvey 90/100 [90]">
              <a:extLst>
                <a:ext uri="{FF2B5EF4-FFF2-40B4-BE49-F238E27FC236}">
                  <a16:creationId xmlns:a16="http://schemas.microsoft.com/office/drawing/2014/main" id="{2CD4B3A1-B882-43A6-A4CA-C9FCA394B28B}"/>
                </a:ext>
              </a:extLst>
            </p:cNvPr>
            <p:cNvSpPr>
              <a:spLocks noChangeAspect="1"/>
            </p:cNvSpPr>
            <p:nvPr>
              <p:custDataLst>
                <p:tags r:id="rId115"/>
              </p:custDataLst>
            </p:nvPr>
          </p:nvSpPr>
          <p:spPr>
            <a:xfrm>
              <a:off x="4334905" y="3282696"/>
              <a:ext cx="292608" cy="292608"/>
            </a:xfrm>
            <a:custGeom>
              <a:avLst/>
              <a:gdLst/>
              <a:ahLst/>
              <a:cxnLst/>
              <a:rect l="l" t="t" r="r" b="b"/>
              <a:pathLst>
                <a:path w="635000" h="635000">
                  <a:moveTo>
                    <a:pt x="317500" y="0"/>
                  </a:moveTo>
                  <a:arcTo wR="317500" hR="317500" stAng="16200000" swAng="19440000"/>
                  <a:lnTo>
                    <a:pt x="317500" y="317500"/>
                  </a:lnTo>
                  <a:close/>
                </a:path>
                <a:path w="635000" h="635000" fill="none">
                  <a:moveTo>
                    <a:pt x="130878" y="60637"/>
                  </a:moveTo>
                  <a:arcTo wR="317500" hR="317500" stAng="14040000" swAng="2159999"/>
                </a:path>
              </a:pathLst>
            </a:custGeom>
            <a:grpFill/>
            <a:ln w="19050" cmpd="sng">
              <a:solidFill>
                <a:schemeClr val="tx1"/>
              </a:solidFill>
            </a:ln>
          </p:spPr>
          <p:txBody>
            <a:bodyPr/>
            <a:lstStyle/>
            <a:p>
              <a:endParaRPr lang="en-GB"/>
            </a:p>
          </p:txBody>
        </p:sp>
        <p:sp>
          <p:nvSpPr>
            <p:cNvPr id="121" name="Harvey 91/100 [91]">
              <a:extLst>
                <a:ext uri="{FF2B5EF4-FFF2-40B4-BE49-F238E27FC236}">
                  <a16:creationId xmlns:a16="http://schemas.microsoft.com/office/drawing/2014/main" id="{68606D93-5175-4900-AD89-6D0710AFE75F}"/>
                </a:ext>
              </a:extLst>
            </p:cNvPr>
            <p:cNvSpPr>
              <a:spLocks noChangeAspect="1"/>
            </p:cNvSpPr>
            <p:nvPr>
              <p:custDataLst>
                <p:tags r:id="rId116"/>
              </p:custDataLst>
            </p:nvPr>
          </p:nvSpPr>
          <p:spPr>
            <a:xfrm>
              <a:off x="4334905" y="3282696"/>
              <a:ext cx="292608" cy="292608"/>
            </a:xfrm>
            <a:custGeom>
              <a:avLst/>
              <a:gdLst/>
              <a:ahLst/>
              <a:cxnLst/>
              <a:rect l="l" t="t" r="r" b="b"/>
              <a:pathLst>
                <a:path w="635000" h="635000">
                  <a:moveTo>
                    <a:pt x="317500" y="0"/>
                  </a:moveTo>
                  <a:arcTo wR="317500" hR="317500" stAng="16200000" swAng="19656000"/>
                  <a:lnTo>
                    <a:pt x="317500" y="317500"/>
                  </a:lnTo>
                  <a:close/>
                </a:path>
                <a:path w="635000" h="635000" fill="none">
                  <a:moveTo>
                    <a:pt x="147374" y="49425"/>
                  </a:moveTo>
                  <a:arcTo wR="317500" hR="317500" stAng="14256000" swAng="1943999"/>
                </a:path>
              </a:pathLst>
            </a:custGeom>
            <a:grpFill/>
            <a:ln w="19050" cmpd="sng">
              <a:solidFill>
                <a:schemeClr val="tx1"/>
              </a:solidFill>
            </a:ln>
          </p:spPr>
          <p:txBody>
            <a:bodyPr/>
            <a:lstStyle/>
            <a:p>
              <a:endParaRPr lang="en-GB"/>
            </a:p>
          </p:txBody>
        </p:sp>
        <p:sp>
          <p:nvSpPr>
            <p:cNvPr id="122" name="Harvey 92/100 [92]">
              <a:extLst>
                <a:ext uri="{FF2B5EF4-FFF2-40B4-BE49-F238E27FC236}">
                  <a16:creationId xmlns:a16="http://schemas.microsoft.com/office/drawing/2014/main" id="{7EE30864-DDCC-4BBA-B70A-48810E224581}"/>
                </a:ext>
              </a:extLst>
            </p:cNvPr>
            <p:cNvSpPr>
              <a:spLocks noChangeAspect="1"/>
            </p:cNvSpPr>
            <p:nvPr>
              <p:custDataLst>
                <p:tags r:id="rId117"/>
              </p:custDataLst>
            </p:nvPr>
          </p:nvSpPr>
          <p:spPr>
            <a:xfrm>
              <a:off x="4334905" y="3282696"/>
              <a:ext cx="292608" cy="292608"/>
            </a:xfrm>
            <a:custGeom>
              <a:avLst/>
              <a:gdLst/>
              <a:ahLst/>
              <a:cxnLst/>
              <a:rect l="l" t="t" r="r" b="b"/>
              <a:pathLst>
                <a:path w="635000" h="635000">
                  <a:moveTo>
                    <a:pt x="317500" y="0"/>
                  </a:moveTo>
                  <a:arcTo wR="317500" hR="317500" stAng="16200000" swAng="19872000"/>
                  <a:lnTo>
                    <a:pt x="317500" y="317500"/>
                  </a:lnTo>
                  <a:close/>
                </a:path>
                <a:path w="635000" h="635000" fill="none">
                  <a:moveTo>
                    <a:pt x="164543" y="39272"/>
                  </a:moveTo>
                  <a:arcTo wR="317500" hR="317500" stAng="14472000" swAng="1727999"/>
                </a:path>
              </a:pathLst>
            </a:custGeom>
            <a:grpFill/>
            <a:ln w="19050" cmpd="sng">
              <a:solidFill>
                <a:schemeClr val="tx1"/>
              </a:solidFill>
            </a:ln>
          </p:spPr>
          <p:txBody>
            <a:bodyPr/>
            <a:lstStyle/>
            <a:p>
              <a:endParaRPr lang="en-GB"/>
            </a:p>
          </p:txBody>
        </p:sp>
        <p:sp>
          <p:nvSpPr>
            <p:cNvPr id="123" name="Harvey 93/100 [93]">
              <a:extLst>
                <a:ext uri="{FF2B5EF4-FFF2-40B4-BE49-F238E27FC236}">
                  <a16:creationId xmlns:a16="http://schemas.microsoft.com/office/drawing/2014/main" id="{608CA488-A707-4C7A-9287-9DA9A38ED3D4}"/>
                </a:ext>
              </a:extLst>
            </p:cNvPr>
            <p:cNvSpPr>
              <a:spLocks noChangeAspect="1"/>
            </p:cNvSpPr>
            <p:nvPr>
              <p:custDataLst>
                <p:tags r:id="rId118"/>
              </p:custDataLst>
            </p:nvPr>
          </p:nvSpPr>
          <p:spPr>
            <a:xfrm>
              <a:off x="4334905" y="3282696"/>
              <a:ext cx="292608" cy="292608"/>
            </a:xfrm>
            <a:custGeom>
              <a:avLst/>
              <a:gdLst/>
              <a:ahLst/>
              <a:cxnLst/>
              <a:rect l="l" t="t" r="r" b="b"/>
              <a:pathLst>
                <a:path w="635000" h="635000">
                  <a:moveTo>
                    <a:pt x="317500" y="0"/>
                  </a:moveTo>
                  <a:arcTo wR="317500" hR="317500" stAng="16200000" swAng="20088000"/>
                  <a:lnTo>
                    <a:pt x="317500" y="317500"/>
                  </a:lnTo>
                  <a:close/>
                </a:path>
                <a:path w="635000" h="635000" fill="none">
                  <a:moveTo>
                    <a:pt x="182315" y="30217"/>
                  </a:moveTo>
                  <a:arcTo wR="317500" hR="317500" stAng="14688000" swAng="1511999"/>
                </a:path>
              </a:pathLst>
            </a:custGeom>
            <a:grpFill/>
            <a:ln w="19050" cmpd="sng">
              <a:solidFill>
                <a:schemeClr val="tx1"/>
              </a:solidFill>
            </a:ln>
          </p:spPr>
          <p:txBody>
            <a:bodyPr/>
            <a:lstStyle/>
            <a:p>
              <a:endParaRPr lang="en-GB"/>
            </a:p>
          </p:txBody>
        </p:sp>
        <p:sp>
          <p:nvSpPr>
            <p:cNvPr id="124" name="Harvey 94/100 [94]">
              <a:extLst>
                <a:ext uri="{FF2B5EF4-FFF2-40B4-BE49-F238E27FC236}">
                  <a16:creationId xmlns:a16="http://schemas.microsoft.com/office/drawing/2014/main" id="{FE1836A9-F92A-4F07-BBB8-2274E290E952}"/>
                </a:ext>
              </a:extLst>
            </p:cNvPr>
            <p:cNvSpPr>
              <a:spLocks noChangeAspect="1"/>
            </p:cNvSpPr>
            <p:nvPr>
              <p:custDataLst>
                <p:tags r:id="rId119"/>
              </p:custDataLst>
            </p:nvPr>
          </p:nvSpPr>
          <p:spPr>
            <a:xfrm>
              <a:off x="4334905" y="3282696"/>
              <a:ext cx="292608" cy="292608"/>
            </a:xfrm>
            <a:custGeom>
              <a:avLst/>
              <a:gdLst/>
              <a:ahLst/>
              <a:cxnLst/>
              <a:rect l="l" t="t" r="r" b="b"/>
              <a:pathLst>
                <a:path w="635000" h="635000">
                  <a:moveTo>
                    <a:pt x="317500" y="0"/>
                  </a:moveTo>
                  <a:arcTo wR="317500" hR="317500" stAng="16200000" swAng="20304000"/>
                  <a:lnTo>
                    <a:pt x="317500" y="317500"/>
                  </a:lnTo>
                  <a:close/>
                </a:path>
                <a:path w="635000" h="635000" fill="none">
                  <a:moveTo>
                    <a:pt x="200620" y="22295"/>
                  </a:moveTo>
                  <a:arcTo wR="317500" hR="317500" stAng="14903999" swAng="1296000"/>
                </a:path>
              </a:pathLst>
            </a:custGeom>
            <a:grpFill/>
            <a:ln w="19050" cmpd="sng">
              <a:solidFill>
                <a:schemeClr val="tx1"/>
              </a:solidFill>
            </a:ln>
          </p:spPr>
          <p:txBody>
            <a:bodyPr/>
            <a:lstStyle/>
            <a:p>
              <a:endParaRPr lang="en-GB"/>
            </a:p>
          </p:txBody>
        </p:sp>
        <p:sp>
          <p:nvSpPr>
            <p:cNvPr id="125" name="Harvey 95/100 [95]">
              <a:extLst>
                <a:ext uri="{FF2B5EF4-FFF2-40B4-BE49-F238E27FC236}">
                  <a16:creationId xmlns:a16="http://schemas.microsoft.com/office/drawing/2014/main" id="{3169BE73-7F99-46E3-BDA9-D9BB85BE343E}"/>
                </a:ext>
              </a:extLst>
            </p:cNvPr>
            <p:cNvSpPr>
              <a:spLocks noChangeAspect="1"/>
            </p:cNvSpPr>
            <p:nvPr>
              <p:custDataLst>
                <p:tags r:id="rId120"/>
              </p:custDataLst>
            </p:nvPr>
          </p:nvSpPr>
          <p:spPr>
            <a:xfrm>
              <a:off x="4334905" y="3282696"/>
              <a:ext cx="292608" cy="292608"/>
            </a:xfrm>
            <a:custGeom>
              <a:avLst/>
              <a:gdLst/>
              <a:ahLst/>
              <a:cxnLst/>
              <a:rect l="l" t="t" r="r" b="b"/>
              <a:pathLst>
                <a:path w="635000" h="635000">
                  <a:moveTo>
                    <a:pt x="317500" y="0"/>
                  </a:moveTo>
                  <a:arcTo wR="317500" hR="317500" stAng="16200000" swAng="20520000"/>
                  <a:lnTo>
                    <a:pt x="317500" y="317500"/>
                  </a:lnTo>
                  <a:close/>
                </a:path>
                <a:path w="635000" h="635000" fill="none">
                  <a:moveTo>
                    <a:pt x="219387" y="15539"/>
                  </a:moveTo>
                  <a:arcTo wR="317500" hR="317500" stAng="15120000" swAng="1080000"/>
                </a:path>
              </a:pathLst>
            </a:custGeom>
            <a:grpFill/>
            <a:ln w="19050" cmpd="sng">
              <a:solidFill>
                <a:schemeClr val="tx1"/>
              </a:solidFill>
            </a:ln>
          </p:spPr>
          <p:txBody>
            <a:bodyPr/>
            <a:lstStyle/>
            <a:p>
              <a:endParaRPr lang="en-GB"/>
            </a:p>
          </p:txBody>
        </p:sp>
        <p:sp>
          <p:nvSpPr>
            <p:cNvPr id="126" name="Harvey 96/100 [96]">
              <a:extLst>
                <a:ext uri="{FF2B5EF4-FFF2-40B4-BE49-F238E27FC236}">
                  <a16:creationId xmlns:a16="http://schemas.microsoft.com/office/drawing/2014/main" id="{12E3B5ED-B1AB-4A99-BD20-FF638135BE37}"/>
                </a:ext>
              </a:extLst>
            </p:cNvPr>
            <p:cNvSpPr>
              <a:spLocks noChangeAspect="1"/>
            </p:cNvSpPr>
            <p:nvPr>
              <p:custDataLst>
                <p:tags r:id="rId121"/>
              </p:custDataLst>
            </p:nvPr>
          </p:nvSpPr>
          <p:spPr>
            <a:xfrm>
              <a:off x="4334905" y="3282696"/>
              <a:ext cx="292608" cy="292608"/>
            </a:xfrm>
            <a:custGeom>
              <a:avLst/>
              <a:gdLst/>
              <a:ahLst/>
              <a:cxnLst/>
              <a:rect l="l" t="t" r="r" b="b"/>
              <a:pathLst>
                <a:path w="635000" h="635000">
                  <a:moveTo>
                    <a:pt x="317500" y="0"/>
                  </a:moveTo>
                  <a:arcTo wR="317500" hR="317500" stAng="16200000" swAng="20735999"/>
                  <a:lnTo>
                    <a:pt x="317500" y="317500"/>
                  </a:lnTo>
                  <a:close/>
                </a:path>
                <a:path w="635000" h="635000" fill="none">
                  <a:moveTo>
                    <a:pt x="238540" y="9974"/>
                  </a:moveTo>
                  <a:arcTo wR="317500" hR="317500" stAng="15335999" swAng="864000"/>
                </a:path>
              </a:pathLst>
            </a:custGeom>
            <a:grpFill/>
            <a:ln w="19050" cmpd="sng">
              <a:solidFill>
                <a:schemeClr val="tx1"/>
              </a:solidFill>
            </a:ln>
          </p:spPr>
          <p:txBody>
            <a:bodyPr/>
            <a:lstStyle/>
            <a:p>
              <a:endParaRPr lang="en-GB"/>
            </a:p>
          </p:txBody>
        </p:sp>
        <p:sp>
          <p:nvSpPr>
            <p:cNvPr id="127" name="Harvey 97/100 [97]">
              <a:extLst>
                <a:ext uri="{FF2B5EF4-FFF2-40B4-BE49-F238E27FC236}">
                  <a16:creationId xmlns:a16="http://schemas.microsoft.com/office/drawing/2014/main" id="{75A7FEAD-6C4B-4F7A-BB60-3A68D96114DE}"/>
                </a:ext>
              </a:extLst>
            </p:cNvPr>
            <p:cNvSpPr>
              <a:spLocks noChangeAspect="1"/>
            </p:cNvSpPr>
            <p:nvPr>
              <p:custDataLst>
                <p:tags r:id="rId122"/>
              </p:custDataLst>
            </p:nvPr>
          </p:nvSpPr>
          <p:spPr>
            <a:xfrm>
              <a:off x="4334905" y="3282696"/>
              <a:ext cx="292608" cy="292608"/>
            </a:xfrm>
            <a:custGeom>
              <a:avLst/>
              <a:gdLst/>
              <a:ahLst/>
              <a:cxnLst/>
              <a:rect l="l" t="t" r="r" b="b"/>
              <a:pathLst>
                <a:path w="635000" h="635000">
                  <a:moveTo>
                    <a:pt x="317500" y="0"/>
                  </a:moveTo>
                  <a:arcTo wR="317500" hR="317500" stAng="16200000" swAng="20952000"/>
                  <a:lnTo>
                    <a:pt x="317500" y="317500"/>
                  </a:lnTo>
                  <a:close/>
                </a:path>
                <a:path w="635000" h="635000" fill="none">
                  <a:moveTo>
                    <a:pt x="258006" y="5623"/>
                  </a:moveTo>
                  <a:arcTo wR="317500" hR="317500" stAng="15552000" swAng="648000"/>
                </a:path>
              </a:pathLst>
            </a:custGeom>
            <a:grpFill/>
            <a:ln w="19050" cmpd="sng">
              <a:solidFill>
                <a:schemeClr val="tx1"/>
              </a:solidFill>
            </a:ln>
          </p:spPr>
          <p:txBody>
            <a:bodyPr/>
            <a:lstStyle/>
            <a:p>
              <a:endParaRPr lang="en-GB"/>
            </a:p>
          </p:txBody>
        </p:sp>
        <p:sp>
          <p:nvSpPr>
            <p:cNvPr id="128" name="Harvey 98/100 [98]">
              <a:extLst>
                <a:ext uri="{FF2B5EF4-FFF2-40B4-BE49-F238E27FC236}">
                  <a16:creationId xmlns:a16="http://schemas.microsoft.com/office/drawing/2014/main" id="{C4B5128E-9380-4C38-A1EB-CB12E7401609}"/>
                </a:ext>
              </a:extLst>
            </p:cNvPr>
            <p:cNvSpPr>
              <a:spLocks noChangeAspect="1"/>
            </p:cNvSpPr>
            <p:nvPr>
              <p:custDataLst>
                <p:tags r:id="rId123"/>
              </p:custDataLst>
            </p:nvPr>
          </p:nvSpPr>
          <p:spPr>
            <a:xfrm>
              <a:off x="4334905" y="3282696"/>
              <a:ext cx="292608" cy="292608"/>
            </a:xfrm>
            <a:custGeom>
              <a:avLst/>
              <a:gdLst/>
              <a:ahLst/>
              <a:cxnLst/>
              <a:rect l="l" t="t" r="r" b="b"/>
              <a:pathLst>
                <a:path w="635000" h="635000">
                  <a:moveTo>
                    <a:pt x="317500" y="0"/>
                  </a:moveTo>
                  <a:arcTo wR="317500" hR="317500" stAng="16200000" swAng="21168000"/>
                  <a:lnTo>
                    <a:pt x="317500" y="317500"/>
                  </a:lnTo>
                  <a:close/>
                </a:path>
                <a:path w="635000" h="635000" fill="none">
                  <a:moveTo>
                    <a:pt x="277706" y="2503"/>
                  </a:moveTo>
                  <a:arcTo wR="317500" hR="317500" stAng="15768000" swAng="432000"/>
                </a:path>
              </a:pathLst>
            </a:custGeom>
            <a:grpFill/>
            <a:ln w="19050" cmpd="sng">
              <a:solidFill>
                <a:schemeClr val="tx1"/>
              </a:solidFill>
            </a:ln>
          </p:spPr>
          <p:txBody>
            <a:bodyPr/>
            <a:lstStyle/>
            <a:p>
              <a:endParaRPr lang="en-GB"/>
            </a:p>
          </p:txBody>
        </p:sp>
        <p:sp>
          <p:nvSpPr>
            <p:cNvPr id="129" name="Harvey 99/100 [99]">
              <a:extLst>
                <a:ext uri="{FF2B5EF4-FFF2-40B4-BE49-F238E27FC236}">
                  <a16:creationId xmlns:a16="http://schemas.microsoft.com/office/drawing/2014/main" id="{50F634E4-E5B9-4DA6-9F91-8AF5B6ACF1FB}"/>
                </a:ext>
              </a:extLst>
            </p:cNvPr>
            <p:cNvSpPr>
              <a:spLocks noChangeAspect="1"/>
            </p:cNvSpPr>
            <p:nvPr>
              <p:custDataLst>
                <p:tags r:id="rId124"/>
              </p:custDataLst>
            </p:nvPr>
          </p:nvSpPr>
          <p:spPr>
            <a:xfrm>
              <a:off x="4334905" y="3282696"/>
              <a:ext cx="292608" cy="292608"/>
            </a:xfrm>
            <a:custGeom>
              <a:avLst/>
              <a:gdLst/>
              <a:ahLst/>
              <a:cxnLst/>
              <a:rect l="l" t="t" r="r" b="b"/>
              <a:pathLst>
                <a:path w="635000" h="635000">
                  <a:moveTo>
                    <a:pt x="317500" y="0"/>
                  </a:moveTo>
                  <a:arcTo wR="317500" hR="317500" stAng="16200000" swAng="21384000"/>
                  <a:lnTo>
                    <a:pt x="317500" y="317500"/>
                  </a:lnTo>
                  <a:close/>
                </a:path>
                <a:path w="635000" h="635000" fill="none">
                  <a:moveTo>
                    <a:pt x="297564" y="626"/>
                  </a:moveTo>
                  <a:arcTo wR="317500" hR="317500" stAng="15983999" swAng="216000"/>
                </a:path>
              </a:pathLst>
            </a:custGeom>
            <a:grpFill/>
            <a:ln w="19050" cmpd="sng">
              <a:solidFill>
                <a:schemeClr val="tx1"/>
              </a:solidFill>
            </a:ln>
          </p:spPr>
          <p:txBody>
            <a:bodyPr/>
            <a:lstStyle/>
            <a:p>
              <a:endParaRPr lang="en-GB"/>
            </a:p>
          </p:txBody>
        </p:sp>
        <p:sp>
          <p:nvSpPr>
            <p:cNvPr id="130" name="Harvey 100/100 [100]">
              <a:extLst>
                <a:ext uri="{FF2B5EF4-FFF2-40B4-BE49-F238E27FC236}">
                  <a16:creationId xmlns:a16="http://schemas.microsoft.com/office/drawing/2014/main" id="{94AA53CD-8233-470E-AFEE-0BCC721BFAE9}"/>
                </a:ext>
              </a:extLst>
            </p:cNvPr>
            <p:cNvSpPr>
              <a:spLocks noChangeAspect="1"/>
            </p:cNvSpPr>
            <p:nvPr>
              <p:custDataLst>
                <p:tags r:id="rId125"/>
              </p:custDataLst>
            </p:nvPr>
          </p:nvSpPr>
          <p:spPr>
            <a:xfrm>
              <a:off x="4334905" y="3282696"/>
              <a:ext cx="292608" cy="292608"/>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txBody>
            <a:bodyPr/>
            <a:lstStyle/>
            <a:p>
              <a:endParaRPr lang="en-GB"/>
            </a:p>
          </p:txBody>
        </p:sp>
      </p:grpSp>
      <p:sp>
        <p:nvSpPr>
          <p:cNvPr id="131" name="Footnote [Placeholder]" hidden="1">
            <a:extLst>
              <a:ext uri="{FF2B5EF4-FFF2-40B4-BE49-F238E27FC236}">
                <a16:creationId xmlns:a16="http://schemas.microsoft.com/office/drawing/2014/main" id="{1B41FB17-6D57-4EE1-9C4C-9C305D5D6BEC}"/>
              </a:ext>
            </a:extLst>
          </p:cNvPr>
          <p:cNvSpPr txBox="1"/>
          <p:nvPr userDrawn="1"/>
        </p:nvSpPr>
        <p:spPr>
          <a:xfrm>
            <a:off x="503238" y="5984668"/>
            <a:ext cx="10188208"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kern="0" dirty="0">
                <a:ea typeface="Arial Unicode MS" pitchFamily="34" charset="-128"/>
                <a:cs typeface="Arial Unicode MS" pitchFamily="34" charset="-128"/>
              </a:rPr>
              <a:t>(r) Footnote</a:t>
            </a:r>
          </a:p>
        </p:txBody>
      </p:sp>
      <p:sp>
        <p:nvSpPr>
          <p:cNvPr id="132" name="Responsible [Sticker]" hidden="1">
            <a:extLst>
              <a:ext uri="{FF2B5EF4-FFF2-40B4-BE49-F238E27FC236}">
                <a16:creationId xmlns:a16="http://schemas.microsoft.com/office/drawing/2014/main" id="{3CB674C2-91C9-46E6-8AB4-E90ABF1CAFE0}"/>
              </a:ext>
            </a:extLst>
          </p:cNvPr>
          <p:cNvSpPr>
            <a:spLocks/>
          </p:cNvSpPr>
          <p:nvPr userDrawn="1"/>
        </p:nvSpPr>
        <p:spPr>
          <a:xfrm>
            <a:off x="10071105" y="896931"/>
            <a:ext cx="2124070" cy="59540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mj-lt"/>
                <a:ea typeface="+mn-ea"/>
                <a:cs typeface="+mn-cs"/>
              </a:rPr>
              <a:t>Responsible: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mj-lt"/>
                <a:ea typeface="+mn-ea"/>
                <a:cs typeface="+mn-cs"/>
              </a:rPr>
              <a:t>Name Lastname</a:t>
            </a:r>
          </a:p>
        </p:txBody>
      </p:sp>
      <p:sp>
        <p:nvSpPr>
          <p:cNvPr id="133" name="Discussion [Sticker]" hidden="1">
            <a:extLst>
              <a:ext uri="{FF2B5EF4-FFF2-40B4-BE49-F238E27FC236}">
                <a16:creationId xmlns:a16="http://schemas.microsoft.com/office/drawing/2014/main" id="{7C793D27-9296-461C-878D-BA16CBD91587}"/>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Roboto Medium" panose="02000000000000000000" pitchFamily="2" charset="0"/>
                <a:cs typeface="+mn-cs"/>
              </a:rPr>
              <a:t>For discussion</a:t>
            </a:r>
          </a:p>
        </p:txBody>
      </p:sp>
      <p:sp>
        <p:nvSpPr>
          <p:cNvPr id="134" name="Internal [Sticker]" hidden="1">
            <a:extLst>
              <a:ext uri="{FF2B5EF4-FFF2-40B4-BE49-F238E27FC236}">
                <a16:creationId xmlns:a16="http://schemas.microsoft.com/office/drawing/2014/main" id="{704CE42F-5A9B-4CC0-8048-99928A53C0C4}"/>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Internal use only</a:t>
            </a:r>
          </a:p>
        </p:txBody>
      </p:sp>
      <p:sp>
        <p:nvSpPr>
          <p:cNvPr id="135" name="Final [Sticker]" hidden="1">
            <a:extLst>
              <a:ext uri="{FF2B5EF4-FFF2-40B4-BE49-F238E27FC236}">
                <a16:creationId xmlns:a16="http://schemas.microsoft.com/office/drawing/2014/main" id="{348603E9-9858-4213-9B5B-929AD136906A}"/>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Final slide</a:t>
            </a:r>
          </a:p>
        </p:txBody>
      </p:sp>
      <p:sp>
        <p:nvSpPr>
          <p:cNvPr id="136" name="Backup [Sticker]" hidden="1">
            <a:extLst>
              <a:ext uri="{FF2B5EF4-FFF2-40B4-BE49-F238E27FC236}">
                <a16:creationId xmlns:a16="http://schemas.microsoft.com/office/drawing/2014/main" id="{7EEB833A-9AFC-4A66-8469-9D3897CE1E66}"/>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Backup</a:t>
            </a:r>
          </a:p>
        </p:txBody>
      </p:sp>
      <p:sp>
        <p:nvSpPr>
          <p:cNvPr id="137" name="Update [Sticker]" hidden="1">
            <a:extLst>
              <a:ext uri="{FF2B5EF4-FFF2-40B4-BE49-F238E27FC236}">
                <a16:creationId xmlns:a16="http://schemas.microsoft.com/office/drawing/2014/main" id="{D41FF937-AB04-46EE-82EF-FCE26A919A7B}"/>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Update data</a:t>
            </a:r>
          </a:p>
        </p:txBody>
      </p:sp>
      <p:sp>
        <p:nvSpPr>
          <p:cNvPr id="138" name="Dummy [Sticker]" hidden="1">
            <a:extLst>
              <a:ext uri="{FF2B5EF4-FFF2-40B4-BE49-F238E27FC236}">
                <a16:creationId xmlns:a16="http://schemas.microsoft.com/office/drawing/2014/main" id="{06C5579C-7A02-48D6-A733-4B9E6D9F1443}"/>
              </a:ext>
            </a:extLst>
          </p:cNvPr>
          <p:cNvSpPr>
            <a:spLocks/>
          </p:cNvSpPr>
          <p:nvPr userDrawn="1"/>
        </p:nvSpPr>
        <p:spPr>
          <a:xfrm>
            <a:off x="10071105" y="896920"/>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mj-lt"/>
              </a:rPr>
              <a:t>Dummy data</a:t>
            </a:r>
          </a:p>
        </p:txBody>
      </p:sp>
      <p:sp>
        <p:nvSpPr>
          <p:cNvPr id="139" name="Formatting [Comment]" hidden="1">
            <a:extLst>
              <a:ext uri="{FF2B5EF4-FFF2-40B4-BE49-F238E27FC236}">
                <a16:creationId xmlns:a16="http://schemas.microsoft.com/office/drawing/2014/main" id="{89EB4C18-DFF3-4A27-ACBB-99DCDC8961A8}"/>
              </a:ext>
            </a:extLst>
          </p:cNvPr>
          <p:cNvSpPr>
            <a:spLocks/>
          </p:cNvSpPr>
          <p:nvPr userDrawn="1"/>
        </p:nvSpPr>
        <p:spPr>
          <a:xfrm>
            <a:off x="9483344" y="1097679"/>
            <a:ext cx="2479101" cy="1277432"/>
          </a:xfrm>
          <a:prstGeom prst="wedgeRectCallout">
            <a:avLst/>
          </a:prstGeom>
          <a:solidFill>
            <a:srgbClr val="FFFF00"/>
          </a:solidFill>
          <a:ln w="12700" cap="flat" cmpd="sng" algn="ctr">
            <a:solidFill>
              <a:srgbClr val="000000"/>
            </a:solidFill>
            <a:prstDash val="solid"/>
            <a:miter lim="800000"/>
          </a:ln>
          <a:effectLst/>
        </p:spPr>
        <p:txBody>
          <a:bodyPr lIns="143252" tIns="143252" rIns="143252" bIns="143252"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A0A0A"/>
                </a:solidFill>
                <a:effectLst/>
                <a:uLnTx/>
                <a:uFillTx/>
              </a:rPr>
              <a:t>&lt;initials&gt; &lt;date&gt;</a:t>
            </a:r>
            <a:r>
              <a:rPr kumimoji="0" lang="en-US" sz="1200" b="0" i="0" u="none" strike="noStrike" kern="0" cap="none" spc="0" normalizeH="0" baseline="0" noProof="0" dirty="0" err="1">
                <a:ln>
                  <a:noFill/>
                </a:ln>
                <a:solidFill>
                  <a:srgbClr val="0A0A0A"/>
                </a:solidFill>
                <a:effectLst/>
                <a:uLnTx/>
                <a:uFillTx/>
              </a:rPr>
              <a:t>yyyy</a:t>
            </a:r>
            <a:r>
              <a:rPr kumimoji="0" lang="en-US" sz="1200" b="0" i="0" u="none" strike="noStrike" kern="0" cap="none" spc="0" normalizeH="0" baseline="0" noProof="0" dirty="0">
                <a:ln>
                  <a:noFill/>
                </a:ln>
                <a:solidFill>
                  <a:srgbClr val="0A0A0A"/>
                </a:solidFill>
                <a:effectLst/>
                <a:uLnTx/>
                <a:uFillTx/>
              </a:rPr>
              <a:t>-MM-dd </a:t>
            </a:r>
            <a:r>
              <a:rPr kumimoji="0" lang="en-US" sz="1200" b="0" i="0" u="none" strike="noStrike" kern="0" cap="none" spc="0" normalizeH="0" baseline="0" noProof="0" dirty="0" err="1">
                <a:ln>
                  <a:noFill/>
                </a:ln>
                <a:solidFill>
                  <a:srgbClr val="0A0A0A"/>
                </a:solidFill>
                <a:effectLst/>
                <a:uLnTx/>
                <a:uFillTx/>
              </a:rPr>
              <a:t>hh:mm</a:t>
            </a:r>
            <a:r>
              <a:rPr kumimoji="0" lang="en-US" sz="1200" b="0" i="0" u="none" strike="noStrike" kern="0" cap="none" spc="0" normalizeH="0" baseline="0" noProof="0" dirty="0">
                <a:ln>
                  <a:noFill/>
                </a:ln>
                <a:solidFill>
                  <a:srgbClr val="0A0A0A"/>
                </a:solidFill>
                <a:effectLst/>
                <a:uLnTx/>
                <a:uFillTx/>
              </a:rPr>
              <a:t>&lt;/date&gt;: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A0A0A"/>
              </a:solidFill>
              <a:effectLst/>
              <a:uLnTx/>
              <a:uFillTx/>
            </a:endParaRPr>
          </a:p>
        </p:txBody>
      </p:sp>
      <p:sp>
        <p:nvSpPr>
          <p:cNvPr id="140" name="Content [Comment]" hidden="1">
            <a:extLst>
              <a:ext uri="{FF2B5EF4-FFF2-40B4-BE49-F238E27FC236}">
                <a16:creationId xmlns:a16="http://schemas.microsoft.com/office/drawing/2014/main" id="{906252E7-98DB-45F0-8278-EB60F71B7340}"/>
              </a:ext>
            </a:extLst>
          </p:cNvPr>
          <p:cNvSpPr>
            <a:spLocks/>
          </p:cNvSpPr>
          <p:nvPr userDrawn="1"/>
        </p:nvSpPr>
        <p:spPr>
          <a:xfrm>
            <a:off x="9483344" y="1097671"/>
            <a:ext cx="2479101" cy="1277440"/>
          </a:xfrm>
          <a:prstGeom prst="wedgeRectCallout">
            <a:avLst/>
          </a:prstGeom>
          <a:solidFill>
            <a:srgbClr val="FFFF00"/>
          </a:solidFill>
          <a:ln w="12700" cap="flat" cmpd="sng" algn="ctr">
            <a:solidFill>
              <a:srgbClr val="000000"/>
            </a:solidFill>
            <a:prstDash val="solid"/>
            <a:miter lim="800000"/>
          </a:ln>
          <a:effectLst/>
        </p:spPr>
        <p:txBody>
          <a:bodyPr lIns="143252" tIns="143252" rIns="143252" bIns="143252"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A0A0A"/>
                </a:solidFill>
                <a:effectLst/>
                <a:uLnTx/>
                <a:uFillTx/>
              </a:rPr>
              <a:t>&lt;initials&gt; &lt;date&gt;</a:t>
            </a:r>
            <a:r>
              <a:rPr kumimoji="0" lang="en-US" sz="1200" b="0" i="0" u="none" strike="noStrike" kern="0" cap="none" spc="0" normalizeH="0" baseline="0" noProof="0" dirty="0" err="1">
                <a:ln>
                  <a:noFill/>
                </a:ln>
                <a:solidFill>
                  <a:srgbClr val="0A0A0A"/>
                </a:solidFill>
                <a:effectLst/>
                <a:uLnTx/>
                <a:uFillTx/>
              </a:rPr>
              <a:t>yyyy</a:t>
            </a:r>
            <a:r>
              <a:rPr kumimoji="0" lang="en-US" sz="1200" b="0" i="0" u="none" strike="noStrike" kern="0" cap="none" spc="0" normalizeH="0" baseline="0" noProof="0" dirty="0">
                <a:ln>
                  <a:noFill/>
                </a:ln>
                <a:solidFill>
                  <a:srgbClr val="0A0A0A"/>
                </a:solidFill>
                <a:effectLst/>
                <a:uLnTx/>
                <a:uFillTx/>
              </a:rPr>
              <a:t>-MM-dd </a:t>
            </a:r>
            <a:r>
              <a:rPr kumimoji="0" lang="en-US" sz="1200" b="0" i="0" u="none" strike="noStrike" kern="0" cap="none" spc="0" normalizeH="0" baseline="0" noProof="0" dirty="0" err="1">
                <a:ln>
                  <a:noFill/>
                </a:ln>
                <a:solidFill>
                  <a:srgbClr val="0A0A0A"/>
                </a:solidFill>
                <a:effectLst/>
                <a:uLnTx/>
                <a:uFillTx/>
              </a:rPr>
              <a:t>hh:mm</a:t>
            </a:r>
            <a:r>
              <a:rPr kumimoji="0" lang="en-US" sz="1200" b="0" i="0" u="none" strike="noStrike" kern="0" cap="none" spc="0" normalizeH="0" baseline="0" noProof="0" dirty="0">
                <a:ln>
                  <a:noFill/>
                </a:ln>
                <a:solidFill>
                  <a:srgbClr val="0A0A0A"/>
                </a:solidFill>
                <a:effectLst/>
                <a:uLnTx/>
                <a:uFillTx/>
              </a:rPr>
              <a:t>&lt;/date&gt;: </a:t>
            </a:r>
          </a:p>
        </p:txBody>
      </p:sp>
      <p:sp>
        <p:nvSpPr>
          <p:cNvPr id="141" name="Draft [Sticker]" hidden="1">
            <a:extLst>
              <a:ext uri="{FF2B5EF4-FFF2-40B4-BE49-F238E27FC236}">
                <a16:creationId xmlns:a16="http://schemas.microsoft.com/office/drawing/2014/main" id="{904633E3-6BC9-4C5E-B74A-8B9D4AE95B20}"/>
              </a:ext>
            </a:extLst>
          </p:cNvPr>
          <p:cNvSpPr/>
          <p:nvPr userDrawn="1"/>
        </p:nvSpPr>
        <p:spPr bwMode="gray">
          <a:xfrm rot="18900000">
            <a:off x="2916643" y="2819462"/>
            <a:ext cx="6361889" cy="1219077"/>
          </a:xfrm>
          <a:prstGeom prst="rect">
            <a:avLst/>
          </a:prstGeom>
          <a:no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8800" b="1" i="0" u="none" strike="noStrike" kern="0" cap="none" spc="0" normalizeH="0" baseline="0" noProof="0" dirty="0">
                <a:ln>
                  <a:noFill/>
                </a:ln>
                <a:solidFill>
                  <a:schemeClr val="tx2"/>
                </a:solidFill>
                <a:effectLst/>
                <a:uLnTx/>
                <a:uFillTx/>
                <a:ea typeface="Arial Unicode MS" pitchFamily="34" charset="-128"/>
                <a:cs typeface="Arial Unicode MS" pitchFamily="34" charset="-128"/>
              </a:rPr>
              <a:t>DRAFT</a:t>
            </a:r>
          </a:p>
        </p:txBody>
      </p:sp>
      <p:sp>
        <p:nvSpPr>
          <p:cNvPr id="4" name="Copyright Placeholder" descr="{&quot;templafy&quot;:{&quot;id&quot;:&quot;ccb34f61-cc66-4b8b-938c-71225e84102a&quot;}}">
            <a:extLst>
              <a:ext uri="{FF2B5EF4-FFF2-40B4-BE49-F238E27FC236}">
                <a16:creationId xmlns:a16="http://schemas.microsoft.com/office/drawing/2014/main" id="{E9C21301-507D-F803-005A-2C225F052DFA}"/>
              </a:ext>
            </a:extLst>
          </p:cNvPr>
          <p:cNvSpPr txBox="1">
            <a:spLocks/>
          </p:cNvSpPr>
          <p:nvPr userDrawn="1"/>
        </p:nvSpPr>
        <p:spPr>
          <a:xfrm>
            <a:off x="504001" y="6536751"/>
            <a:ext cx="10155600" cy="138498"/>
          </a:xfrm>
          <a:prstGeom prst="rect">
            <a:avLst/>
          </a:prstGeom>
        </p:spPr>
        <p:txBody>
          <a:bodyPr lIns="0" tIns="0" rIns="0" bIns="0" anchor="ctr" anchorCtr="0">
            <a:noAutofit/>
          </a:bodyPr>
          <a:lstStyle>
            <a:lvl1pPr marL="0" indent="0" algn="l" defTabSz="1088558" rtl="0" eaLnBrk="1" latinLnBrk="0" hangingPunct="1">
              <a:spcBef>
                <a:spcPts val="1800"/>
              </a:spcBef>
              <a:buClr>
                <a:schemeClr val="accent1"/>
              </a:buClr>
              <a:buSzPct val="80000"/>
              <a:buFontTx/>
              <a:buNone/>
              <a:defRPr sz="6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539892" indent="0" algn="l" defTabSz="1088558" rtl="0" eaLnBrk="1" latinLnBrk="0" hangingPunct="1">
              <a:spcBef>
                <a:spcPts val="100"/>
              </a:spcBef>
              <a:buClr>
                <a:schemeClr val="tx1"/>
              </a:buClr>
              <a:buSzPct val="100000"/>
              <a:buFont typeface="Symbol" panose="05050102010706020507" pitchFamily="18" charset="2"/>
              <a:buNone/>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Font typeface="Arial" panose="020B0604020202020204" pitchFamily="34" charset="0"/>
              <a:buNone/>
            </a:pPr>
            <a:r>
              <a:rPr lang="en-US" sz="600" dirty="0"/>
              <a:t>INTERNAL – SAP and Partners Only</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71" r:id="rId16"/>
    <p:sldLayoutId id="2147483763" r:id="rId17"/>
    <p:sldLayoutId id="2147483751" r:id="rId18"/>
    <p:sldLayoutId id="2147483756" r:id="rId19"/>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marR="0" lvl="0" indent="0" algn="r" defTabSz="1088776" rtl="0" eaLnBrk="1" fontAlgn="auto" latinLnBrk="0" hangingPunct="1">
              <a:lnSpc>
                <a:spcPct val="100000"/>
              </a:lnSpc>
              <a:spcBef>
                <a:spcPts val="0"/>
              </a:spcBef>
              <a:spcAft>
                <a:spcPts val="0"/>
              </a:spcAft>
              <a:buClr>
                <a:srgbClr val="FFFFFF"/>
              </a:buClr>
              <a:buSzTx/>
              <a:buFont typeface="Arial" pitchFamily="34" charset="0"/>
              <a:buNone/>
              <a:tabLst/>
              <a:defRPr/>
            </a:pPr>
            <a:fld id="{0BDC132A-5C91-4078-9777-31DA19A62E0A}" type="slidenum">
              <a:rPr kumimoji="0" lang="en-US" sz="9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1088776" rtl="0" eaLnBrk="1" fontAlgn="auto" latinLnBrk="0" hangingPunct="1">
                <a:lnSpc>
                  <a:spcPct val="100000"/>
                </a:lnSpc>
                <a:spcBef>
                  <a:spcPts val="0"/>
                </a:spcBef>
                <a:spcAft>
                  <a:spcPts val="0"/>
                </a:spcAft>
                <a:buClr>
                  <a:srgbClr val="FFFFFF"/>
                </a:buClr>
                <a:buSzTx/>
                <a:buFont typeface="Arial" pitchFamily="34" charset="0"/>
                <a:buNone/>
                <a:tabLst/>
                <a:defRPr/>
              </a:pPr>
              <a:t>‹#›</a:t>
            </a:fld>
            <a:endParaRPr kumimoji="0" lang="en-US" sz="900" b="0" i="0" u="none" strike="noStrike" kern="1200" cap="none" spc="0" normalizeH="0" baseline="0" noProof="0" dirty="0">
              <a:ln>
                <a:noFill/>
              </a:ln>
              <a:solidFill>
                <a:srgbClr val="FFFFFF"/>
              </a:solidFill>
              <a:effectLst/>
              <a:uLnTx/>
              <a:uFillTx/>
              <a:latin typeface="Arial"/>
              <a:ea typeface="+mn-ea"/>
              <a:cs typeface="+mn-cs"/>
            </a:endParaRP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7" name="Harvey 3" hidden="1">
            <a:extLst>
              <a:ext uri="{FF2B5EF4-FFF2-40B4-BE49-F238E27FC236}">
                <a16:creationId xmlns:a16="http://schemas.microsoft.com/office/drawing/2014/main" id="{E2DD6C7F-2784-4085-B35E-D0CF93151D32}"/>
              </a:ext>
            </a:extLst>
          </p:cNvPr>
          <p:cNvGrpSpPr>
            <a:grpSpLocks/>
          </p:cNvGrpSpPr>
          <p:nvPr userDrawn="1">
            <p:custDataLst>
              <p:tags r:id="rId21"/>
            </p:custDataLst>
          </p:nvPr>
        </p:nvGrpSpPr>
        <p:grpSpPr>
          <a:xfrm>
            <a:off x="3938798" y="3978000"/>
            <a:ext cx="1024878" cy="1024878"/>
            <a:chOff x="0" y="0"/>
            <a:chExt cx="914400" cy="914400"/>
          </a:xfrm>
          <a:solidFill>
            <a:schemeClr val="accent1"/>
          </a:solidFill>
        </p:grpSpPr>
        <p:sp>
          <p:nvSpPr>
            <p:cNvPr id="8" name="Harvey 0/3 [0]">
              <a:extLst>
                <a:ext uri="{FF2B5EF4-FFF2-40B4-BE49-F238E27FC236}">
                  <a16:creationId xmlns:a16="http://schemas.microsoft.com/office/drawing/2014/main" id="{76D1956A-873B-484E-BE75-6EDE3EFEDCC2}"/>
                </a:ext>
              </a:extLst>
            </p:cNvPr>
            <p:cNvSpPr>
              <a:spLocks noChangeAspect="1"/>
            </p:cNvSpPr>
            <p:nvPr>
              <p:custDataLst>
                <p:tags r:id="rId140"/>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Harvey 1/3 [1]">
              <a:extLst>
                <a:ext uri="{FF2B5EF4-FFF2-40B4-BE49-F238E27FC236}">
                  <a16:creationId xmlns:a16="http://schemas.microsoft.com/office/drawing/2014/main" id="{7A8F53B0-6F79-4898-A0C4-A91F7DB00E6A}"/>
                </a:ext>
              </a:extLst>
            </p:cNvPr>
            <p:cNvSpPr>
              <a:spLocks noChangeAspect="1"/>
            </p:cNvSpPr>
            <p:nvPr>
              <p:custDataLst>
                <p:tags r:id="rId141"/>
              </p:custDataLst>
            </p:nvPr>
          </p:nvSpPr>
          <p:spPr>
            <a:xfrm>
              <a:off x="0" y="0"/>
              <a:ext cx="914400" cy="914400"/>
            </a:xfrm>
            <a:custGeom>
              <a:avLst/>
              <a:gdLst/>
              <a:ahLst/>
              <a:cxnLst/>
              <a:rect l="l" t="t" r="r" b="b"/>
              <a:pathLst>
                <a:path w="635000" h="635000">
                  <a:moveTo>
                    <a:pt x="317500" y="0"/>
                  </a:moveTo>
                  <a:arcTo wR="317500" hR="317500" stAng="16200000" swAng="7200000"/>
                  <a:lnTo>
                    <a:pt x="317500" y="317500"/>
                  </a:lnTo>
                  <a:close/>
                </a:path>
                <a:path w="635000" h="635000" fill="none">
                  <a:moveTo>
                    <a:pt x="592463" y="476249"/>
                  </a:moveTo>
                  <a:arcTo wR="317500" hR="317500" stAng="1800000" swAng="14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Harvey 2/3 [2]">
              <a:extLst>
                <a:ext uri="{FF2B5EF4-FFF2-40B4-BE49-F238E27FC236}">
                  <a16:creationId xmlns:a16="http://schemas.microsoft.com/office/drawing/2014/main" id="{67E7417D-4B0A-4A13-A4D7-B51B7C58CC54}"/>
                </a:ext>
              </a:extLst>
            </p:cNvPr>
            <p:cNvSpPr>
              <a:spLocks noChangeAspect="1"/>
            </p:cNvSpPr>
            <p:nvPr>
              <p:custDataLst>
                <p:tags r:id="rId142"/>
              </p:custDataLst>
            </p:nvPr>
          </p:nvSpPr>
          <p:spPr>
            <a:xfrm>
              <a:off x="0" y="0"/>
              <a:ext cx="914400" cy="914400"/>
            </a:xfrm>
            <a:custGeom>
              <a:avLst/>
              <a:gdLst/>
              <a:ahLst/>
              <a:cxnLst/>
              <a:rect l="l" t="t" r="r" b="b"/>
              <a:pathLst>
                <a:path w="635000" h="635000">
                  <a:moveTo>
                    <a:pt x="317500" y="0"/>
                  </a:moveTo>
                  <a:arcTo wR="317500" hR="317500" stAng="16200000" swAng="14400000"/>
                  <a:lnTo>
                    <a:pt x="317500" y="317500"/>
                  </a:lnTo>
                  <a:close/>
                </a:path>
                <a:path w="635000" h="635000" fill="none">
                  <a:moveTo>
                    <a:pt x="42536" y="476250"/>
                  </a:moveTo>
                  <a:arcTo wR="317500" hR="317500" stAng="9000000" swAng="7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Harvey 3/3 [3]">
              <a:extLst>
                <a:ext uri="{FF2B5EF4-FFF2-40B4-BE49-F238E27FC236}">
                  <a16:creationId xmlns:a16="http://schemas.microsoft.com/office/drawing/2014/main" id="{94AD8207-D125-429F-A09F-08C9EE19B157}"/>
                </a:ext>
              </a:extLst>
            </p:cNvPr>
            <p:cNvSpPr>
              <a:spLocks noChangeAspect="1"/>
            </p:cNvSpPr>
            <p:nvPr>
              <p:custDataLst>
                <p:tags r:id="rId143"/>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 name="Harvey 4" hidden="1">
            <a:extLst>
              <a:ext uri="{FF2B5EF4-FFF2-40B4-BE49-F238E27FC236}">
                <a16:creationId xmlns:a16="http://schemas.microsoft.com/office/drawing/2014/main" id="{6B608003-5C72-434E-8F1C-BF7F4CA4A26C}"/>
              </a:ext>
            </a:extLst>
          </p:cNvPr>
          <p:cNvGrpSpPr>
            <a:grpSpLocks/>
          </p:cNvGrpSpPr>
          <p:nvPr userDrawn="1">
            <p:custDataLst>
              <p:tags r:id="rId22"/>
            </p:custDataLst>
          </p:nvPr>
        </p:nvGrpSpPr>
        <p:grpSpPr>
          <a:xfrm>
            <a:off x="5391506" y="3978000"/>
            <a:ext cx="1024878" cy="1024878"/>
            <a:chOff x="0" y="0"/>
            <a:chExt cx="914400" cy="914400"/>
          </a:xfrm>
          <a:solidFill>
            <a:schemeClr val="accent1"/>
          </a:solidFill>
        </p:grpSpPr>
        <p:sp>
          <p:nvSpPr>
            <p:cNvPr id="13" name="Harvey 0/4 [0]">
              <a:extLst>
                <a:ext uri="{FF2B5EF4-FFF2-40B4-BE49-F238E27FC236}">
                  <a16:creationId xmlns:a16="http://schemas.microsoft.com/office/drawing/2014/main" id="{0467B57E-FAD8-4950-97F9-ECAB5EC75227}"/>
                </a:ext>
              </a:extLst>
            </p:cNvPr>
            <p:cNvSpPr>
              <a:spLocks noChangeAspect="1"/>
            </p:cNvSpPr>
            <p:nvPr>
              <p:custDataLst>
                <p:tags r:id="rId135"/>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Harvey 1/4 [1]">
              <a:extLst>
                <a:ext uri="{FF2B5EF4-FFF2-40B4-BE49-F238E27FC236}">
                  <a16:creationId xmlns:a16="http://schemas.microsoft.com/office/drawing/2014/main" id="{4737FDC8-754C-4807-899B-A34C337B435F}"/>
                </a:ext>
              </a:extLst>
            </p:cNvPr>
            <p:cNvSpPr>
              <a:spLocks noChangeAspect="1"/>
            </p:cNvSpPr>
            <p:nvPr>
              <p:custDataLst>
                <p:tags r:id="rId136"/>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Harvey 2/4 [2]">
              <a:extLst>
                <a:ext uri="{FF2B5EF4-FFF2-40B4-BE49-F238E27FC236}">
                  <a16:creationId xmlns:a16="http://schemas.microsoft.com/office/drawing/2014/main" id="{500E3869-B32B-4A08-829A-07819962707F}"/>
                </a:ext>
              </a:extLst>
            </p:cNvPr>
            <p:cNvSpPr>
              <a:spLocks noChangeAspect="1"/>
            </p:cNvSpPr>
            <p:nvPr>
              <p:custDataLst>
                <p:tags r:id="rId137"/>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Harvey 3/4 [3]">
              <a:extLst>
                <a:ext uri="{FF2B5EF4-FFF2-40B4-BE49-F238E27FC236}">
                  <a16:creationId xmlns:a16="http://schemas.microsoft.com/office/drawing/2014/main" id="{83770D17-214F-4DFB-8C4A-75BCB6FDCCF1}"/>
                </a:ext>
              </a:extLst>
            </p:cNvPr>
            <p:cNvSpPr>
              <a:spLocks noChangeAspect="1"/>
            </p:cNvSpPr>
            <p:nvPr>
              <p:custDataLst>
                <p:tags r:id="rId138"/>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Harvey 4/4 [4]">
              <a:extLst>
                <a:ext uri="{FF2B5EF4-FFF2-40B4-BE49-F238E27FC236}">
                  <a16:creationId xmlns:a16="http://schemas.microsoft.com/office/drawing/2014/main" id="{2298CBDE-E2CD-44DD-81DA-565BDE17B854}"/>
                </a:ext>
              </a:extLst>
            </p:cNvPr>
            <p:cNvSpPr>
              <a:spLocks noChangeAspect="1"/>
            </p:cNvSpPr>
            <p:nvPr>
              <p:custDataLst>
                <p:tags r:id="rId139"/>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8" name="Harvey 8" hidden="1">
            <a:extLst>
              <a:ext uri="{FF2B5EF4-FFF2-40B4-BE49-F238E27FC236}">
                <a16:creationId xmlns:a16="http://schemas.microsoft.com/office/drawing/2014/main" id="{65A741E4-88C1-4827-B19E-63A8295DED86}"/>
              </a:ext>
            </a:extLst>
          </p:cNvPr>
          <p:cNvGrpSpPr>
            <a:grpSpLocks/>
          </p:cNvGrpSpPr>
          <p:nvPr userDrawn="1">
            <p:custDataLst>
              <p:tags r:id="rId23"/>
            </p:custDataLst>
          </p:nvPr>
        </p:nvGrpSpPr>
        <p:grpSpPr>
          <a:xfrm>
            <a:off x="6844214" y="3978000"/>
            <a:ext cx="1024878" cy="1024878"/>
            <a:chOff x="0" y="0"/>
            <a:chExt cx="914400" cy="914400"/>
          </a:xfrm>
          <a:solidFill>
            <a:schemeClr val="accent1"/>
          </a:solidFill>
        </p:grpSpPr>
        <p:sp>
          <p:nvSpPr>
            <p:cNvPr id="19" name="Harvey 0/8 [0]">
              <a:extLst>
                <a:ext uri="{FF2B5EF4-FFF2-40B4-BE49-F238E27FC236}">
                  <a16:creationId xmlns:a16="http://schemas.microsoft.com/office/drawing/2014/main" id="{D63D2936-46EA-44E4-95BC-083F8C581A0C}"/>
                </a:ext>
              </a:extLst>
            </p:cNvPr>
            <p:cNvSpPr>
              <a:spLocks noChangeAspect="1"/>
            </p:cNvSpPr>
            <p:nvPr>
              <p:custDataLst>
                <p:tags r:id="rId126"/>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Harvey 1/8 [1]">
              <a:extLst>
                <a:ext uri="{FF2B5EF4-FFF2-40B4-BE49-F238E27FC236}">
                  <a16:creationId xmlns:a16="http://schemas.microsoft.com/office/drawing/2014/main" id="{D096D980-9CFC-4294-9B40-92841B87F312}"/>
                </a:ext>
              </a:extLst>
            </p:cNvPr>
            <p:cNvSpPr>
              <a:spLocks noChangeAspect="1"/>
            </p:cNvSpPr>
            <p:nvPr>
              <p:custDataLst>
                <p:tags r:id="rId127"/>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Harvey 2/8 [2]">
              <a:extLst>
                <a:ext uri="{FF2B5EF4-FFF2-40B4-BE49-F238E27FC236}">
                  <a16:creationId xmlns:a16="http://schemas.microsoft.com/office/drawing/2014/main" id="{F9B0FC65-F825-4960-BF8A-E86755376C2C}"/>
                </a:ext>
              </a:extLst>
            </p:cNvPr>
            <p:cNvSpPr>
              <a:spLocks noChangeAspect="1"/>
            </p:cNvSpPr>
            <p:nvPr>
              <p:custDataLst>
                <p:tags r:id="rId128"/>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Harvey 3/8 [3]">
              <a:extLst>
                <a:ext uri="{FF2B5EF4-FFF2-40B4-BE49-F238E27FC236}">
                  <a16:creationId xmlns:a16="http://schemas.microsoft.com/office/drawing/2014/main" id="{72489F0D-9F1E-4F64-B7DC-7C979BD81FA6}"/>
                </a:ext>
              </a:extLst>
            </p:cNvPr>
            <p:cNvSpPr>
              <a:spLocks noChangeAspect="1"/>
            </p:cNvSpPr>
            <p:nvPr>
              <p:custDataLst>
                <p:tags r:id="rId129"/>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Harvey 4/8 [4]">
              <a:extLst>
                <a:ext uri="{FF2B5EF4-FFF2-40B4-BE49-F238E27FC236}">
                  <a16:creationId xmlns:a16="http://schemas.microsoft.com/office/drawing/2014/main" id="{4F47161A-836E-4CB2-97C4-5ABCB035EE25}"/>
                </a:ext>
              </a:extLst>
            </p:cNvPr>
            <p:cNvSpPr>
              <a:spLocks noChangeAspect="1"/>
            </p:cNvSpPr>
            <p:nvPr>
              <p:custDataLst>
                <p:tags r:id="rId130"/>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Harvey 5/8 [5]">
              <a:extLst>
                <a:ext uri="{FF2B5EF4-FFF2-40B4-BE49-F238E27FC236}">
                  <a16:creationId xmlns:a16="http://schemas.microsoft.com/office/drawing/2014/main" id="{D80539EF-20E9-4266-BD06-3959673E5243}"/>
                </a:ext>
              </a:extLst>
            </p:cNvPr>
            <p:cNvSpPr>
              <a:spLocks noChangeAspect="1"/>
            </p:cNvSpPr>
            <p:nvPr>
              <p:custDataLst>
                <p:tags r:id="rId131"/>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Harvey 6/8 [6]">
              <a:extLst>
                <a:ext uri="{FF2B5EF4-FFF2-40B4-BE49-F238E27FC236}">
                  <a16:creationId xmlns:a16="http://schemas.microsoft.com/office/drawing/2014/main" id="{C88D2627-1A78-4152-B77C-58669AC49F36}"/>
                </a:ext>
              </a:extLst>
            </p:cNvPr>
            <p:cNvSpPr>
              <a:spLocks noChangeAspect="1"/>
            </p:cNvSpPr>
            <p:nvPr>
              <p:custDataLst>
                <p:tags r:id="rId132"/>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Harvey 7/8 [7]">
              <a:extLst>
                <a:ext uri="{FF2B5EF4-FFF2-40B4-BE49-F238E27FC236}">
                  <a16:creationId xmlns:a16="http://schemas.microsoft.com/office/drawing/2014/main" id="{F8117399-4ECF-44E9-9BC8-A7C83760976C}"/>
                </a:ext>
              </a:extLst>
            </p:cNvPr>
            <p:cNvSpPr>
              <a:spLocks noChangeAspect="1"/>
            </p:cNvSpPr>
            <p:nvPr>
              <p:custDataLst>
                <p:tags r:id="rId133"/>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Harvey 8/8 [8]">
              <a:extLst>
                <a:ext uri="{FF2B5EF4-FFF2-40B4-BE49-F238E27FC236}">
                  <a16:creationId xmlns:a16="http://schemas.microsoft.com/office/drawing/2014/main" id="{B912D41C-14ED-4BE0-96D3-6AEB2ED794D2}"/>
                </a:ext>
              </a:extLst>
            </p:cNvPr>
            <p:cNvSpPr>
              <a:spLocks noChangeAspect="1"/>
            </p:cNvSpPr>
            <p:nvPr>
              <p:custDataLst>
                <p:tags r:id="rId134"/>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8" name="Harvey 100" hidden="1">
            <a:extLst>
              <a:ext uri="{FF2B5EF4-FFF2-40B4-BE49-F238E27FC236}">
                <a16:creationId xmlns:a16="http://schemas.microsoft.com/office/drawing/2014/main" id="{2C4AA9A9-EE14-41CD-8AD6-AC987D77FC05}"/>
              </a:ext>
            </a:extLst>
          </p:cNvPr>
          <p:cNvGrpSpPr/>
          <p:nvPr userDrawn="1">
            <p:custDataLst>
              <p:tags r:id="rId24"/>
            </p:custDataLst>
          </p:nvPr>
        </p:nvGrpSpPr>
        <p:grpSpPr>
          <a:xfrm>
            <a:off x="8296922" y="3978000"/>
            <a:ext cx="1024878" cy="1024878"/>
            <a:chOff x="4334905" y="3282696"/>
            <a:chExt cx="292608" cy="292608"/>
          </a:xfrm>
          <a:solidFill>
            <a:schemeClr val="accent1"/>
          </a:solidFill>
        </p:grpSpPr>
        <p:sp>
          <p:nvSpPr>
            <p:cNvPr id="29" name="Harvey 0/100 [0]">
              <a:extLst>
                <a:ext uri="{FF2B5EF4-FFF2-40B4-BE49-F238E27FC236}">
                  <a16:creationId xmlns:a16="http://schemas.microsoft.com/office/drawing/2014/main" id="{0B60B67C-997A-4EB0-98E0-CA4E4E4B5118}"/>
                </a:ext>
              </a:extLst>
            </p:cNvPr>
            <p:cNvSpPr>
              <a:spLocks noChangeAspect="1"/>
            </p:cNvSpPr>
            <p:nvPr>
              <p:custDataLst>
                <p:tags r:id="rId25"/>
              </p:custDataLst>
            </p:nvPr>
          </p:nvSpPr>
          <p:spPr>
            <a:xfrm>
              <a:off x="4334905" y="3282696"/>
              <a:ext cx="292608" cy="292608"/>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txBody>
            <a:bodyPr/>
            <a:lstStyle/>
            <a:p>
              <a:endParaRPr lang="en-GB"/>
            </a:p>
          </p:txBody>
        </p:sp>
        <p:sp>
          <p:nvSpPr>
            <p:cNvPr id="30" name="Harvey 1/100 [1]">
              <a:extLst>
                <a:ext uri="{FF2B5EF4-FFF2-40B4-BE49-F238E27FC236}">
                  <a16:creationId xmlns:a16="http://schemas.microsoft.com/office/drawing/2014/main" id="{7DAEEFA9-09E0-4535-8058-345772E9D551}"/>
                </a:ext>
              </a:extLst>
            </p:cNvPr>
            <p:cNvSpPr>
              <a:spLocks noChangeAspect="1"/>
            </p:cNvSpPr>
            <p:nvPr>
              <p:custDataLst>
                <p:tags r:id="rId26"/>
              </p:custDataLst>
            </p:nvPr>
          </p:nvSpPr>
          <p:spPr>
            <a:xfrm>
              <a:off x="4334905" y="3282696"/>
              <a:ext cx="292608" cy="292608"/>
            </a:xfrm>
            <a:custGeom>
              <a:avLst/>
              <a:gdLst/>
              <a:ahLst/>
              <a:cxnLst/>
              <a:rect l="l" t="t" r="r" b="b"/>
              <a:pathLst>
                <a:path w="635000" h="635000">
                  <a:moveTo>
                    <a:pt x="317500" y="0"/>
                  </a:moveTo>
                  <a:arcTo wR="317500" hR="317500" stAng="16200000" swAng="216000"/>
                  <a:lnTo>
                    <a:pt x="317500" y="317500"/>
                  </a:lnTo>
                  <a:close/>
                </a:path>
                <a:path w="635000" h="635000" fill="none">
                  <a:moveTo>
                    <a:pt x="337435" y="626"/>
                  </a:moveTo>
                  <a:arcTo wR="317500" hR="317500" stAng="-5184000" swAng="21384000"/>
                </a:path>
              </a:pathLst>
            </a:custGeom>
            <a:grpFill/>
            <a:ln w="19050" cmpd="sng">
              <a:solidFill>
                <a:schemeClr val="tx1"/>
              </a:solidFill>
            </a:ln>
          </p:spPr>
          <p:txBody>
            <a:bodyPr/>
            <a:lstStyle/>
            <a:p>
              <a:endParaRPr lang="en-GB"/>
            </a:p>
          </p:txBody>
        </p:sp>
        <p:sp>
          <p:nvSpPr>
            <p:cNvPr id="31" name="Harvey 2/100 [2]">
              <a:extLst>
                <a:ext uri="{FF2B5EF4-FFF2-40B4-BE49-F238E27FC236}">
                  <a16:creationId xmlns:a16="http://schemas.microsoft.com/office/drawing/2014/main" id="{C84C906D-AC0F-4F5B-B334-51FDEA499286}"/>
                </a:ext>
              </a:extLst>
            </p:cNvPr>
            <p:cNvSpPr>
              <a:spLocks noChangeAspect="1"/>
            </p:cNvSpPr>
            <p:nvPr>
              <p:custDataLst>
                <p:tags r:id="rId27"/>
              </p:custDataLst>
            </p:nvPr>
          </p:nvSpPr>
          <p:spPr>
            <a:xfrm>
              <a:off x="4334905" y="3282696"/>
              <a:ext cx="292608" cy="292608"/>
            </a:xfrm>
            <a:custGeom>
              <a:avLst/>
              <a:gdLst/>
              <a:ahLst/>
              <a:cxnLst/>
              <a:rect l="l" t="t" r="r" b="b"/>
              <a:pathLst>
                <a:path w="635000" h="635000">
                  <a:moveTo>
                    <a:pt x="317500" y="0"/>
                  </a:moveTo>
                  <a:arcTo wR="317500" hR="317500" stAng="16200000" swAng="432000"/>
                  <a:lnTo>
                    <a:pt x="317500" y="317500"/>
                  </a:lnTo>
                  <a:close/>
                </a:path>
                <a:path w="635000" h="635000" fill="none">
                  <a:moveTo>
                    <a:pt x="357293" y="2503"/>
                  </a:moveTo>
                  <a:arcTo wR="317500" hR="317500" stAng="-4968000" swAng="21168000"/>
                </a:path>
              </a:pathLst>
            </a:custGeom>
            <a:grpFill/>
            <a:ln w="19050" cmpd="sng">
              <a:solidFill>
                <a:schemeClr val="tx1"/>
              </a:solidFill>
            </a:ln>
          </p:spPr>
          <p:txBody>
            <a:bodyPr/>
            <a:lstStyle/>
            <a:p>
              <a:endParaRPr lang="en-GB"/>
            </a:p>
          </p:txBody>
        </p:sp>
        <p:sp>
          <p:nvSpPr>
            <p:cNvPr id="32" name="Harvey 3/100 [3]">
              <a:extLst>
                <a:ext uri="{FF2B5EF4-FFF2-40B4-BE49-F238E27FC236}">
                  <a16:creationId xmlns:a16="http://schemas.microsoft.com/office/drawing/2014/main" id="{5331B348-43F5-457E-9C20-7EAAD007F74A}"/>
                </a:ext>
              </a:extLst>
            </p:cNvPr>
            <p:cNvSpPr>
              <a:spLocks noChangeAspect="1"/>
            </p:cNvSpPr>
            <p:nvPr>
              <p:custDataLst>
                <p:tags r:id="rId28"/>
              </p:custDataLst>
            </p:nvPr>
          </p:nvSpPr>
          <p:spPr>
            <a:xfrm>
              <a:off x="4334905" y="3282696"/>
              <a:ext cx="292608" cy="292608"/>
            </a:xfrm>
            <a:custGeom>
              <a:avLst/>
              <a:gdLst/>
              <a:ahLst/>
              <a:cxnLst/>
              <a:rect l="l" t="t" r="r" b="b"/>
              <a:pathLst>
                <a:path w="635000" h="635000">
                  <a:moveTo>
                    <a:pt x="317500" y="0"/>
                  </a:moveTo>
                  <a:arcTo wR="317500" hR="317500" stAng="16200000" swAng="647999"/>
                  <a:lnTo>
                    <a:pt x="317500" y="317500"/>
                  </a:lnTo>
                  <a:close/>
                </a:path>
                <a:path w="635000" h="635000" fill="none">
                  <a:moveTo>
                    <a:pt x="376993" y="5623"/>
                  </a:moveTo>
                  <a:arcTo wR="317500" hR="317500" stAng="-4752000" swAng="20952000"/>
                </a:path>
              </a:pathLst>
            </a:custGeom>
            <a:grpFill/>
            <a:ln w="19050" cmpd="sng">
              <a:solidFill>
                <a:schemeClr val="tx1"/>
              </a:solidFill>
            </a:ln>
          </p:spPr>
          <p:txBody>
            <a:bodyPr/>
            <a:lstStyle/>
            <a:p>
              <a:endParaRPr lang="en-GB"/>
            </a:p>
          </p:txBody>
        </p:sp>
        <p:sp>
          <p:nvSpPr>
            <p:cNvPr id="33" name="Harvey 4/100 [4]">
              <a:extLst>
                <a:ext uri="{FF2B5EF4-FFF2-40B4-BE49-F238E27FC236}">
                  <a16:creationId xmlns:a16="http://schemas.microsoft.com/office/drawing/2014/main" id="{18D263CF-2B62-4C47-BE83-FD72BDBDB277}"/>
                </a:ext>
              </a:extLst>
            </p:cNvPr>
            <p:cNvSpPr>
              <a:spLocks noChangeAspect="1"/>
            </p:cNvSpPr>
            <p:nvPr>
              <p:custDataLst>
                <p:tags r:id="rId29"/>
              </p:custDataLst>
            </p:nvPr>
          </p:nvSpPr>
          <p:spPr>
            <a:xfrm>
              <a:off x="4334905" y="3282696"/>
              <a:ext cx="292608" cy="292608"/>
            </a:xfrm>
            <a:custGeom>
              <a:avLst/>
              <a:gdLst/>
              <a:ahLst/>
              <a:cxnLst/>
              <a:rect l="l" t="t" r="r" b="b"/>
              <a:pathLst>
                <a:path w="635000" h="635000">
                  <a:moveTo>
                    <a:pt x="317500" y="0"/>
                  </a:moveTo>
                  <a:arcTo wR="317500" hR="317500" stAng="16200000" swAng="864000"/>
                  <a:lnTo>
                    <a:pt x="317500" y="317500"/>
                  </a:lnTo>
                  <a:close/>
                </a:path>
                <a:path w="635000" h="635000" fill="none">
                  <a:moveTo>
                    <a:pt x="396459" y="9974"/>
                  </a:moveTo>
                  <a:arcTo wR="317500" hR="317500" stAng="-4536000" swAng="20735999"/>
                </a:path>
              </a:pathLst>
            </a:custGeom>
            <a:grpFill/>
            <a:ln w="19050" cmpd="sng">
              <a:solidFill>
                <a:schemeClr val="tx1"/>
              </a:solidFill>
            </a:ln>
          </p:spPr>
          <p:txBody>
            <a:bodyPr/>
            <a:lstStyle/>
            <a:p>
              <a:endParaRPr lang="en-GB"/>
            </a:p>
          </p:txBody>
        </p:sp>
        <p:sp>
          <p:nvSpPr>
            <p:cNvPr id="35" name="Harvey 5/100 [5]">
              <a:extLst>
                <a:ext uri="{FF2B5EF4-FFF2-40B4-BE49-F238E27FC236}">
                  <a16:creationId xmlns:a16="http://schemas.microsoft.com/office/drawing/2014/main" id="{DB8F581D-8CF4-44A7-B4F4-0DE74457F251}"/>
                </a:ext>
              </a:extLst>
            </p:cNvPr>
            <p:cNvSpPr>
              <a:spLocks noChangeAspect="1"/>
            </p:cNvSpPr>
            <p:nvPr>
              <p:custDataLst>
                <p:tags r:id="rId30"/>
              </p:custDataLst>
            </p:nvPr>
          </p:nvSpPr>
          <p:spPr>
            <a:xfrm>
              <a:off x="4334905" y="3282696"/>
              <a:ext cx="292608" cy="292608"/>
            </a:xfrm>
            <a:custGeom>
              <a:avLst/>
              <a:gdLst/>
              <a:ahLst/>
              <a:cxnLst/>
              <a:rect l="l" t="t" r="r" b="b"/>
              <a:pathLst>
                <a:path w="635000" h="635000">
                  <a:moveTo>
                    <a:pt x="317500" y="0"/>
                  </a:moveTo>
                  <a:arcTo wR="317500" hR="317500" stAng="16200000" swAng="1080000"/>
                  <a:lnTo>
                    <a:pt x="317500" y="317500"/>
                  </a:lnTo>
                  <a:close/>
                </a:path>
                <a:path w="635000" h="635000" fill="none">
                  <a:moveTo>
                    <a:pt x="415612" y="15539"/>
                  </a:moveTo>
                  <a:arcTo wR="317500" hR="317500" stAng="-4320000" swAng="20520000"/>
                </a:path>
              </a:pathLst>
            </a:custGeom>
            <a:grpFill/>
            <a:ln w="19050" cmpd="sng">
              <a:solidFill>
                <a:schemeClr val="tx1"/>
              </a:solidFill>
            </a:ln>
          </p:spPr>
          <p:txBody>
            <a:bodyPr/>
            <a:lstStyle/>
            <a:p>
              <a:endParaRPr lang="en-GB"/>
            </a:p>
          </p:txBody>
        </p:sp>
        <p:sp>
          <p:nvSpPr>
            <p:cNvPr id="36" name="Harvey 6/100 [6]">
              <a:extLst>
                <a:ext uri="{FF2B5EF4-FFF2-40B4-BE49-F238E27FC236}">
                  <a16:creationId xmlns:a16="http://schemas.microsoft.com/office/drawing/2014/main" id="{383A6352-9EAD-4A05-8ABD-66158F752B74}"/>
                </a:ext>
              </a:extLst>
            </p:cNvPr>
            <p:cNvSpPr>
              <a:spLocks noChangeAspect="1"/>
            </p:cNvSpPr>
            <p:nvPr>
              <p:custDataLst>
                <p:tags r:id="rId31"/>
              </p:custDataLst>
            </p:nvPr>
          </p:nvSpPr>
          <p:spPr>
            <a:xfrm>
              <a:off x="4334905" y="3282696"/>
              <a:ext cx="292608" cy="292608"/>
            </a:xfrm>
            <a:custGeom>
              <a:avLst/>
              <a:gdLst/>
              <a:ahLst/>
              <a:cxnLst/>
              <a:rect l="l" t="t" r="r" b="b"/>
              <a:pathLst>
                <a:path w="635000" h="635000">
                  <a:moveTo>
                    <a:pt x="317500" y="0"/>
                  </a:moveTo>
                  <a:arcTo wR="317500" hR="317500" stAng="16200000" swAng="1295999"/>
                  <a:lnTo>
                    <a:pt x="317500" y="317500"/>
                  </a:lnTo>
                  <a:close/>
                </a:path>
                <a:path w="635000" h="635000" fill="none">
                  <a:moveTo>
                    <a:pt x="434379" y="22295"/>
                  </a:moveTo>
                  <a:arcTo wR="317500" hR="317500" stAng="-4104000" swAng="20304000"/>
                </a:path>
              </a:pathLst>
            </a:custGeom>
            <a:grpFill/>
            <a:ln w="19050" cmpd="sng">
              <a:solidFill>
                <a:schemeClr val="tx1"/>
              </a:solidFill>
            </a:ln>
          </p:spPr>
          <p:txBody>
            <a:bodyPr/>
            <a:lstStyle/>
            <a:p>
              <a:endParaRPr lang="en-GB"/>
            </a:p>
          </p:txBody>
        </p:sp>
        <p:sp>
          <p:nvSpPr>
            <p:cNvPr id="37" name="Harvey 7/100 [7]">
              <a:extLst>
                <a:ext uri="{FF2B5EF4-FFF2-40B4-BE49-F238E27FC236}">
                  <a16:creationId xmlns:a16="http://schemas.microsoft.com/office/drawing/2014/main" id="{AC78B9F4-DF17-4E2D-9790-668D5CEC3049}"/>
                </a:ext>
              </a:extLst>
            </p:cNvPr>
            <p:cNvSpPr>
              <a:spLocks noChangeAspect="1"/>
            </p:cNvSpPr>
            <p:nvPr>
              <p:custDataLst>
                <p:tags r:id="rId32"/>
              </p:custDataLst>
            </p:nvPr>
          </p:nvSpPr>
          <p:spPr>
            <a:xfrm>
              <a:off x="4334905" y="3282696"/>
              <a:ext cx="292608" cy="292608"/>
            </a:xfrm>
            <a:custGeom>
              <a:avLst/>
              <a:gdLst/>
              <a:ahLst/>
              <a:cxnLst/>
              <a:rect l="l" t="t" r="r" b="b"/>
              <a:pathLst>
                <a:path w="635000" h="635000">
                  <a:moveTo>
                    <a:pt x="317500" y="0"/>
                  </a:moveTo>
                  <a:arcTo wR="317500" hR="317500" stAng="16200000" swAng="1512000"/>
                  <a:lnTo>
                    <a:pt x="317500" y="317500"/>
                  </a:lnTo>
                  <a:close/>
                </a:path>
                <a:path w="635000" h="635000" fill="none">
                  <a:moveTo>
                    <a:pt x="452684" y="30217"/>
                  </a:moveTo>
                  <a:arcTo wR="317500" hR="317500" stAng="-3888000" swAng="20087999"/>
                </a:path>
              </a:pathLst>
            </a:custGeom>
            <a:grpFill/>
            <a:ln w="19050" cmpd="sng">
              <a:solidFill>
                <a:schemeClr val="tx1"/>
              </a:solidFill>
            </a:ln>
          </p:spPr>
          <p:txBody>
            <a:bodyPr/>
            <a:lstStyle/>
            <a:p>
              <a:endParaRPr lang="en-GB"/>
            </a:p>
          </p:txBody>
        </p:sp>
        <p:sp>
          <p:nvSpPr>
            <p:cNvPr id="38" name="Harvey 8/100 [8]">
              <a:extLst>
                <a:ext uri="{FF2B5EF4-FFF2-40B4-BE49-F238E27FC236}">
                  <a16:creationId xmlns:a16="http://schemas.microsoft.com/office/drawing/2014/main" id="{2577ED03-E1A5-42A1-8DCD-AEFD054EB873}"/>
                </a:ext>
              </a:extLst>
            </p:cNvPr>
            <p:cNvSpPr>
              <a:spLocks noChangeAspect="1"/>
            </p:cNvSpPr>
            <p:nvPr>
              <p:custDataLst>
                <p:tags r:id="rId33"/>
              </p:custDataLst>
            </p:nvPr>
          </p:nvSpPr>
          <p:spPr>
            <a:xfrm>
              <a:off x="4334905" y="3282696"/>
              <a:ext cx="292608" cy="292608"/>
            </a:xfrm>
            <a:custGeom>
              <a:avLst/>
              <a:gdLst/>
              <a:ahLst/>
              <a:cxnLst/>
              <a:rect l="l" t="t" r="r" b="b"/>
              <a:pathLst>
                <a:path w="635000" h="635000">
                  <a:moveTo>
                    <a:pt x="317500" y="0"/>
                  </a:moveTo>
                  <a:arcTo wR="317500" hR="317500" stAng="16200000" swAng="1728000"/>
                  <a:lnTo>
                    <a:pt x="317500" y="317500"/>
                  </a:lnTo>
                  <a:close/>
                </a:path>
                <a:path w="635000" h="635000" fill="none">
                  <a:moveTo>
                    <a:pt x="470456" y="39272"/>
                  </a:moveTo>
                  <a:arcTo wR="317500" hR="317500" stAng="-3672000" swAng="19872000"/>
                </a:path>
              </a:pathLst>
            </a:custGeom>
            <a:grpFill/>
            <a:ln w="19050" cmpd="sng">
              <a:solidFill>
                <a:schemeClr val="tx1"/>
              </a:solidFill>
            </a:ln>
          </p:spPr>
          <p:txBody>
            <a:bodyPr/>
            <a:lstStyle/>
            <a:p>
              <a:endParaRPr lang="en-GB"/>
            </a:p>
          </p:txBody>
        </p:sp>
        <p:sp>
          <p:nvSpPr>
            <p:cNvPr id="39" name="Harvey 9/100 [9]">
              <a:extLst>
                <a:ext uri="{FF2B5EF4-FFF2-40B4-BE49-F238E27FC236}">
                  <a16:creationId xmlns:a16="http://schemas.microsoft.com/office/drawing/2014/main" id="{9B167A94-DCC5-461B-9970-C5FFF47CB641}"/>
                </a:ext>
              </a:extLst>
            </p:cNvPr>
            <p:cNvSpPr>
              <a:spLocks noChangeAspect="1"/>
            </p:cNvSpPr>
            <p:nvPr>
              <p:custDataLst>
                <p:tags r:id="rId34"/>
              </p:custDataLst>
            </p:nvPr>
          </p:nvSpPr>
          <p:spPr>
            <a:xfrm>
              <a:off x="4334905" y="3282696"/>
              <a:ext cx="292608" cy="292608"/>
            </a:xfrm>
            <a:custGeom>
              <a:avLst/>
              <a:gdLst/>
              <a:ahLst/>
              <a:cxnLst/>
              <a:rect l="l" t="t" r="r" b="b"/>
              <a:pathLst>
                <a:path w="635000" h="635000">
                  <a:moveTo>
                    <a:pt x="317500" y="0"/>
                  </a:moveTo>
                  <a:arcTo wR="317500" hR="317500" stAng="16200000" swAng="1944000"/>
                  <a:lnTo>
                    <a:pt x="317500" y="317500"/>
                  </a:lnTo>
                  <a:close/>
                </a:path>
                <a:path w="635000" h="635000" fill="none">
                  <a:moveTo>
                    <a:pt x="487625" y="49425"/>
                  </a:moveTo>
                  <a:arcTo wR="317500" hR="317500" stAng="-3456000" swAng="19656000"/>
                </a:path>
              </a:pathLst>
            </a:custGeom>
            <a:grpFill/>
            <a:ln w="19050" cmpd="sng">
              <a:solidFill>
                <a:schemeClr val="tx1"/>
              </a:solidFill>
            </a:ln>
          </p:spPr>
          <p:txBody>
            <a:bodyPr/>
            <a:lstStyle/>
            <a:p>
              <a:endParaRPr lang="en-GB"/>
            </a:p>
          </p:txBody>
        </p:sp>
        <p:sp>
          <p:nvSpPr>
            <p:cNvPr id="40" name="Harvey 10/100 [10]">
              <a:extLst>
                <a:ext uri="{FF2B5EF4-FFF2-40B4-BE49-F238E27FC236}">
                  <a16:creationId xmlns:a16="http://schemas.microsoft.com/office/drawing/2014/main" id="{5A26E699-12E3-4167-ADED-3C1AF764FAA3}"/>
                </a:ext>
              </a:extLst>
            </p:cNvPr>
            <p:cNvSpPr>
              <a:spLocks noChangeAspect="1"/>
            </p:cNvSpPr>
            <p:nvPr>
              <p:custDataLst>
                <p:tags r:id="rId35"/>
              </p:custDataLst>
            </p:nvPr>
          </p:nvSpPr>
          <p:spPr>
            <a:xfrm>
              <a:off x="4334905" y="3282696"/>
              <a:ext cx="292608" cy="292608"/>
            </a:xfrm>
            <a:custGeom>
              <a:avLst/>
              <a:gdLst/>
              <a:ahLst/>
              <a:cxnLst/>
              <a:rect l="l" t="t" r="r" b="b"/>
              <a:pathLst>
                <a:path w="635000" h="635000">
                  <a:moveTo>
                    <a:pt x="317500" y="0"/>
                  </a:moveTo>
                  <a:arcTo wR="317500" hR="317500" stAng="16200000" swAng="2160000"/>
                  <a:lnTo>
                    <a:pt x="317500" y="317500"/>
                  </a:lnTo>
                  <a:close/>
                </a:path>
                <a:path w="635000" h="635000" fill="none">
                  <a:moveTo>
                    <a:pt x="504121" y="60637"/>
                  </a:moveTo>
                  <a:arcTo wR="317500" hR="317500" stAng="-3240000" swAng="19440000"/>
                </a:path>
              </a:pathLst>
            </a:custGeom>
            <a:grpFill/>
            <a:ln w="19050" cmpd="sng">
              <a:solidFill>
                <a:schemeClr val="tx1"/>
              </a:solidFill>
            </a:ln>
          </p:spPr>
          <p:txBody>
            <a:bodyPr/>
            <a:lstStyle/>
            <a:p>
              <a:endParaRPr lang="en-GB"/>
            </a:p>
          </p:txBody>
        </p:sp>
        <p:sp>
          <p:nvSpPr>
            <p:cNvPr id="41" name="Harvey 11/100 [11]">
              <a:extLst>
                <a:ext uri="{FF2B5EF4-FFF2-40B4-BE49-F238E27FC236}">
                  <a16:creationId xmlns:a16="http://schemas.microsoft.com/office/drawing/2014/main" id="{F820A8FC-3CE4-4CBA-BAE6-398A7F026B55}"/>
                </a:ext>
              </a:extLst>
            </p:cNvPr>
            <p:cNvSpPr>
              <a:spLocks noChangeAspect="1"/>
            </p:cNvSpPr>
            <p:nvPr>
              <p:custDataLst>
                <p:tags r:id="rId36"/>
              </p:custDataLst>
            </p:nvPr>
          </p:nvSpPr>
          <p:spPr>
            <a:xfrm>
              <a:off x="4334905" y="3282696"/>
              <a:ext cx="292608" cy="292608"/>
            </a:xfrm>
            <a:custGeom>
              <a:avLst/>
              <a:gdLst/>
              <a:ahLst/>
              <a:cxnLst/>
              <a:rect l="l" t="t" r="r" b="b"/>
              <a:pathLst>
                <a:path w="635000" h="635000">
                  <a:moveTo>
                    <a:pt x="317500" y="0"/>
                  </a:moveTo>
                  <a:arcTo wR="317500" hR="317500" stAng="16200000" swAng="2376000"/>
                  <a:lnTo>
                    <a:pt x="317500" y="317500"/>
                  </a:lnTo>
                  <a:close/>
                </a:path>
                <a:path w="635000" h="635000" fill="none">
                  <a:moveTo>
                    <a:pt x="519882" y="72862"/>
                  </a:moveTo>
                  <a:arcTo wR="317500" hR="317500" stAng="-3024000" swAng="19224000"/>
                </a:path>
              </a:pathLst>
            </a:custGeom>
            <a:grpFill/>
            <a:ln w="19050" cmpd="sng">
              <a:solidFill>
                <a:schemeClr val="tx1"/>
              </a:solidFill>
            </a:ln>
          </p:spPr>
          <p:txBody>
            <a:bodyPr/>
            <a:lstStyle/>
            <a:p>
              <a:endParaRPr lang="en-GB"/>
            </a:p>
          </p:txBody>
        </p:sp>
        <p:sp>
          <p:nvSpPr>
            <p:cNvPr id="42" name="Harvey 12/100 [12]">
              <a:extLst>
                <a:ext uri="{FF2B5EF4-FFF2-40B4-BE49-F238E27FC236}">
                  <a16:creationId xmlns:a16="http://schemas.microsoft.com/office/drawing/2014/main" id="{31F16729-DFEC-43AE-96FD-5ADAD841109F}"/>
                </a:ext>
              </a:extLst>
            </p:cNvPr>
            <p:cNvSpPr>
              <a:spLocks noChangeAspect="1"/>
            </p:cNvSpPr>
            <p:nvPr>
              <p:custDataLst>
                <p:tags r:id="rId37"/>
              </p:custDataLst>
            </p:nvPr>
          </p:nvSpPr>
          <p:spPr>
            <a:xfrm>
              <a:off x="4334905" y="3282696"/>
              <a:ext cx="292608" cy="292608"/>
            </a:xfrm>
            <a:custGeom>
              <a:avLst/>
              <a:gdLst/>
              <a:ahLst/>
              <a:cxnLst/>
              <a:rect l="l" t="t" r="r" b="b"/>
              <a:pathLst>
                <a:path w="635000" h="635000">
                  <a:moveTo>
                    <a:pt x="317500" y="0"/>
                  </a:moveTo>
                  <a:arcTo wR="317500" hR="317500" stAng="16200000" swAng="2591999"/>
                  <a:lnTo>
                    <a:pt x="317500" y="317500"/>
                  </a:lnTo>
                  <a:close/>
                </a:path>
                <a:path w="635000" h="635000" fill="none">
                  <a:moveTo>
                    <a:pt x="534843" y="86052"/>
                  </a:moveTo>
                  <a:arcTo wR="317500" hR="317500" stAng="-2808000" swAng="19008000"/>
                </a:path>
              </a:pathLst>
            </a:custGeom>
            <a:grpFill/>
            <a:ln w="19050" cmpd="sng">
              <a:solidFill>
                <a:schemeClr val="tx1"/>
              </a:solidFill>
            </a:ln>
          </p:spPr>
          <p:txBody>
            <a:bodyPr/>
            <a:lstStyle/>
            <a:p>
              <a:endParaRPr lang="en-GB"/>
            </a:p>
          </p:txBody>
        </p:sp>
        <p:sp>
          <p:nvSpPr>
            <p:cNvPr id="43" name="Harvey 13/100 [13]">
              <a:extLst>
                <a:ext uri="{FF2B5EF4-FFF2-40B4-BE49-F238E27FC236}">
                  <a16:creationId xmlns:a16="http://schemas.microsoft.com/office/drawing/2014/main" id="{E4398C50-BFFD-487F-93AC-1F2177BB3B86}"/>
                </a:ext>
              </a:extLst>
            </p:cNvPr>
            <p:cNvSpPr>
              <a:spLocks noChangeAspect="1"/>
            </p:cNvSpPr>
            <p:nvPr>
              <p:custDataLst>
                <p:tags r:id="rId38"/>
              </p:custDataLst>
            </p:nvPr>
          </p:nvSpPr>
          <p:spPr>
            <a:xfrm>
              <a:off x="4334905" y="3282696"/>
              <a:ext cx="292608" cy="292608"/>
            </a:xfrm>
            <a:custGeom>
              <a:avLst/>
              <a:gdLst/>
              <a:ahLst/>
              <a:cxnLst/>
              <a:rect l="l" t="t" r="r" b="b"/>
              <a:pathLst>
                <a:path w="635000" h="635000">
                  <a:moveTo>
                    <a:pt x="317500" y="0"/>
                  </a:moveTo>
                  <a:arcTo wR="317500" hR="317500" stAng="16200000" swAng="2808000"/>
                  <a:lnTo>
                    <a:pt x="317500" y="317500"/>
                  </a:lnTo>
                  <a:close/>
                </a:path>
                <a:path w="635000" h="635000" fill="none">
                  <a:moveTo>
                    <a:pt x="548947" y="100156"/>
                  </a:moveTo>
                  <a:arcTo wR="317500" hR="317500" stAng="-2591999" swAng="18792000"/>
                </a:path>
              </a:pathLst>
            </a:custGeom>
            <a:grpFill/>
            <a:ln w="19050" cmpd="sng">
              <a:solidFill>
                <a:schemeClr val="tx1"/>
              </a:solidFill>
            </a:ln>
          </p:spPr>
          <p:txBody>
            <a:bodyPr/>
            <a:lstStyle/>
            <a:p>
              <a:endParaRPr lang="en-GB"/>
            </a:p>
          </p:txBody>
        </p:sp>
        <p:sp>
          <p:nvSpPr>
            <p:cNvPr id="44" name="Harvey 14/100 [14]">
              <a:extLst>
                <a:ext uri="{FF2B5EF4-FFF2-40B4-BE49-F238E27FC236}">
                  <a16:creationId xmlns:a16="http://schemas.microsoft.com/office/drawing/2014/main" id="{675D9417-20D9-4833-9CE5-50B086713780}"/>
                </a:ext>
              </a:extLst>
            </p:cNvPr>
            <p:cNvSpPr>
              <a:spLocks noChangeAspect="1"/>
            </p:cNvSpPr>
            <p:nvPr>
              <p:custDataLst>
                <p:tags r:id="rId39"/>
              </p:custDataLst>
            </p:nvPr>
          </p:nvSpPr>
          <p:spPr>
            <a:xfrm>
              <a:off x="4334905" y="3282696"/>
              <a:ext cx="292608" cy="292608"/>
            </a:xfrm>
            <a:custGeom>
              <a:avLst/>
              <a:gdLst/>
              <a:ahLst/>
              <a:cxnLst/>
              <a:rect l="l" t="t" r="r" b="b"/>
              <a:pathLst>
                <a:path w="635000" h="635000">
                  <a:moveTo>
                    <a:pt x="317500" y="0"/>
                  </a:moveTo>
                  <a:arcTo wR="317500" hR="317500" stAng="16200000" swAng="3024000"/>
                  <a:lnTo>
                    <a:pt x="317500" y="317500"/>
                  </a:lnTo>
                  <a:close/>
                </a:path>
                <a:path w="635000" h="635000" fill="none">
                  <a:moveTo>
                    <a:pt x="562137" y="115117"/>
                  </a:moveTo>
                  <a:arcTo wR="317500" hR="317500" stAng="-2375999" swAng="18576000"/>
                </a:path>
              </a:pathLst>
            </a:custGeom>
            <a:grpFill/>
            <a:ln w="19050" cmpd="sng">
              <a:solidFill>
                <a:schemeClr val="tx1"/>
              </a:solidFill>
            </a:ln>
          </p:spPr>
          <p:txBody>
            <a:bodyPr/>
            <a:lstStyle/>
            <a:p>
              <a:endParaRPr lang="en-GB"/>
            </a:p>
          </p:txBody>
        </p:sp>
        <p:sp>
          <p:nvSpPr>
            <p:cNvPr id="45" name="Harvey 15/100 [15]">
              <a:extLst>
                <a:ext uri="{FF2B5EF4-FFF2-40B4-BE49-F238E27FC236}">
                  <a16:creationId xmlns:a16="http://schemas.microsoft.com/office/drawing/2014/main" id="{3666FBE4-3CEE-43B7-83C1-0C2A47739511}"/>
                </a:ext>
              </a:extLst>
            </p:cNvPr>
            <p:cNvSpPr>
              <a:spLocks noChangeAspect="1"/>
            </p:cNvSpPr>
            <p:nvPr>
              <p:custDataLst>
                <p:tags r:id="rId40"/>
              </p:custDataLst>
            </p:nvPr>
          </p:nvSpPr>
          <p:spPr>
            <a:xfrm>
              <a:off x="4334905" y="3282696"/>
              <a:ext cx="292608" cy="292608"/>
            </a:xfrm>
            <a:custGeom>
              <a:avLst/>
              <a:gdLst/>
              <a:ahLst/>
              <a:cxnLst/>
              <a:rect l="l" t="t" r="r" b="b"/>
              <a:pathLst>
                <a:path w="635000" h="635000">
                  <a:moveTo>
                    <a:pt x="317500" y="0"/>
                  </a:moveTo>
                  <a:arcTo wR="317500" hR="317500" stAng="16200000" swAng="3240000"/>
                  <a:lnTo>
                    <a:pt x="317500" y="317500"/>
                  </a:lnTo>
                  <a:close/>
                </a:path>
                <a:path w="635000" h="635000" fill="none">
                  <a:moveTo>
                    <a:pt x="574362" y="130878"/>
                  </a:moveTo>
                  <a:arcTo wR="317500" hR="317500" stAng="-2160000" swAng="18360000"/>
                </a:path>
              </a:pathLst>
            </a:custGeom>
            <a:grpFill/>
            <a:ln w="19050" cmpd="sng">
              <a:solidFill>
                <a:schemeClr val="tx1"/>
              </a:solidFill>
            </a:ln>
          </p:spPr>
          <p:txBody>
            <a:bodyPr/>
            <a:lstStyle/>
            <a:p>
              <a:endParaRPr lang="en-GB"/>
            </a:p>
          </p:txBody>
        </p:sp>
        <p:sp>
          <p:nvSpPr>
            <p:cNvPr id="46" name="Harvey 16/100 [16]">
              <a:extLst>
                <a:ext uri="{FF2B5EF4-FFF2-40B4-BE49-F238E27FC236}">
                  <a16:creationId xmlns:a16="http://schemas.microsoft.com/office/drawing/2014/main" id="{F979B8E0-5904-481A-B1E1-9C6D95DF9F7C}"/>
                </a:ext>
              </a:extLst>
            </p:cNvPr>
            <p:cNvSpPr>
              <a:spLocks noChangeAspect="1"/>
            </p:cNvSpPr>
            <p:nvPr>
              <p:custDataLst>
                <p:tags r:id="rId41"/>
              </p:custDataLst>
            </p:nvPr>
          </p:nvSpPr>
          <p:spPr>
            <a:xfrm>
              <a:off x="4334905" y="3282696"/>
              <a:ext cx="292608" cy="292608"/>
            </a:xfrm>
            <a:custGeom>
              <a:avLst/>
              <a:gdLst/>
              <a:ahLst/>
              <a:cxnLst/>
              <a:rect l="l" t="t" r="r" b="b"/>
              <a:pathLst>
                <a:path w="635000" h="635000">
                  <a:moveTo>
                    <a:pt x="317500" y="0"/>
                  </a:moveTo>
                  <a:arcTo wR="317500" hR="317500" stAng="16200000" swAng="3456000"/>
                  <a:lnTo>
                    <a:pt x="317500" y="317500"/>
                  </a:lnTo>
                  <a:close/>
                </a:path>
                <a:path w="635000" h="635000" fill="none">
                  <a:moveTo>
                    <a:pt x="585574" y="147374"/>
                  </a:moveTo>
                  <a:arcTo wR="317500" hR="317500" stAng="-1944000" swAng="18144000"/>
                </a:path>
              </a:pathLst>
            </a:custGeom>
            <a:grpFill/>
            <a:ln w="19050" cmpd="sng">
              <a:solidFill>
                <a:schemeClr val="tx1"/>
              </a:solidFill>
            </a:ln>
          </p:spPr>
          <p:txBody>
            <a:bodyPr/>
            <a:lstStyle/>
            <a:p>
              <a:endParaRPr lang="en-GB"/>
            </a:p>
          </p:txBody>
        </p:sp>
        <p:sp>
          <p:nvSpPr>
            <p:cNvPr id="47" name="Harvey 17/100 [17]">
              <a:extLst>
                <a:ext uri="{FF2B5EF4-FFF2-40B4-BE49-F238E27FC236}">
                  <a16:creationId xmlns:a16="http://schemas.microsoft.com/office/drawing/2014/main" id="{71716968-2083-4153-9DAA-3F8C26432ACE}"/>
                </a:ext>
              </a:extLst>
            </p:cNvPr>
            <p:cNvSpPr>
              <a:spLocks noChangeAspect="1"/>
            </p:cNvSpPr>
            <p:nvPr>
              <p:custDataLst>
                <p:tags r:id="rId42"/>
              </p:custDataLst>
            </p:nvPr>
          </p:nvSpPr>
          <p:spPr>
            <a:xfrm>
              <a:off x="4334905" y="3282696"/>
              <a:ext cx="292608" cy="292608"/>
            </a:xfrm>
            <a:custGeom>
              <a:avLst/>
              <a:gdLst/>
              <a:ahLst/>
              <a:cxnLst/>
              <a:rect l="l" t="t" r="r" b="b"/>
              <a:pathLst>
                <a:path w="635000" h="635000">
                  <a:moveTo>
                    <a:pt x="317500" y="0"/>
                  </a:moveTo>
                  <a:arcTo wR="317500" hR="317500" stAng="16200000" swAng="3672000"/>
                  <a:lnTo>
                    <a:pt x="317500" y="317500"/>
                  </a:lnTo>
                  <a:close/>
                </a:path>
                <a:path w="635000" h="635000" fill="none">
                  <a:moveTo>
                    <a:pt x="595727" y="164543"/>
                  </a:moveTo>
                  <a:arcTo wR="317500" hR="317500" stAng="-1727999" swAng="17928000"/>
                </a:path>
              </a:pathLst>
            </a:custGeom>
            <a:grpFill/>
            <a:ln w="19050" cmpd="sng">
              <a:solidFill>
                <a:schemeClr val="tx1"/>
              </a:solidFill>
            </a:ln>
          </p:spPr>
          <p:txBody>
            <a:bodyPr/>
            <a:lstStyle/>
            <a:p>
              <a:endParaRPr lang="en-GB"/>
            </a:p>
          </p:txBody>
        </p:sp>
        <p:sp>
          <p:nvSpPr>
            <p:cNvPr id="48" name="Harvey 18/100 [18]">
              <a:extLst>
                <a:ext uri="{FF2B5EF4-FFF2-40B4-BE49-F238E27FC236}">
                  <a16:creationId xmlns:a16="http://schemas.microsoft.com/office/drawing/2014/main" id="{C1D12AF8-310A-4A60-A8D9-E26C9D0D94FD}"/>
                </a:ext>
              </a:extLst>
            </p:cNvPr>
            <p:cNvSpPr>
              <a:spLocks noChangeAspect="1"/>
            </p:cNvSpPr>
            <p:nvPr>
              <p:custDataLst>
                <p:tags r:id="rId43"/>
              </p:custDataLst>
            </p:nvPr>
          </p:nvSpPr>
          <p:spPr>
            <a:xfrm>
              <a:off x="4334905" y="3282696"/>
              <a:ext cx="292608" cy="292608"/>
            </a:xfrm>
            <a:custGeom>
              <a:avLst/>
              <a:gdLst/>
              <a:ahLst/>
              <a:cxnLst/>
              <a:rect l="l" t="t" r="r" b="b"/>
              <a:pathLst>
                <a:path w="635000" h="635000">
                  <a:moveTo>
                    <a:pt x="317500" y="0"/>
                  </a:moveTo>
                  <a:arcTo wR="317500" hR="317500" stAng="16200000" swAng="3888000"/>
                  <a:lnTo>
                    <a:pt x="317500" y="317500"/>
                  </a:lnTo>
                  <a:close/>
                </a:path>
                <a:path w="635000" h="635000" fill="none">
                  <a:moveTo>
                    <a:pt x="604782" y="182315"/>
                  </a:moveTo>
                  <a:arcTo wR="317500" hR="317500" stAng="-1512000" swAng="17712000"/>
                </a:path>
              </a:pathLst>
            </a:custGeom>
            <a:grpFill/>
            <a:ln w="19050" cmpd="sng">
              <a:solidFill>
                <a:schemeClr val="tx1"/>
              </a:solidFill>
            </a:ln>
          </p:spPr>
          <p:txBody>
            <a:bodyPr/>
            <a:lstStyle/>
            <a:p>
              <a:endParaRPr lang="en-GB"/>
            </a:p>
          </p:txBody>
        </p:sp>
        <p:sp>
          <p:nvSpPr>
            <p:cNvPr id="49" name="Harvey 19/100 [19]">
              <a:extLst>
                <a:ext uri="{FF2B5EF4-FFF2-40B4-BE49-F238E27FC236}">
                  <a16:creationId xmlns:a16="http://schemas.microsoft.com/office/drawing/2014/main" id="{C587885C-11FD-4365-93C9-369845C5B1D3}"/>
                </a:ext>
              </a:extLst>
            </p:cNvPr>
            <p:cNvSpPr>
              <a:spLocks noChangeAspect="1"/>
            </p:cNvSpPr>
            <p:nvPr>
              <p:custDataLst>
                <p:tags r:id="rId44"/>
              </p:custDataLst>
            </p:nvPr>
          </p:nvSpPr>
          <p:spPr>
            <a:xfrm>
              <a:off x="4334905" y="3282696"/>
              <a:ext cx="292608" cy="292608"/>
            </a:xfrm>
            <a:custGeom>
              <a:avLst/>
              <a:gdLst/>
              <a:ahLst/>
              <a:cxnLst/>
              <a:rect l="l" t="t" r="r" b="b"/>
              <a:pathLst>
                <a:path w="635000" h="635000">
                  <a:moveTo>
                    <a:pt x="317500" y="0"/>
                  </a:moveTo>
                  <a:arcTo wR="317500" hR="317500" stAng="16200000" swAng="4104000"/>
                  <a:lnTo>
                    <a:pt x="317500" y="317500"/>
                  </a:lnTo>
                  <a:close/>
                </a:path>
                <a:path w="635000" h="635000" fill="none">
                  <a:moveTo>
                    <a:pt x="612704" y="200620"/>
                  </a:moveTo>
                  <a:arcTo wR="317500" hR="317500" stAng="-1295999" swAng="17496000"/>
                </a:path>
              </a:pathLst>
            </a:custGeom>
            <a:grpFill/>
            <a:ln w="19050" cmpd="sng">
              <a:solidFill>
                <a:schemeClr val="tx1"/>
              </a:solidFill>
            </a:ln>
          </p:spPr>
          <p:txBody>
            <a:bodyPr/>
            <a:lstStyle/>
            <a:p>
              <a:endParaRPr lang="en-GB"/>
            </a:p>
          </p:txBody>
        </p:sp>
        <p:sp>
          <p:nvSpPr>
            <p:cNvPr id="50" name="Harvey 20/100 [20]">
              <a:extLst>
                <a:ext uri="{FF2B5EF4-FFF2-40B4-BE49-F238E27FC236}">
                  <a16:creationId xmlns:a16="http://schemas.microsoft.com/office/drawing/2014/main" id="{0DFEA4D6-DB33-4BA0-9B39-C6DC449D6DCF}"/>
                </a:ext>
              </a:extLst>
            </p:cNvPr>
            <p:cNvSpPr>
              <a:spLocks noChangeAspect="1"/>
            </p:cNvSpPr>
            <p:nvPr>
              <p:custDataLst>
                <p:tags r:id="rId45"/>
              </p:custDataLst>
            </p:nvPr>
          </p:nvSpPr>
          <p:spPr>
            <a:xfrm>
              <a:off x="4334905" y="3282696"/>
              <a:ext cx="292608" cy="292608"/>
            </a:xfrm>
            <a:custGeom>
              <a:avLst/>
              <a:gdLst/>
              <a:ahLst/>
              <a:cxnLst/>
              <a:rect l="l" t="t" r="r" b="b"/>
              <a:pathLst>
                <a:path w="635000" h="635000">
                  <a:moveTo>
                    <a:pt x="317500" y="0"/>
                  </a:moveTo>
                  <a:arcTo wR="317500" hR="317500" stAng="16200000" swAng="4320000"/>
                  <a:lnTo>
                    <a:pt x="317500" y="317500"/>
                  </a:lnTo>
                  <a:close/>
                </a:path>
                <a:path w="635000" h="635000" fill="none">
                  <a:moveTo>
                    <a:pt x="619460" y="219387"/>
                  </a:moveTo>
                  <a:arcTo wR="317500" hR="317500" stAng="-1080000" swAng="17280000"/>
                </a:path>
              </a:pathLst>
            </a:custGeom>
            <a:grpFill/>
            <a:ln w="19050" cmpd="sng">
              <a:solidFill>
                <a:schemeClr val="tx1"/>
              </a:solidFill>
            </a:ln>
          </p:spPr>
          <p:txBody>
            <a:bodyPr/>
            <a:lstStyle/>
            <a:p>
              <a:endParaRPr lang="en-GB"/>
            </a:p>
          </p:txBody>
        </p:sp>
        <p:sp>
          <p:nvSpPr>
            <p:cNvPr id="51" name="Harvey 21/100 [21]">
              <a:extLst>
                <a:ext uri="{FF2B5EF4-FFF2-40B4-BE49-F238E27FC236}">
                  <a16:creationId xmlns:a16="http://schemas.microsoft.com/office/drawing/2014/main" id="{6B616720-F062-4402-A6C1-F4CBA52171D3}"/>
                </a:ext>
              </a:extLst>
            </p:cNvPr>
            <p:cNvSpPr>
              <a:spLocks noChangeAspect="1"/>
            </p:cNvSpPr>
            <p:nvPr>
              <p:custDataLst>
                <p:tags r:id="rId46"/>
              </p:custDataLst>
            </p:nvPr>
          </p:nvSpPr>
          <p:spPr>
            <a:xfrm>
              <a:off x="4334905" y="3282696"/>
              <a:ext cx="292608" cy="292608"/>
            </a:xfrm>
            <a:custGeom>
              <a:avLst/>
              <a:gdLst/>
              <a:ahLst/>
              <a:cxnLst/>
              <a:rect l="l" t="t" r="r" b="b"/>
              <a:pathLst>
                <a:path w="635000" h="635000">
                  <a:moveTo>
                    <a:pt x="317500" y="0"/>
                  </a:moveTo>
                  <a:arcTo wR="317500" hR="317500" stAng="16200000" swAng="4536000"/>
                  <a:lnTo>
                    <a:pt x="317500" y="317500"/>
                  </a:lnTo>
                  <a:close/>
                </a:path>
                <a:path w="635000" h="635000" fill="none">
                  <a:moveTo>
                    <a:pt x="625025" y="238540"/>
                  </a:moveTo>
                  <a:arcTo wR="317500" hR="317500" stAng="-864000" swAng="17064000"/>
                </a:path>
              </a:pathLst>
            </a:custGeom>
            <a:grpFill/>
            <a:ln w="19050" cmpd="sng">
              <a:solidFill>
                <a:schemeClr val="tx1"/>
              </a:solidFill>
            </a:ln>
          </p:spPr>
          <p:txBody>
            <a:bodyPr/>
            <a:lstStyle/>
            <a:p>
              <a:endParaRPr lang="en-GB"/>
            </a:p>
          </p:txBody>
        </p:sp>
        <p:sp>
          <p:nvSpPr>
            <p:cNvPr id="52" name="Harvey 22/100 [22]">
              <a:extLst>
                <a:ext uri="{FF2B5EF4-FFF2-40B4-BE49-F238E27FC236}">
                  <a16:creationId xmlns:a16="http://schemas.microsoft.com/office/drawing/2014/main" id="{2E4A5CA2-E839-4E73-A274-49DE99B1C50F}"/>
                </a:ext>
              </a:extLst>
            </p:cNvPr>
            <p:cNvSpPr>
              <a:spLocks noChangeAspect="1"/>
            </p:cNvSpPr>
            <p:nvPr>
              <p:custDataLst>
                <p:tags r:id="rId47"/>
              </p:custDataLst>
            </p:nvPr>
          </p:nvSpPr>
          <p:spPr>
            <a:xfrm>
              <a:off x="4334905" y="3282696"/>
              <a:ext cx="292608" cy="292608"/>
            </a:xfrm>
            <a:custGeom>
              <a:avLst/>
              <a:gdLst/>
              <a:ahLst/>
              <a:cxnLst/>
              <a:rect l="l" t="t" r="r" b="b"/>
              <a:pathLst>
                <a:path w="635000" h="635000">
                  <a:moveTo>
                    <a:pt x="317500" y="0"/>
                  </a:moveTo>
                  <a:arcTo wR="317500" hR="317500" stAng="16200000" swAng="4752000"/>
                  <a:lnTo>
                    <a:pt x="317500" y="317500"/>
                  </a:lnTo>
                  <a:close/>
                </a:path>
                <a:path w="635000" h="635000" fill="none">
                  <a:moveTo>
                    <a:pt x="629376" y="258006"/>
                  </a:moveTo>
                  <a:arcTo wR="317500" hR="317500" stAng="-647999" swAng="16848000"/>
                </a:path>
              </a:pathLst>
            </a:custGeom>
            <a:grpFill/>
            <a:ln w="19050" cmpd="sng">
              <a:solidFill>
                <a:schemeClr val="tx1"/>
              </a:solidFill>
            </a:ln>
          </p:spPr>
          <p:txBody>
            <a:bodyPr/>
            <a:lstStyle/>
            <a:p>
              <a:endParaRPr lang="en-GB"/>
            </a:p>
          </p:txBody>
        </p:sp>
        <p:sp>
          <p:nvSpPr>
            <p:cNvPr id="53" name="Harvey 23/100 [23]">
              <a:extLst>
                <a:ext uri="{FF2B5EF4-FFF2-40B4-BE49-F238E27FC236}">
                  <a16:creationId xmlns:a16="http://schemas.microsoft.com/office/drawing/2014/main" id="{3DCD53C2-A835-4CB8-9468-2C92013F44B5}"/>
                </a:ext>
              </a:extLst>
            </p:cNvPr>
            <p:cNvSpPr>
              <a:spLocks noChangeAspect="1"/>
            </p:cNvSpPr>
            <p:nvPr>
              <p:custDataLst>
                <p:tags r:id="rId48"/>
              </p:custDataLst>
            </p:nvPr>
          </p:nvSpPr>
          <p:spPr>
            <a:xfrm>
              <a:off x="4334905" y="3282696"/>
              <a:ext cx="292608" cy="292608"/>
            </a:xfrm>
            <a:custGeom>
              <a:avLst/>
              <a:gdLst/>
              <a:ahLst/>
              <a:cxnLst/>
              <a:rect l="l" t="t" r="r" b="b"/>
              <a:pathLst>
                <a:path w="635000" h="635000">
                  <a:moveTo>
                    <a:pt x="317500" y="0"/>
                  </a:moveTo>
                  <a:arcTo wR="317500" hR="317500" stAng="16200000" swAng="4968000"/>
                  <a:lnTo>
                    <a:pt x="317500" y="317500"/>
                  </a:lnTo>
                  <a:close/>
                </a:path>
                <a:path w="635000" h="635000" fill="none">
                  <a:moveTo>
                    <a:pt x="632496" y="277706"/>
                  </a:moveTo>
                  <a:arcTo wR="317500" hR="317500" stAng="-432000" swAng="16632000"/>
                </a:path>
              </a:pathLst>
            </a:custGeom>
            <a:grpFill/>
            <a:ln w="19050" cmpd="sng">
              <a:solidFill>
                <a:schemeClr val="tx1"/>
              </a:solidFill>
            </a:ln>
          </p:spPr>
          <p:txBody>
            <a:bodyPr/>
            <a:lstStyle/>
            <a:p>
              <a:endParaRPr lang="en-GB"/>
            </a:p>
          </p:txBody>
        </p:sp>
        <p:sp>
          <p:nvSpPr>
            <p:cNvPr id="54" name="Harvey 24/100 [24]">
              <a:extLst>
                <a:ext uri="{FF2B5EF4-FFF2-40B4-BE49-F238E27FC236}">
                  <a16:creationId xmlns:a16="http://schemas.microsoft.com/office/drawing/2014/main" id="{0BD9113F-8ACE-463E-BEF7-5D2C960A1E3D}"/>
                </a:ext>
              </a:extLst>
            </p:cNvPr>
            <p:cNvSpPr>
              <a:spLocks noChangeAspect="1"/>
            </p:cNvSpPr>
            <p:nvPr>
              <p:custDataLst>
                <p:tags r:id="rId49"/>
              </p:custDataLst>
            </p:nvPr>
          </p:nvSpPr>
          <p:spPr>
            <a:xfrm>
              <a:off x="4334905" y="3282696"/>
              <a:ext cx="292608" cy="292608"/>
            </a:xfrm>
            <a:custGeom>
              <a:avLst/>
              <a:gdLst/>
              <a:ahLst/>
              <a:cxnLst/>
              <a:rect l="l" t="t" r="r" b="b"/>
              <a:pathLst>
                <a:path w="635000" h="635000">
                  <a:moveTo>
                    <a:pt x="317500" y="0"/>
                  </a:moveTo>
                  <a:arcTo wR="317500" hR="317500" stAng="16200000" swAng="5183999"/>
                  <a:lnTo>
                    <a:pt x="317500" y="317500"/>
                  </a:lnTo>
                  <a:close/>
                </a:path>
                <a:path w="635000" h="635000" fill="none">
                  <a:moveTo>
                    <a:pt x="634373" y="297564"/>
                  </a:moveTo>
                  <a:arcTo wR="317500" hR="317500" stAng="-216000" swAng="16416000"/>
                </a:path>
              </a:pathLst>
            </a:custGeom>
            <a:grpFill/>
            <a:ln w="19050" cmpd="sng">
              <a:solidFill>
                <a:schemeClr val="tx1"/>
              </a:solidFill>
            </a:ln>
          </p:spPr>
          <p:txBody>
            <a:bodyPr/>
            <a:lstStyle/>
            <a:p>
              <a:endParaRPr lang="en-GB"/>
            </a:p>
          </p:txBody>
        </p:sp>
        <p:sp>
          <p:nvSpPr>
            <p:cNvPr id="55" name="Harvey 25/100 [25]">
              <a:extLst>
                <a:ext uri="{FF2B5EF4-FFF2-40B4-BE49-F238E27FC236}">
                  <a16:creationId xmlns:a16="http://schemas.microsoft.com/office/drawing/2014/main" id="{A0C79897-7FEB-441B-A4CB-F5B74F5352FA}"/>
                </a:ext>
              </a:extLst>
            </p:cNvPr>
            <p:cNvSpPr>
              <a:spLocks noChangeAspect="1"/>
            </p:cNvSpPr>
            <p:nvPr>
              <p:custDataLst>
                <p:tags r:id="rId50"/>
              </p:custDataLst>
            </p:nvPr>
          </p:nvSpPr>
          <p:spPr>
            <a:xfrm>
              <a:off x="4334905" y="3282696"/>
              <a:ext cx="292608" cy="292608"/>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txBody>
            <a:bodyPr/>
            <a:lstStyle/>
            <a:p>
              <a:endParaRPr lang="en-GB"/>
            </a:p>
          </p:txBody>
        </p:sp>
        <p:sp>
          <p:nvSpPr>
            <p:cNvPr id="56" name="Harvey 26/100 [26]">
              <a:extLst>
                <a:ext uri="{FF2B5EF4-FFF2-40B4-BE49-F238E27FC236}">
                  <a16:creationId xmlns:a16="http://schemas.microsoft.com/office/drawing/2014/main" id="{88DEA423-7272-4270-BD71-9ACAEB894DD2}"/>
                </a:ext>
              </a:extLst>
            </p:cNvPr>
            <p:cNvSpPr>
              <a:spLocks noChangeAspect="1"/>
            </p:cNvSpPr>
            <p:nvPr>
              <p:custDataLst>
                <p:tags r:id="rId51"/>
              </p:custDataLst>
            </p:nvPr>
          </p:nvSpPr>
          <p:spPr>
            <a:xfrm>
              <a:off x="4334905" y="3282696"/>
              <a:ext cx="292608" cy="292608"/>
            </a:xfrm>
            <a:custGeom>
              <a:avLst/>
              <a:gdLst/>
              <a:ahLst/>
              <a:cxnLst/>
              <a:rect l="l" t="t" r="r" b="b"/>
              <a:pathLst>
                <a:path w="635000" h="635000">
                  <a:moveTo>
                    <a:pt x="317500" y="0"/>
                  </a:moveTo>
                  <a:arcTo wR="317500" hR="317500" stAng="16200000" swAng="5616000"/>
                  <a:lnTo>
                    <a:pt x="317500" y="317500"/>
                  </a:lnTo>
                  <a:close/>
                </a:path>
                <a:path w="635000" h="635000" fill="none">
                  <a:moveTo>
                    <a:pt x="634373" y="337435"/>
                  </a:moveTo>
                  <a:arcTo wR="317500" hR="317500" stAng="216000" swAng="15983999"/>
                </a:path>
              </a:pathLst>
            </a:custGeom>
            <a:grpFill/>
            <a:ln w="19050" cmpd="sng">
              <a:solidFill>
                <a:schemeClr val="tx1"/>
              </a:solidFill>
            </a:ln>
          </p:spPr>
          <p:txBody>
            <a:bodyPr/>
            <a:lstStyle/>
            <a:p>
              <a:endParaRPr lang="en-GB"/>
            </a:p>
          </p:txBody>
        </p:sp>
        <p:sp>
          <p:nvSpPr>
            <p:cNvPr id="57" name="Harvey 27/100 [27]">
              <a:extLst>
                <a:ext uri="{FF2B5EF4-FFF2-40B4-BE49-F238E27FC236}">
                  <a16:creationId xmlns:a16="http://schemas.microsoft.com/office/drawing/2014/main" id="{ABF9DC9D-9784-42F7-9BC1-D959BA5B29A9}"/>
                </a:ext>
              </a:extLst>
            </p:cNvPr>
            <p:cNvSpPr>
              <a:spLocks noChangeAspect="1"/>
            </p:cNvSpPr>
            <p:nvPr>
              <p:custDataLst>
                <p:tags r:id="rId52"/>
              </p:custDataLst>
            </p:nvPr>
          </p:nvSpPr>
          <p:spPr>
            <a:xfrm>
              <a:off x="4334905" y="3282696"/>
              <a:ext cx="292608" cy="292608"/>
            </a:xfrm>
            <a:custGeom>
              <a:avLst/>
              <a:gdLst/>
              <a:ahLst/>
              <a:cxnLst/>
              <a:rect l="l" t="t" r="r" b="b"/>
              <a:pathLst>
                <a:path w="635000" h="635000">
                  <a:moveTo>
                    <a:pt x="317500" y="0"/>
                  </a:moveTo>
                  <a:arcTo wR="317500" hR="317500" stAng="16200000" swAng="5832000"/>
                  <a:lnTo>
                    <a:pt x="317500" y="317500"/>
                  </a:lnTo>
                  <a:close/>
                </a:path>
                <a:path w="635000" h="635000" fill="none">
                  <a:moveTo>
                    <a:pt x="632496" y="357293"/>
                  </a:moveTo>
                  <a:arcTo wR="317500" hR="317500" stAng="432000" swAng="15768000"/>
                </a:path>
              </a:pathLst>
            </a:custGeom>
            <a:grpFill/>
            <a:ln w="19050" cmpd="sng">
              <a:solidFill>
                <a:schemeClr val="tx1"/>
              </a:solidFill>
            </a:ln>
          </p:spPr>
          <p:txBody>
            <a:bodyPr/>
            <a:lstStyle/>
            <a:p>
              <a:endParaRPr lang="en-GB"/>
            </a:p>
          </p:txBody>
        </p:sp>
        <p:sp>
          <p:nvSpPr>
            <p:cNvPr id="58" name="Harvey 28/100 [28]">
              <a:extLst>
                <a:ext uri="{FF2B5EF4-FFF2-40B4-BE49-F238E27FC236}">
                  <a16:creationId xmlns:a16="http://schemas.microsoft.com/office/drawing/2014/main" id="{253A0F1B-274A-4C2F-8909-10DCC3C664C8}"/>
                </a:ext>
              </a:extLst>
            </p:cNvPr>
            <p:cNvSpPr>
              <a:spLocks noChangeAspect="1"/>
            </p:cNvSpPr>
            <p:nvPr>
              <p:custDataLst>
                <p:tags r:id="rId53"/>
              </p:custDataLst>
            </p:nvPr>
          </p:nvSpPr>
          <p:spPr>
            <a:xfrm>
              <a:off x="4334905" y="3282696"/>
              <a:ext cx="292608" cy="292608"/>
            </a:xfrm>
            <a:custGeom>
              <a:avLst/>
              <a:gdLst/>
              <a:ahLst/>
              <a:cxnLst/>
              <a:rect l="l" t="t" r="r" b="b"/>
              <a:pathLst>
                <a:path w="635000" h="635000">
                  <a:moveTo>
                    <a:pt x="317500" y="0"/>
                  </a:moveTo>
                  <a:arcTo wR="317500" hR="317500" stAng="16200000" swAng="6048000"/>
                  <a:lnTo>
                    <a:pt x="317500" y="317500"/>
                  </a:lnTo>
                  <a:close/>
                </a:path>
                <a:path w="635000" h="635000" fill="none">
                  <a:moveTo>
                    <a:pt x="629376" y="376993"/>
                  </a:moveTo>
                  <a:arcTo wR="317500" hR="317500" stAng="648000" swAng="15552000"/>
                </a:path>
              </a:pathLst>
            </a:custGeom>
            <a:grpFill/>
            <a:ln w="19050" cmpd="sng">
              <a:solidFill>
                <a:schemeClr val="tx1"/>
              </a:solidFill>
            </a:ln>
          </p:spPr>
          <p:txBody>
            <a:bodyPr/>
            <a:lstStyle/>
            <a:p>
              <a:endParaRPr lang="en-GB"/>
            </a:p>
          </p:txBody>
        </p:sp>
        <p:sp>
          <p:nvSpPr>
            <p:cNvPr id="59" name="Harvey 29/100 [29]">
              <a:extLst>
                <a:ext uri="{FF2B5EF4-FFF2-40B4-BE49-F238E27FC236}">
                  <a16:creationId xmlns:a16="http://schemas.microsoft.com/office/drawing/2014/main" id="{F088766A-C09E-41AD-B4A8-037680E089A0}"/>
                </a:ext>
              </a:extLst>
            </p:cNvPr>
            <p:cNvSpPr>
              <a:spLocks noChangeAspect="1"/>
            </p:cNvSpPr>
            <p:nvPr>
              <p:custDataLst>
                <p:tags r:id="rId54"/>
              </p:custDataLst>
            </p:nvPr>
          </p:nvSpPr>
          <p:spPr>
            <a:xfrm>
              <a:off x="4334905" y="3282696"/>
              <a:ext cx="292608" cy="292608"/>
            </a:xfrm>
            <a:custGeom>
              <a:avLst/>
              <a:gdLst/>
              <a:ahLst/>
              <a:cxnLst/>
              <a:rect l="l" t="t" r="r" b="b"/>
              <a:pathLst>
                <a:path w="635000" h="635000">
                  <a:moveTo>
                    <a:pt x="317500" y="0"/>
                  </a:moveTo>
                  <a:arcTo wR="317500" hR="317500" stAng="16200000" swAng="6263999"/>
                  <a:lnTo>
                    <a:pt x="317500" y="317500"/>
                  </a:lnTo>
                  <a:close/>
                </a:path>
                <a:path w="635000" h="635000" fill="none">
                  <a:moveTo>
                    <a:pt x="625025" y="396459"/>
                  </a:moveTo>
                  <a:arcTo wR="317500" hR="317500" stAng="863999" swAng="15336000"/>
                </a:path>
              </a:pathLst>
            </a:custGeom>
            <a:grpFill/>
            <a:ln w="19050" cmpd="sng">
              <a:solidFill>
                <a:schemeClr val="tx1"/>
              </a:solidFill>
            </a:ln>
          </p:spPr>
          <p:txBody>
            <a:bodyPr/>
            <a:lstStyle/>
            <a:p>
              <a:endParaRPr lang="en-GB"/>
            </a:p>
          </p:txBody>
        </p:sp>
        <p:sp>
          <p:nvSpPr>
            <p:cNvPr id="60" name="Harvey 30/100 [30]">
              <a:extLst>
                <a:ext uri="{FF2B5EF4-FFF2-40B4-BE49-F238E27FC236}">
                  <a16:creationId xmlns:a16="http://schemas.microsoft.com/office/drawing/2014/main" id="{33917A65-AD51-4648-AAB4-80520AB0DF59}"/>
                </a:ext>
              </a:extLst>
            </p:cNvPr>
            <p:cNvSpPr>
              <a:spLocks noChangeAspect="1"/>
            </p:cNvSpPr>
            <p:nvPr>
              <p:custDataLst>
                <p:tags r:id="rId55"/>
              </p:custDataLst>
            </p:nvPr>
          </p:nvSpPr>
          <p:spPr>
            <a:xfrm>
              <a:off x="4334905" y="3282696"/>
              <a:ext cx="292608" cy="292608"/>
            </a:xfrm>
            <a:custGeom>
              <a:avLst/>
              <a:gdLst/>
              <a:ahLst/>
              <a:cxnLst/>
              <a:rect l="l" t="t" r="r" b="b"/>
              <a:pathLst>
                <a:path w="635000" h="635000">
                  <a:moveTo>
                    <a:pt x="317500" y="0"/>
                  </a:moveTo>
                  <a:arcTo wR="317500" hR="317500" stAng="16200000" swAng="6480000"/>
                  <a:lnTo>
                    <a:pt x="317500" y="317500"/>
                  </a:lnTo>
                  <a:close/>
                </a:path>
                <a:path w="635000" h="635000" fill="none">
                  <a:moveTo>
                    <a:pt x="619460" y="415612"/>
                  </a:moveTo>
                  <a:arcTo wR="317500" hR="317500" stAng="1080000" swAng="15119999"/>
                </a:path>
              </a:pathLst>
            </a:custGeom>
            <a:grpFill/>
            <a:ln w="19050" cmpd="sng">
              <a:solidFill>
                <a:schemeClr val="tx1"/>
              </a:solidFill>
            </a:ln>
          </p:spPr>
          <p:txBody>
            <a:bodyPr/>
            <a:lstStyle/>
            <a:p>
              <a:endParaRPr lang="en-GB"/>
            </a:p>
          </p:txBody>
        </p:sp>
        <p:sp>
          <p:nvSpPr>
            <p:cNvPr id="61" name="Harvey 31/100 [31]">
              <a:extLst>
                <a:ext uri="{FF2B5EF4-FFF2-40B4-BE49-F238E27FC236}">
                  <a16:creationId xmlns:a16="http://schemas.microsoft.com/office/drawing/2014/main" id="{60CB2766-A8A0-4EC5-93AC-A9FA9B2EDF87}"/>
                </a:ext>
              </a:extLst>
            </p:cNvPr>
            <p:cNvSpPr>
              <a:spLocks noChangeAspect="1"/>
            </p:cNvSpPr>
            <p:nvPr>
              <p:custDataLst>
                <p:tags r:id="rId56"/>
              </p:custDataLst>
            </p:nvPr>
          </p:nvSpPr>
          <p:spPr>
            <a:xfrm>
              <a:off x="4334905" y="3282696"/>
              <a:ext cx="292608" cy="292608"/>
            </a:xfrm>
            <a:custGeom>
              <a:avLst/>
              <a:gdLst/>
              <a:ahLst/>
              <a:cxnLst/>
              <a:rect l="l" t="t" r="r" b="b"/>
              <a:pathLst>
                <a:path w="635000" h="635000">
                  <a:moveTo>
                    <a:pt x="317500" y="0"/>
                  </a:moveTo>
                  <a:arcTo wR="317500" hR="317500" stAng="16200000" swAng="6696000"/>
                  <a:lnTo>
                    <a:pt x="317500" y="317500"/>
                  </a:lnTo>
                  <a:close/>
                </a:path>
                <a:path w="635000" h="635000" fill="none">
                  <a:moveTo>
                    <a:pt x="612704" y="434379"/>
                  </a:moveTo>
                  <a:arcTo wR="317500" hR="317500" stAng="1295999" swAng="14903999"/>
                </a:path>
              </a:pathLst>
            </a:custGeom>
            <a:grpFill/>
            <a:ln w="19050" cmpd="sng">
              <a:solidFill>
                <a:schemeClr val="tx1"/>
              </a:solidFill>
            </a:ln>
          </p:spPr>
          <p:txBody>
            <a:bodyPr/>
            <a:lstStyle/>
            <a:p>
              <a:endParaRPr lang="en-GB"/>
            </a:p>
          </p:txBody>
        </p:sp>
        <p:sp>
          <p:nvSpPr>
            <p:cNvPr id="62" name="Harvey 32/100 [32]">
              <a:extLst>
                <a:ext uri="{FF2B5EF4-FFF2-40B4-BE49-F238E27FC236}">
                  <a16:creationId xmlns:a16="http://schemas.microsoft.com/office/drawing/2014/main" id="{CAC81949-5BCB-4FFD-9284-D4C754DB7E63}"/>
                </a:ext>
              </a:extLst>
            </p:cNvPr>
            <p:cNvSpPr>
              <a:spLocks noChangeAspect="1"/>
            </p:cNvSpPr>
            <p:nvPr>
              <p:custDataLst>
                <p:tags r:id="rId57"/>
              </p:custDataLst>
            </p:nvPr>
          </p:nvSpPr>
          <p:spPr>
            <a:xfrm>
              <a:off x="4334905" y="3282696"/>
              <a:ext cx="292608" cy="292608"/>
            </a:xfrm>
            <a:custGeom>
              <a:avLst/>
              <a:gdLst/>
              <a:ahLst/>
              <a:cxnLst/>
              <a:rect l="l" t="t" r="r" b="b"/>
              <a:pathLst>
                <a:path w="635000" h="635000">
                  <a:moveTo>
                    <a:pt x="317500" y="0"/>
                  </a:moveTo>
                  <a:arcTo wR="317500" hR="317500" stAng="16200000" swAng="6912000"/>
                  <a:lnTo>
                    <a:pt x="317500" y="317500"/>
                  </a:lnTo>
                  <a:close/>
                </a:path>
                <a:path w="635000" h="635000" fill="none">
                  <a:moveTo>
                    <a:pt x="604782" y="452684"/>
                  </a:moveTo>
                  <a:arcTo wR="317500" hR="317500" stAng="1512000" swAng="14687999"/>
                </a:path>
              </a:pathLst>
            </a:custGeom>
            <a:grpFill/>
            <a:ln w="19050" cmpd="sng">
              <a:solidFill>
                <a:schemeClr val="tx1"/>
              </a:solidFill>
            </a:ln>
          </p:spPr>
          <p:txBody>
            <a:bodyPr/>
            <a:lstStyle/>
            <a:p>
              <a:endParaRPr lang="en-GB"/>
            </a:p>
          </p:txBody>
        </p:sp>
        <p:sp>
          <p:nvSpPr>
            <p:cNvPr id="63" name="Harvey 33/100 [33]">
              <a:extLst>
                <a:ext uri="{FF2B5EF4-FFF2-40B4-BE49-F238E27FC236}">
                  <a16:creationId xmlns:a16="http://schemas.microsoft.com/office/drawing/2014/main" id="{86CD47EE-4D9E-42B8-B6AB-5866BABF0A8C}"/>
                </a:ext>
              </a:extLst>
            </p:cNvPr>
            <p:cNvSpPr>
              <a:spLocks noChangeAspect="1"/>
            </p:cNvSpPr>
            <p:nvPr>
              <p:custDataLst>
                <p:tags r:id="rId58"/>
              </p:custDataLst>
            </p:nvPr>
          </p:nvSpPr>
          <p:spPr>
            <a:xfrm>
              <a:off x="4334905" y="3282696"/>
              <a:ext cx="292608" cy="292608"/>
            </a:xfrm>
            <a:custGeom>
              <a:avLst/>
              <a:gdLst/>
              <a:ahLst/>
              <a:cxnLst/>
              <a:rect l="l" t="t" r="r" b="b"/>
              <a:pathLst>
                <a:path w="635000" h="635000">
                  <a:moveTo>
                    <a:pt x="317500" y="0"/>
                  </a:moveTo>
                  <a:arcTo wR="317500" hR="317500" stAng="16200000" swAng="7128000"/>
                  <a:lnTo>
                    <a:pt x="317500" y="317500"/>
                  </a:lnTo>
                  <a:close/>
                </a:path>
                <a:path w="635000" h="635000" fill="none">
                  <a:moveTo>
                    <a:pt x="595727" y="470456"/>
                  </a:moveTo>
                  <a:arcTo wR="317500" hR="317500" stAng="1728000" swAng="14472000"/>
                </a:path>
              </a:pathLst>
            </a:custGeom>
            <a:grpFill/>
            <a:ln w="19050" cmpd="sng">
              <a:solidFill>
                <a:schemeClr val="tx1"/>
              </a:solidFill>
            </a:ln>
          </p:spPr>
          <p:txBody>
            <a:bodyPr/>
            <a:lstStyle/>
            <a:p>
              <a:endParaRPr lang="en-GB"/>
            </a:p>
          </p:txBody>
        </p:sp>
        <p:sp>
          <p:nvSpPr>
            <p:cNvPr id="64" name="Harvey 34/100 [34]">
              <a:extLst>
                <a:ext uri="{FF2B5EF4-FFF2-40B4-BE49-F238E27FC236}">
                  <a16:creationId xmlns:a16="http://schemas.microsoft.com/office/drawing/2014/main" id="{00F21930-7819-4484-8BC2-24ADAFBF4661}"/>
                </a:ext>
              </a:extLst>
            </p:cNvPr>
            <p:cNvSpPr>
              <a:spLocks noChangeAspect="1"/>
            </p:cNvSpPr>
            <p:nvPr>
              <p:custDataLst>
                <p:tags r:id="rId59"/>
              </p:custDataLst>
            </p:nvPr>
          </p:nvSpPr>
          <p:spPr>
            <a:xfrm>
              <a:off x="4334905" y="3282696"/>
              <a:ext cx="292608" cy="292608"/>
            </a:xfrm>
            <a:custGeom>
              <a:avLst/>
              <a:gdLst/>
              <a:ahLst/>
              <a:cxnLst/>
              <a:rect l="l" t="t" r="r" b="b"/>
              <a:pathLst>
                <a:path w="635000" h="635000">
                  <a:moveTo>
                    <a:pt x="317500" y="0"/>
                  </a:moveTo>
                  <a:arcTo wR="317500" hR="317500" stAng="16200000" swAng="7344000"/>
                  <a:lnTo>
                    <a:pt x="317500" y="317500"/>
                  </a:lnTo>
                  <a:close/>
                </a:path>
                <a:path w="635000" h="635000" fill="none">
                  <a:moveTo>
                    <a:pt x="585574" y="487625"/>
                  </a:moveTo>
                  <a:arcTo wR="317500" hR="317500" stAng="1944000" swAng="14255999"/>
                </a:path>
              </a:pathLst>
            </a:custGeom>
            <a:grpFill/>
            <a:ln w="19050" cmpd="sng">
              <a:solidFill>
                <a:schemeClr val="tx1"/>
              </a:solidFill>
            </a:ln>
          </p:spPr>
          <p:txBody>
            <a:bodyPr/>
            <a:lstStyle/>
            <a:p>
              <a:endParaRPr lang="en-GB"/>
            </a:p>
          </p:txBody>
        </p:sp>
        <p:sp>
          <p:nvSpPr>
            <p:cNvPr id="65" name="Harvey 35/100 [35]">
              <a:extLst>
                <a:ext uri="{FF2B5EF4-FFF2-40B4-BE49-F238E27FC236}">
                  <a16:creationId xmlns:a16="http://schemas.microsoft.com/office/drawing/2014/main" id="{6BAC333F-8F1A-461D-A13A-543036E6C360}"/>
                </a:ext>
              </a:extLst>
            </p:cNvPr>
            <p:cNvSpPr>
              <a:spLocks noChangeAspect="1"/>
            </p:cNvSpPr>
            <p:nvPr>
              <p:custDataLst>
                <p:tags r:id="rId60"/>
              </p:custDataLst>
            </p:nvPr>
          </p:nvSpPr>
          <p:spPr>
            <a:xfrm>
              <a:off x="4334905" y="3282696"/>
              <a:ext cx="292608" cy="292608"/>
            </a:xfrm>
            <a:custGeom>
              <a:avLst/>
              <a:gdLst/>
              <a:ahLst/>
              <a:cxnLst/>
              <a:rect l="l" t="t" r="r" b="b"/>
              <a:pathLst>
                <a:path w="635000" h="635000">
                  <a:moveTo>
                    <a:pt x="317500" y="0"/>
                  </a:moveTo>
                  <a:arcTo wR="317500" hR="317500" stAng="16200000" swAng="7559999"/>
                  <a:lnTo>
                    <a:pt x="317500" y="317500"/>
                  </a:lnTo>
                  <a:close/>
                </a:path>
                <a:path w="635000" h="635000" fill="none">
                  <a:moveTo>
                    <a:pt x="574362" y="504121"/>
                  </a:moveTo>
                  <a:arcTo wR="317500" hR="317500" stAng="2159999" swAng="14040000"/>
                </a:path>
              </a:pathLst>
            </a:custGeom>
            <a:grpFill/>
            <a:ln w="19050" cmpd="sng">
              <a:solidFill>
                <a:schemeClr val="tx1"/>
              </a:solidFill>
            </a:ln>
          </p:spPr>
          <p:txBody>
            <a:bodyPr/>
            <a:lstStyle/>
            <a:p>
              <a:endParaRPr lang="en-GB"/>
            </a:p>
          </p:txBody>
        </p:sp>
        <p:sp>
          <p:nvSpPr>
            <p:cNvPr id="66" name="Harvey 36/100 [36]">
              <a:extLst>
                <a:ext uri="{FF2B5EF4-FFF2-40B4-BE49-F238E27FC236}">
                  <a16:creationId xmlns:a16="http://schemas.microsoft.com/office/drawing/2014/main" id="{C3343ED1-4EC6-4E9E-B0D4-04063CCDCBA5}"/>
                </a:ext>
              </a:extLst>
            </p:cNvPr>
            <p:cNvSpPr>
              <a:spLocks noChangeAspect="1"/>
            </p:cNvSpPr>
            <p:nvPr>
              <p:custDataLst>
                <p:tags r:id="rId61"/>
              </p:custDataLst>
            </p:nvPr>
          </p:nvSpPr>
          <p:spPr>
            <a:xfrm>
              <a:off x="4334905" y="3282696"/>
              <a:ext cx="292608" cy="292608"/>
            </a:xfrm>
            <a:custGeom>
              <a:avLst/>
              <a:gdLst/>
              <a:ahLst/>
              <a:cxnLst/>
              <a:rect l="l" t="t" r="r" b="b"/>
              <a:pathLst>
                <a:path w="635000" h="635000">
                  <a:moveTo>
                    <a:pt x="317500" y="0"/>
                  </a:moveTo>
                  <a:arcTo wR="317500" hR="317500" stAng="16200000" swAng="7776000"/>
                  <a:lnTo>
                    <a:pt x="317500" y="317500"/>
                  </a:lnTo>
                  <a:close/>
                </a:path>
                <a:path w="635000" h="635000" fill="none">
                  <a:moveTo>
                    <a:pt x="562137" y="519882"/>
                  </a:moveTo>
                  <a:arcTo wR="317500" hR="317500" stAng="2375999" swAng="13824000"/>
                </a:path>
              </a:pathLst>
            </a:custGeom>
            <a:grpFill/>
            <a:ln w="19050" cmpd="sng">
              <a:solidFill>
                <a:schemeClr val="tx1"/>
              </a:solidFill>
            </a:ln>
          </p:spPr>
          <p:txBody>
            <a:bodyPr/>
            <a:lstStyle/>
            <a:p>
              <a:endParaRPr lang="en-GB"/>
            </a:p>
          </p:txBody>
        </p:sp>
        <p:sp>
          <p:nvSpPr>
            <p:cNvPr id="67" name="Harvey 37/100 [37]">
              <a:extLst>
                <a:ext uri="{FF2B5EF4-FFF2-40B4-BE49-F238E27FC236}">
                  <a16:creationId xmlns:a16="http://schemas.microsoft.com/office/drawing/2014/main" id="{A708B5F6-5DEF-4C81-B17E-B40298FAFF37}"/>
                </a:ext>
              </a:extLst>
            </p:cNvPr>
            <p:cNvSpPr>
              <a:spLocks noChangeAspect="1"/>
            </p:cNvSpPr>
            <p:nvPr>
              <p:custDataLst>
                <p:tags r:id="rId62"/>
              </p:custDataLst>
            </p:nvPr>
          </p:nvSpPr>
          <p:spPr>
            <a:xfrm>
              <a:off x="4334905" y="3282696"/>
              <a:ext cx="292608" cy="292608"/>
            </a:xfrm>
            <a:custGeom>
              <a:avLst/>
              <a:gdLst/>
              <a:ahLst/>
              <a:cxnLst/>
              <a:rect l="l" t="t" r="r" b="b"/>
              <a:pathLst>
                <a:path w="635000" h="635000">
                  <a:moveTo>
                    <a:pt x="317500" y="0"/>
                  </a:moveTo>
                  <a:arcTo wR="317500" hR="317500" stAng="16200000" swAng="7991999"/>
                  <a:lnTo>
                    <a:pt x="317500" y="317500"/>
                  </a:lnTo>
                  <a:close/>
                </a:path>
                <a:path w="635000" h="635000" fill="none">
                  <a:moveTo>
                    <a:pt x="548947" y="534843"/>
                  </a:moveTo>
                  <a:arcTo wR="317500" hR="317500" stAng="2591999" swAng="13608000"/>
                </a:path>
              </a:pathLst>
            </a:custGeom>
            <a:grpFill/>
            <a:ln w="19050" cmpd="sng">
              <a:solidFill>
                <a:schemeClr val="tx1"/>
              </a:solidFill>
            </a:ln>
          </p:spPr>
          <p:txBody>
            <a:bodyPr/>
            <a:lstStyle/>
            <a:p>
              <a:endParaRPr lang="en-GB"/>
            </a:p>
          </p:txBody>
        </p:sp>
        <p:sp>
          <p:nvSpPr>
            <p:cNvPr id="68" name="Harvey 38/100 [38]">
              <a:extLst>
                <a:ext uri="{FF2B5EF4-FFF2-40B4-BE49-F238E27FC236}">
                  <a16:creationId xmlns:a16="http://schemas.microsoft.com/office/drawing/2014/main" id="{A66921B0-1234-4643-AEDF-EA370AB72678}"/>
                </a:ext>
              </a:extLst>
            </p:cNvPr>
            <p:cNvSpPr>
              <a:spLocks noChangeAspect="1"/>
            </p:cNvSpPr>
            <p:nvPr>
              <p:custDataLst>
                <p:tags r:id="rId63"/>
              </p:custDataLst>
            </p:nvPr>
          </p:nvSpPr>
          <p:spPr>
            <a:xfrm>
              <a:off x="4334905" y="3282696"/>
              <a:ext cx="292608" cy="292608"/>
            </a:xfrm>
            <a:custGeom>
              <a:avLst/>
              <a:gdLst/>
              <a:ahLst/>
              <a:cxnLst/>
              <a:rect l="l" t="t" r="r" b="b"/>
              <a:pathLst>
                <a:path w="635000" h="635000">
                  <a:moveTo>
                    <a:pt x="317500" y="0"/>
                  </a:moveTo>
                  <a:arcTo wR="317500" hR="317500" stAng="16200000" swAng="8208000"/>
                  <a:lnTo>
                    <a:pt x="317500" y="317500"/>
                  </a:lnTo>
                  <a:close/>
                </a:path>
                <a:path w="635000" h="635000" fill="none">
                  <a:moveTo>
                    <a:pt x="534843" y="548947"/>
                  </a:moveTo>
                  <a:arcTo wR="317500" hR="317500" stAng="2808000" swAng="13392000"/>
                </a:path>
              </a:pathLst>
            </a:custGeom>
            <a:grpFill/>
            <a:ln w="19050" cmpd="sng">
              <a:solidFill>
                <a:schemeClr val="tx1"/>
              </a:solidFill>
            </a:ln>
          </p:spPr>
          <p:txBody>
            <a:bodyPr/>
            <a:lstStyle/>
            <a:p>
              <a:endParaRPr lang="en-GB"/>
            </a:p>
          </p:txBody>
        </p:sp>
        <p:sp>
          <p:nvSpPr>
            <p:cNvPr id="69" name="Harvey 39/100 [39]">
              <a:extLst>
                <a:ext uri="{FF2B5EF4-FFF2-40B4-BE49-F238E27FC236}">
                  <a16:creationId xmlns:a16="http://schemas.microsoft.com/office/drawing/2014/main" id="{33DF93CE-4BEC-4E23-B207-3A3D24BA88DB}"/>
                </a:ext>
              </a:extLst>
            </p:cNvPr>
            <p:cNvSpPr>
              <a:spLocks noChangeAspect="1"/>
            </p:cNvSpPr>
            <p:nvPr>
              <p:custDataLst>
                <p:tags r:id="rId64"/>
              </p:custDataLst>
            </p:nvPr>
          </p:nvSpPr>
          <p:spPr>
            <a:xfrm>
              <a:off x="4334905" y="3282696"/>
              <a:ext cx="292608" cy="292608"/>
            </a:xfrm>
            <a:custGeom>
              <a:avLst/>
              <a:gdLst/>
              <a:ahLst/>
              <a:cxnLst/>
              <a:rect l="l" t="t" r="r" b="b"/>
              <a:pathLst>
                <a:path w="635000" h="635000">
                  <a:moveTo>
                    <a:pt x="317500" y="0"/>
                  </a:moveTo>
                  <a:arcTo wR="317500" hR="317500" stAng="16200000" swAng="8424000"/>
                  <a:lnTo>
                    <a:pt x="317500" y="317500"/>
                  </a:lnTo>
                  <a:close/>
                </a:path>
                <a:path w="635000" h="635000" fill="none">
                  <a:moveTo>
                    <a:pt x="519882" y="562137"/>
                  </a:moveTo>
                  <a:arcTo wR="317500" hR="317500" stAng="3024000" swAng="13176000"/>
                </a:path>
              </a:pathLst>
            </a:custGeom>
            <a:grpFill/>
            <a:ln w="19050" cmpd="sng">
              <a:solidFill>
                <a:schemeClr val="tx1"/>
              </a:solidFill>
            </a:ln>
          </p:spPr>
          <p:txBody>
            <a:bodyPr/>
            <a:lstStyle/>
            <a:p>
              <a:endParaRPr lang="en-GB"/>
            </a:p>
          </p:txBody>
        </p:sp>
        <p:sp>
          <p:nvSpPr>
            <p:cNvPr id="70" name="Harvey 40/100 [40]">
              <a:extLst>
                <a:ext uri="{FF2B5EF4-FFF2-40B4-BE49-F238E27FC236}">
                  <a16:creationId xmlns:a16="http://schemas.microsoft.com/office/drawing/2014/main" id="{743BBE64-E8AE-431B-A3F5-0BC3EFCF170A}"/>
                </a:ext>
              </a:extLst>
            </p:cNvPr>
            <p:cNvSpPr>
              <a:spLocks noChangeAspect="1"/>
            </p:cNvSpPr>
            <p:nvPr>
              <p:custDataLst>
                <p:tags r:id="rId65"/>
              </p:custDataLst>
            </p:nvPr>
          </p:nvSpPr>
          <p:spPr>
            <a:xfrm>
              <a:off x="4334905" y="3282696"/>
              <a:ext cx="292608" cy="292608"/>
            </a:xfrm>
            <a:custGeom>
              <a:avLst/>
              <a:gdLst/>
              <a:ahLst/>
              <a:cxnLst/>
              <a:rect l="l" t="t" r="r" b="b"/>
              <a:pathLst>
                <a:path w="635000" h="635000">
                  <a:moveTo>
                    <a:pt x="317500" y="0"/>
                  </a:moveTo>
                  <a:arcTo wR="317500" hR="317500" stAng="16200000" swAng="8640000"/>
                  <a:lnTo>
                    <a:pt x="317500" y="317500"/>
                  </a:lnTo>
                  <a:close/>
                </a:path>
                <a:path w="635000" h="635000" fill="none">
                  <a:moveTo>
                    <a:pt x="504121" y="574362"/>
                  </a:moveTo>
                  <a:arcTo wR="317500" hR="317500" stAng="3240000" swAng="12960000"/>
                </a:path>
              </a:pathLst>
            </a:custGeom>
            <a:grpFill/>
            <a:ln w="19050" cmpd="sng">
              <a:solidFill>
                <a:schemeClr val="tx1"/>
              </a:solidFill>
            </a:ln>
          </p:spPr>
          <p:txBody>
            <a:bodyPr/>
            <a:lstStyle/>
            <a:p>
              <a:endParaRPr lang="en-GB"/>
            </a:p>
          </p:txBody>
        </p:sp>
        <p:sp>
          <p:nvSpPr>
            <p:cNvPr id="71" name="Harvey 41/100 [41]">
              <a:extLst>
                <a:ext uri="{FF2B5EF4-FFF2-40B4-BE49-F238E27FC236}">
                  <a16:creationId xmlns:a16="http://schemas.microsoft.com/office/drawing/2014/main" id="{9A92A148-61C9-4A68-B88F-DEBF70F366D4}"/>
                </a:ext>
              </a:extLst>
            </p:cNvPr>
            <p:cNvSpPr>
              <a:spLocks noChangeAspect="1"/>
            </p:cNvSpPr>
            <p:nvPr>
              <p:custDataLst>
                <p:tags r:id="rId66"/>
              </p:custDataLst>
            </p:nvPr>
          </p:nvSpPr>
          <p:spPr>
            <a:xfrm>
              <a:off x="4334905" y="3282696"/>
              <a:ext cx="292608" cy="292608"/>
            </a:xfrm>
            <a:custGeom>
              <a:avLst/>
              <a:gdLst/>
              <a:ahLst/>
              <a:cxnLst/>
              <a:rect l="l" t="t" r="r" b="b"/>
              <a:pathLst>
                <a:path w="635000" h="635000">
                  <a:moveTo>
                    <a:pt x="317500" y="0"/>
                  </a:moveTo>
                  <a:arcTo wR="317500" hR="317500" stAng="16200000" swAng="8856000"/>
                  <a:lnTo>
                    <a:pt x="317500" y="317500"/>
                  </a:lnTo>
                  <a:close/>
                </a:path>
                <a:path w="635000" h="635000" fill="none">
                  <a:moveTo>
                    <a:pt x="487625" y="585574"/>
                  </a:moveTo>
                  <a:arcTo wR="317500" hR="317500" stAng="3455999" swAng="12744000"/>
                </a:path>
              </a:pathLst>
            </a:custGeom>
            <a:grpFill/>
            <a:ln w="19050" cmpd="sng">
              <a:solidFill>
                <a:schemeClr val="tx1"/>
              </a:solidFill>
            </a:ln>
          </p:spPr>
          <p:txBody>
            <a:bodyPr/>
            <a:lstStyle/>
            <a:p>
              <a:endParaRPr lang="en-GB"/>
            </a:p>
          </p:txBody>
        </p:sp>
        <p:sp>
          <p:nvSpPr>
            <p:cNvPr id="72" name="Harvey 42/100 [42]">
              <a:extLst>
                <a:ext uri="{FF2B5EF4-FFF2-40B4-BE49-F238E27FC236}">
                  <a16:creationId xmlns:a16="http://schemas.microsoft.com/office/drawing/2014/main" id="{E95B2275-79DF-4600-968F-4A342730E5D7}"/>
                </a:ext>
              </a:extLst>
            </p:cNvPr>
            <p:cNvSpPr>
              <a:spLocks noChangeAspect="1"/>
            </p:cNvSpPr>
            <p:nvPr>
              <p:custDataLst>
                <p:tags r:id="rId67"/>
              </p:custDataLst>
            </p:nvPr>
          </p:nvSpPr>
          <p:spPr>
            <a:xfrm>
              <a:off x="4334905" y="3282696"/>
              <a:ext cx="292608" cy="292608"/>
            </a:xfrm>
            <a:custGeom>
              <a:avLst/>
              <a:gdLst/>
              <a:ahLst/>
              <a:cxnLst/>
              <a:rect l="l" t="t" r="r" b="b"/>
              <a:pathLst>
                <a:path w="635000" h="635000">
                  <a:moveTo>
                    <a:pt x="317500" y="0"/>
                  </a:moveTo>
                  <a:arcTo wR="317500" hR="317500" stAng="16200000" swAng="9072000"/>
                  <a:lnTo>
                    <a:pt x="317500" y="317500"/>
                  </a:lnTo>
                  <a:close/>
                </a:path>
                <a:path w="635000" h="635000" fill="none">
                  <a:moveTo>
                    <a:pt x="470456" y="595727"/>
                  </a:moveTo>
                  <a:arcTo wR="317500" hR="317500" stAng="3671999" swAng="12528000"/>
                </a:path>
              </a:pathLst>
            </a:custGeom>
            <a:grpFill/>
            <a:ln w="19050" cmpd="sng">
              <a:solidFill>
                <a:schemeClr val="tx1"/>
              </a:solidFill>
            </a:ln>
          </p:spPr>
          <p:txBody>
            <a:bodyPr/>
            <a:lstStyle/>
            <a:p>
              <a:endParaRPr lang="en-GB"/>
            </a:p>
          </p:txBody>
        </p:sp>
        <p:sp>
          <p:nvSpPr>
            <p:cNvPr id="73" name="Harvey 43/100 [43]">
              <a:extLst>
                <a:ext uri="{FF2B5EF4-FFF2-40B4-BE49-F238E27FC236}">
                  <a16:creationId xmlns:a16="http://schemas.microsoft.com/office/drawing/2014/main" id="{0EDDDB89-4687-4E79-B4A5-CEA4DC104A0F}"/>
                </a:ext>
              </a:extLst>
            </p:cNvPr>
            <p:cNvSpPr>
              <a:spLocks noChangeAspect="1"/>
            </p:cNvSpPr>
            <p:nvPr>
              <p:custDataLst>
                <p:tags r:id="rId68"/>
              </p:custDataLst>
            </p:nvPr>
          </p:nvSpPr>
          <p:spPr>
            <a:xfrm>
              <a:off x="4334905" y="3282696"/>
              <a:ext cx="292608" cy="292608"/>
            </a:xfrm>
            <a:custGeom>
              <a:avLst/>
              <a:gdLst/>
              <a:ahLst/>
              <a:cxnLst/>
              <a:rect l="l" t="t" r="r" b="b"/>
              <a:pathLst>
                <a:path w="635000" h="635000">
                  <a:moveTo>
                    <a:pt x="317500" y="0"/>
                  </a:moveTo>
                  <a:arcTo wR="317500" hR="317500" stAng="16200000" swAng="9288000"/>
                  <a:lnTo>
                    <a:pt x="317500" y="317500"/>
                  </a:lnTo>
                  <a:close/>
                </a:path>
                <a:path w="635000" h="635000" fill="none">
                  <a:moveTo>
                    <a:pt x="452684" y="604782"/>
                  </a:moveTo>
                  <a:arcTo wR="317500" hR="317500" stAng="3888000" swAng="12312000"/>
                </a:path>
              </a:pathLst>
            </a:custGeom>
            <a:grpFill/>
            <a:ln w="19050" cmpd="sng">
              <a:solidFill>
                <a:schemeClr val="tx1"/>
              </a:solidFill>
            </a:ln>
          </p:spPr>
          <p:txBody>
            <a:bodyPr/>
            <a:lstStyle/>
            <a:p>
              <a:endParaRPr lang="en-GB"/>
            </a:p>
          </p:txBody>
        </p:sp>
        <p:sp>
          <p:nvSpPr>
            <p:cNvPr id="74" name="Harvey 44/100 [44]">
              <a:extLst>
                <a:ext uri="{FF2B5EF4-FFF2-40B4-BE49-F238E27FC236}">
                  <a16:creationId xmlns:a16="http://schemas.microsoft.com/office/drawing/2014/main" id="{C55ACE0A-FE8C-4946-90E5-595C4B50ECB8}"/>
                </a:ext>
              </a:extLst>
            </p:cNvPr>
            <p:cNvSpPr>
              <a:spLocks noChangeAspect="1"/>
            </p:cNvSpPr>
            <p:nvPr>
              <p:custDataLst>
                <p:tags r:id="rId69"/>
              </p:custDataLst>
            </p:nvPr>
          </p:nvSpPr>
          <p:spPr>
            <a:xfrm>
              <a:off x="4334905" y="3282696"/>
              <a:ext cx="292608" cy="292608"/>
            </a:xfrm>
            <a:custGeom>
              <a:avLst/>
              <a:gdLst/>
              <a:ahLst/>
              <a:cxnLst/>
              <a:rect l="l" t="t" r="r" b="b"/>
              <a:pathLst>
                <a:path w="635000" h="635000">
                  <a:moveTo>
                    <a:pt x="317500" y="0"/>
                  </a:moveTo>
                  <a:arcTo wR="317500" hR="317500" stAng="16200000" swAng="9504000"/>
                  <a:lnTo>
                    <a:pt x="317500" y="317500"/>
                  </a:lnTo>
                  <a:close/>
                </a:path>
                <a:path w="635000" h="635000" fill="none">
                  <a:moveTo>
                    <a:pt x="434379" y="612704"/>
                  </a:moveTo>
                  <a:arcTo wR="317500" hR="317500" stAng="4104000" swAng="12096000"/>
                </a:path>
              </a:pathLst>
            </a:custGeom>
            <a:grpFill/>
            <a:ln w="19050" cmpd="sng">
              <a:solidFill>
                <a:schemeClr val="tx1"/>
              </a:solidFill>
            </a:ln>
          </p:spPr>
          <p:txBody>
            <a:bodyPr/>
            <a:lstStyle/>
            <a:p>
              <a:endParaRPr lang="en-GB"/>
            </a:p>
          </p:txBody>
        </p:sp>
        <p:sp>
          <p:nvSpPr>
            <p:cNvPr id="75" name="Harvey 45/100 [45]">
              <a:extLst>
                <a:ext uri="{FF2B5EF4-FFF2-40B4-BE49-F238E27FC236}">
                  <a16:creationId xmlns:a16="http://schemas.microsoft.com/office/drawing/2014/main" id="{C3C97B00-88DC-4936-B5A6-A08A75F0ABB5}"/>
                </a:ext>
              </a:extLst>
            </p:cNvPr>
            <p:cNvSpPr>
              <a:spLocks noChangeAspect="1"/>
            </p:cNvSpPr>
            <p:nvPr>
              <p:custDataLst>
                <p:tags r:id="rId70"/>
              </p:custDataLst>
            </p:nvPr>
          </p:nvSpPr>
          <p:spPr>
            <a:xfrm>
              <a:off x="4334905" y="3282696"/>
              <a:ext cx="292608" cy="292608"/>
            </a:xfrm>
            <a:custGeom>
              <a:avLst/>
              <a:gdLst/>
              <a:ahLst/>
              <a:cxnLst/>
              <a:rect l="l" t="t" r="r" b="b"/>
              <a:pathLst>
                <a:path w="635000" h="635000">
                  <a:moveTo>
                    <a:pt x="317500" y="0"/>
                  </a:moveTo>
                  <a:arcTo wR="317500" hR="317500" stAng="16200000" swAng="9720000"/>
                  <a:lnTo>
                    <a:pt x="317500" y="317500"/>
                  </a:lnTo>
                  <a:close/>
                </a:path>
                <a:path w="635000" h="635000" fill="none">
                  <a:moveTo>
                    <a:pt x="415612" y="619460"/>
                  </a:moveTo>
                  <a:arcTo wR="317500" hR="317500" stAng="4320000" swAng="11880000"/>
                </a:path>
              </a:pathLst>
            </a:custGeom>
            <a:grpFill/>
            <a:ln w="19050" cmpd="sng">
              <a:solidFill>
                <a:schemeClr val="tx1"/>
              </a:solidFill>
            </a:ln>
          </p:spPr>
          <p:txBody>
            <a:bodyPr/>
            <a:lstStyle/>
            <a:p>
              <a:endParaRPr lang="en-GB"/>
            </a:p>
          </p:txBody>
        </p:sp>
        <p:sp>
          <p:nvSpPr>
            <p:cNvPr id="76" name="Harvey 46/100 [46]">
              <a:extLst>
                <a:ext uri="{FF2B5EF4-FFF2-40B4-BE49-F238E27FC236}">
                  <a16:creationId xmlns:a16="http://schemas.microsoft.com/office/drawing/2014/main" id="{92F6FFA4-3CBC-4B59-9D72-AFC058739173}"/>
                </a:ext>
              </a:extLst>
            </p:cNvPr>
            <p:cNvSpPr>
              <a:spLocks noChangeAspect="1"/>
            </p:cNvSpPr>
            <p:nvPr>
              <p:custDataLst>
                <p:tags r:id="rId71"/>
              </p:custDataLst>
            </p:nvPr>
          </p:nvSpPr>
          <p:spPr>
            <a:xfrm>
              <a:off x="4334905" y="3282696"/>
              <a:ext cx="292608" cy="292608"/>
            </a:xfrm>
            <a:custGeom>
              <a:avLst/>
              <a:gdLst/>
              <a:ahLst/>
              <a:cxnLst/>
              <a:rect l="l" t="t" r="r" b="b"/>
              <a:pathLst>
                <a:path w="635000" h="635000">
                  <a:moveTo>
                    <a:pt x="317500" y="0"/>
                  </a:moveTo>
                  <a:arcTo wR="317500" hR="317500" stAng="16200000" swAng="9936000"/>
                  <a:lnTo>
                    <a:pt x="317500" y="317500"/>
                  </a:lnTo>
                  <a:close/>
                </a:path>
                <a:path w="635000" h="635000" fill="none">
                  <a:moveTo>
                    <a:pt x="396459" y="625025"/>
                  </a:moveTo>
                  <a:arcTo wR="317500" hR="317500" stAng="4536000" swAng="11664000"/>
                </a:path>
              </a:pathLst>
            </a:custGeom>
            <a:grpFill/>
            <a:ln w="19050" cmpd="sng">
              <a:solidFill>
                <a:schemeClr val="tx1"/>
              </a:solidFill>
            </a:ln>
          </p:spPr>
          <p:txBody>
            <a:bodyPr/>
            <a:lstStyle/>
            <a:p>
              <a:endParaRPr lang="en-GB"/>
            </a:p>
          </p:txBody>
        </p:sp>
        <p:sp>
          <p:nvSpPr>
            <p:cNvPr id="77" name="Harvey 47/100 [47]">
              <a:extLst>
                <a:ext uri="{FF2B5EF4-FFF2-40B4-BE49-F238E27FC236}">
                  <a16:creationId xmlns:a16="http://schemas.microsoft.com/office/drawing/2014/main" id="{4E849BB4-2601-4C2B-B994-35A1C0E7E5CA}"/>
                </a:ext>
              </a:extLst>
            </p:cNvPr>
            <p:cNvSpPr>
              <a:spLocks noChangeAspect="1"/>
            </p:cNvSpPr>
            <p:nvPr>
              <p:custDataLst>
                <p:tags r:id="rId72"/>
              </p:custDataLst>
            </p:nvPr>
          </p:nvSpPr>
          <p:spPr>
            <a:xfrm>
              <a:off x="4334905" y="3282696"/>
              <a:ext cx="292608" cy="292608"/>
            </a:xfrm>
            <a:custGeom>
              <a:avLst/>
              <a:gdLst/>
              <a:ahLst/>
              <a:cxnLst/>
              <a:rect l="l" t="t" r="r" b="b"/>
              <a:pathLst>
                <a:path w="635000" h="635000">
                  <a:moveTo>
                    <a:pt x="317500" y="0"/>
                  </a:moveTo>
                  <a:arcTo wR="317500" hR="317500" stAng="16200000" swAng="10152000"/>
                  <a:lnTo>
                    <a:pt x="317500" y="317500"/>
                  </a:lnTo>
                  <a:close/>
                </a:path>
                <a:path w="635000" h="635000" fill="none">
                  <a:moveTo>
                    <a:pt x="376993" y="629376"/>
                  </a:moveTo>
                  <a:arcTo wR="317500" hR="317500" stAng="4751999" swAng="11448000"/>
                </a:path>
              </a:pathLst>
            </a:custGeom>
            <a:grpFill/>
            <a:ln w="19050" cmpd="sng">
              <a:solidFill>
                <a:schemeClr val="tx1"/>
              </a:solidFill>
            </a:ln>
          </p:spPr>
          <p:txBody>
            <a:bodyPr/>
            <a:lstStyle/>
            <a:p>
              <a:endParaRPr lang="en-GB"/>
            </a:p>
          </p:txBody>
        </p:sp>
        <p:sp>
          <p:nvSpPr>
            <p:cNvPr id="78" name="Harvey 48/100 [48]">
              <a:extLst>
                <a:ext uri="{FF2B5EF4-FFF2-40B4-BE49-F238E27FC236}">
                  <a16:creationId xmlns:a16="http://schemas.microsoft.com/office/drawing/2014/main" id="{94CAB759-7BC1-4DBC-B899-C726287011FE}"/>
                </a:ext>
              </a:extLst>
            </p:cNvPr>
            <p:cNvSpPr>
              <a:spLocks noChangeAspect="1"/>
            </p:cNvSpPr>
            <p:nvPr>
              <p:custDataLst>
                <p:tags r:id="rId73"/>
              </p:custDataLst>
            </p:nvPr>
          </p:nvSpPr>
          <p:spPr>
            <a:xfrm>
              <a:off x="4334905" y="3282696"/>
              <a:ext cx="292608" cy="292608"/>
            </a:xfrm>
            <a:custGeom>
              <a:avLst/>
              <a:gdLst/>
              <a:ahLst/>
              <a:cxnLst/>
              <a:rect l="l" t="t" r="r" b="b"/>
              <a:pathLst>
                <a:path w="635000" h="635000">
                  <a:moveTo>
                    <a:pt x="317500" y="0"/>
                  </a:moveTo>
                  <a:arcTo wR="317500" hR="317500" stAng="16200000" swAng="10367999"/>
                  <a:lnTo>
                    <a:pt x="317500" y="317500"/>
                  </a:lnTo>
                  <a:close/>
                </a:path>
                <a:path w="635000" h="635000" fill="none">
                  <a:moveTo>
                    <a:pt x="357293" y="632496"/>
                  </a:moveTo>
                  <a:arcTo wR="317500" hR="317500" stAng="4967999" swAng="11232000"/>
                </a:path>
              </a:pathLst>
            </a:custGeom>
            <a:grpFill/>
            <a:ln w="19050" cmpd="sng">
              <a:solidFill>
                <a:schemeClr val="tx1"/>
              </a:solidFill>
            </a:ln>
          </p:spPr>
          <p:txBody>
            <a:bodyPr/>
            <a:lstStyle/>
            <a:p>
              <a:endParaRPr lang="en-GB"/>
            </a:p>
          </p:txBody>
        </p:sp>
        <p:sp>
          <p:nvSpPr>
            <p:cNvPr id="79" name="Harvey 49/100 [49]">
              <a:extLst>
                <a:ext uri="{FF2B5EF4-FFF2-40B4-BE49-F238E27FC236}">
                  <a16:creationId xmlns:a16="http://schemas.microsoft.com/office/drawing/2014/main" id="{046DACFB-25FF-4C07-9C05-79EA15EE9F0E}"/>
                </a:ext>
              </a:extLst>
            </p:cNvPr>
            <p:cNvSpPr>
              <a:spLocks noChangeAspect="1"/>
            </p:cNvSpPr>
            <p:nvPr>
              <p:custDataLst>
                <p:tags r:id="rId74"/>
              </p:custDataLst>
            </p:nvPr>
          </p:nvSpPr>
          <p:spPr>
            <a:xfrm>
              <a:off x="4334905" y="3282696"/>
              <a:ext cx="292608" cy="292608"/>
            </a:xfrm>
            <a:custGeom>
              <a:avLst/>
              <a:gdLst/>
              <a:ahLst/>
              <a:cxnLst/>
              <a:rect l="l" t="t" r="r" b="b"/>
              <a:pathLst>
                <a:path w="635000" h="635000">
                  <a:moveTo>
                    <a:pt x="317500" y="0"/>
                  </a:moveTo>
                  <a:arcTo wR="317500" hR="317500" stAng="16200000" swAng="10584000"/>
                  <a:lnTo>
                    <a:pt x="317500" y="317500"/>
                  </a:lnTo>
                  <a:close/>
                </a:path>
                <a:path w="635000" h="635000" fill="none">
                  <a:moveTo>
                    <a:pt x="337435" y="634373"/>
                  </a:moveTo>
                  <a:arcTo wR="317500" hR="317500" stAng="5184000" swAng="11016000"/>
                </a:path>
              </a:pathLst>
            </a:custGeom>
            <a:grpFill/>
            <a:ln w="19050" cmpd="sng">
              <a:solidFill>
                <a:schemeClr val="tx1"/>
              </a:solidFill>
            </a:ln>
          </p:spPr>
          <p:txBody>
            <a:bodyPr/>
            <a:lstStyle/>
            <a:p>
              <a:endParaRPr lang="en-GB"/>
            </a:p>
          </p:txBody>
        </p:sp>
        <p:sp>
          <p:nvSpPr>
            <p:cNvPr id="80" name="Harvey 50/100 [50]">
              <a:extLst>
                <a:ext uri="{FF2B5EF4-FFF2-40B4-BE49-F238E27FC236}">
                  <a16:creationId xmlns:a16="http://schemas.microsoft.com/office/drawing/2014/main" id="{D5CE1598-6D7A-4D44-8C77-406476D5C522}"/>
                </a:ext>
              </a:extLst>
            </p:cNvPr>
            <p:cNvSpPr>
              <a:spLocks noChangeAspect="1"/>
            </p:cNvSpPr>
            <p:nvPr>
              <p:custDataLst>
                <p:tags r:id="rId75"/>
              </p:custDataLst>
            </p:nvPr>
          </p:nvSpPr>
          <p:spPr>
            <a:xfrm>
              <a:off x="4334905" y="3282696"/>
              <a:ext cx="292608" cy="292608"/>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txBody>
            <a:bodyPr/>
            <a:lstStyle/>
            <a:p>
              <a:endParaRPr lang="en-GB"/>
            </a:p>
          </p:txBody>
        </p:sp>
        <p:sp>
          <p:nvSpPr>
            <p:cNvPr id="81" name="Harvey 51/100 [51]">
              <a:extLst>
                <a:ext uri="{FF2B5EF4-FFF2-40B4-BE49-F238E27FC236}">
                  <a16:creationId xmlns:a16="http://schemas.microsoft.com/office/drawing/2014/main" id="{F2DF6732-AEFD-4697-BC9B-C58EB9BA8E40}"/>
                </a:ext>
              </a:extLst>
            </p:cNvPr>
            <p:cNvSpPr>
              <a:spLocks noChangeAspect="1"/>
            </p:cNvSpPr>
            <p:nvPr>
              <p:custDataLst>
                <p:tags r:id="rId76"/>
              </p:custDataLst>
            </p:nvPr>
          </p:nvSpPr>
          <p:spPr>
            <a:xfrm>
              <a:off x="4334905" y="3282696"/>
              <a:ext cx="292608" cy="292608"/>
            </a:xfrm>
            <a:custGeom>
              <a:avLst/>
              <a:gdLst/>
              <a:ahLst/>
              <a:cxnLst/>
              <a:rect l="l" t="t" r="r" b="b"/>
              <a:pathLst>
                <a:path w="635000" h="635000">
                  <a:moveTo>
                    <a:pt x="317500" y="0"/>
                  </a:moveTo>
                  <a:arcTo wR="317500" hR="317500" stAng="16200000" swAng="11016000"/>
                  <a:lnTo>
                    <a:pt x="317500" y="317500"/>
                  </a:lnTo>
                  <a:close/>
                </a:path>
                <a:path w="635000" h="635000" fill="none">
                  <a:moveTo>
                    <a:pt x="297564" y="634373"/>
                  </a:moveTo>
                  <a:arcTo wR="317500" hR="317500" stAng="5616000" swAng="10584000"/>
                </a:path>
              </a:pathLst>
            </a:custGeom>
            <a:grpFill/>
            <a:ln w="19050" cmpd="sng">
              <a:solidFill>
                <a:schemeClr val="tx1"/>
              </a:solidFill>
            </a:ln>
          </p:spPr>
          <p:txBody>
            <a:bodyPr/>
            <a:lstStyle/>
            <a:p>
              <a:endParaRPr lang="en-GB"/>
            </a:p>
          </p:txBody>
        </p:sp>
        <p:sp>
          <p:nvSpPr>
            <p:cNvPr id="82" name="Harvey 52/100 [52]">
              <a:extLst>
                <a:ext uri="{FF2B5EF4-FFF2-40B4-BE49-F238E27FC236}">
                  <a16:creationId xmlns:a16="http://schemas.microsoft.com/office/drawing/2014/main" id="{16803592-72AA-4516-A884-525A808682B4}"/>
                </a:ext>
              </a:extLst>
            </p:cNvPr>
            <p:cNvSpPr>
              <a:spLocks noChangeAspect="1"/>
            </p:cNvSpPr>
            <p:nvPr>
              <p:custDataLst>
                <p:tags r:id="rId77"/>
              </p:custDataLst>
            </p:nvPr>
          </p:nvSpPr>
          <p:spPr>
            <a:xfrm>
              <a:off x="4334905" y="3282696"/>
              <a:ext cx="292608" cy="292608"/>
            </a:xfrm>
            <a:custGeom>
              <a:avLst/>
              <a:gdLst/>
              <a:ahLst/>
              <a:cxnLst/>
              <a:rect l="l" t="t" r="r" b="b"/>
              <a:pathLst>
                <a:path w="635000" h="635000">
                  <a:moveTo>
                    <a:pt x="317500" y="0"/>
                  </a:moveTo>
                  <a:arcTo wR="317500" hR="317500" stAng="16200000" swAng="11232000"/>
                  <a:lnTo>
                    <a:pt x="317500" y="317500"/>
                  </a:lnTo>
                  <a:close/>
                </a:path>
                <a:path w="635000" h="635000" fill="none">
                  <a:moveTo>
                    <a:pt x="277706" y="632496"/>
                  </a:moveTo>
                  <a:arcTo wR="317500" hR="317500" stAng="5832000" swAng="10367999"/>
                </a:path>
              </a:pathLst>
            </a:custGeom>
            <a:grpFill/>
            <a:ln w="19050" cmpd="sng">
              <a:solidFill>
                <a:schemeClr val="tx1"/>
              </a:solidFill>
            </a:ln>
          </p:spPr>
          <p:txBody>
            <a:bodyPr/>
            <a:lstStyle/>
            <a:p>
              <a:endParaRPr lang="en-GB"/>
            </a:p>
          </p:txBody>
        </p:sp>
        <p:sp>
          <p:nvSpPr>
            <p:cNvPr id="83" name="Harvey 53/100 [53]">
              <a:extLst>
                <a:ext uri="{FF2B5EF4-FFF2-40B4-BE49-F238E27FC236}">
                  <a16:creationId xmlns:a16="http://schemas.microsoft.com/office/drawing/2014/main" id="{5F99AC13-0D56-4AE3-AEA7-5C4F5708B17A}"/>
                </a:ext>
              </a:extLst>
            </p:cNvPr>
            <p:cNvSpPr>
              <a:spLocks noChangeAspect="1"/>
            </p:cNvSpPr>
            <p:nvPr>
              <p:custDataLst>
                <p:tags r:id="rId78"/>
              </p:custDataLst>
            </p:nvPr>
          </p:nvSpPr>
          <p:spPr>
            <a:xfrm>
              <a:off x="4334905" y="3282696"/>
              <a:ext cx="292608" cy="292608"/>
            </a:xfrm>
            <a:custGeom>
              <a:avLst/>
              <a:gdLst/>
              <a:ahLst/>
              <a:cxnLst/>
              <a:rect l="l" t="t" r="r" b="b"/>
              <a:pathLst>
                <a:path w="635000" h="635000">
                  <a:moveTo>
                    <a:pt x="317500" y="0"/>
                  </a:moveTo>
                  <a:arcTo wR="317500" hR="317500" stAng="16200000" swAng="11448000"/>
                  <a:lnTo>
                    <a:pt x="317500" y="317500"/>
                  </a:lnTo>
                  <a:close/>
                </a:path>
                <a:path w="635000" h="635000" fill="none">
                  <a:moveTo>
                    <a:pt x="258006" y="629376"/>
                  </a:moveTo>
                  <a:arcTo wR="317500" hR="317500" stAng="6048000" swAng="10152000"/>
                </a:path>
              </a:pathLst>
            </a:custGeom>
            <a:grpFill/>
            <a:ln w="19050" cmpd="sng">
              <a:solidFill>
                <a:schemeClr val="tx1"/>
              </a:solidFill>
            </a:ln>
          </p:spPr>
          <p:txBody>
            <a:bodyPr/>
            <a:lstStyle/>
            <a:p>
              <a:endParaRPr lang="en-GB"/>
            </a:p>
          </p:txBody>
        </p:sp>
        <p:sp>
          <p:nvSpPr>
            <p:cNvPr id="84" name="Harvey 54/100 [54]">
              <a:extLst>
                <a:ext uri="{FF2B5EF4-FFF2-40B4-BE49-F238E27FC236}">
                  <a16:creationId xmlns:a16="http://schemas.microsoft.com/office/drawing/2014/main" id="{541F1DB6-93AE-4A84-AB2D-8BC8F86C3D84}"/>
                </a:ext>
              </a:extLst>
            </p:cNvPr>
            <p:cNvSpPr>
              <a:spLocks noChangeAspect="1"/>
            </p:cNvSpPr>
            <p:nvPr>
              <p:custDataLst>
                <p:tags r:id="rId79"/>
              </p:custDataLst>
            </p:nvPr>
          </p:nvSpPr>
          <p:spPr>
            <a:xfrm>
              <a:off x="4334905" y="3282696"/>
              <a:ext cx="292608" cy="292608"/>
            </a:xfrm>
            <a:custGeom>
              <a:avLst/>
              <a:gdLst/>
              <a:ahLst/>
              <a:cxnLst/>
              <a:rect l="l" t="t" r="r" b="b"/>
              <a:pathLst>
                <a:path w="635000" h="635000">
                  <a:moveTo>
                    <a:pt x="317500" y="0"/>
                  </a:moveTo>
                  <a:arcTo wR="317500" hR="317500" stAng="16200000" swAng="11664000"/>
                  <a:lnTo>
                    <a:pt x="317500" y="317500"/>
                  </a:lnTo>
                  <a:close/>
                </a:path>
                <a:path w="635000" h="635000" fill="none">
                  <a:moveTo>
                    <a:pt x="238540" y="625025"/>
                  </a:moveTo>
                  <a:arcTo wR="317500" hR="317500" stAng="6264000" swAng="9936000"/>
                </a:path>
              </a:pathLst>
            </a:custGeom>
            <a:grpFill/>
            <a:ln w="19050" cmpd="sng">
              <a:solidFill>
                <a:schemeClr val="tx1"/>
              </a:solidFill>
            </a:ln>
          </p:spPr>
          <p:txBody>
            <a:bodyPr/>
            <a:lstStyle/>
            <a:p>
              <a:endParaRPr lang="en-GB"/>
            </a:p>
          </p:txBody>
        </p:sp>
        <p:sp>
          <p:nvSpPr>
            <p:cNvPr id="85" name="Harvey 55/100 [55]">
              <a:extLst>
                <a:ext uri="{FF2B5EF4-FFF2-40B4-BE49-F238E27FC236}">
                  <a16:creationId xmlns:a16="http://schemas.microsoft.com/office/drawing/2014/main" id="{D502E6B1-F368-4550-A4D3-B3010A99F663}"/>
                </a:ext>
              </a:extLst>
            </p:cNvPr>
            <p:cNvSpPr>
              <a:spLocks noChangeAspect="1"/>
            </p:cNvSpPr>
            <p:nvPr>
              <p:custDataLst>
                <p:tags r:id="rId80"/>
              </p:custDataLst>
            </p:nvPr>
          </p:nvSpPr>
          <p:spPr>
            <a:xfrm>
              <a:off x="4334905" y="3282696"/>
              <a:ext cx="292608" cy="292608"/>
            </a:xfrm>
            <a:custGeom>
              <a:avLst/>
              <a:gdLst/>
              <a:ahLst/>
              <a:cxnLst/>
              <a:rect l="l" t="t" r="r" b="b"/>
              <a:pathLst>
                <a:path w="635000" h="635000">
                  <a:moveTo>
                    <a:pt x="317500" y="0"/>
                  </a:moveTo>
                  <a:arcTo wR="317500" hR="317500" stAng="16200000" swAng="11880000"/>
                  <a:lnTo>
                    <a:pt x="317500" y="317500"/>
                  </a:lnTo>
                  <a:close/>
                </a:path>
                <a:path w="635000" h="635000" fill="none">
                  <a:moveTo>
                    <a:pt x="219387" y="619460"/>
                  </a:moveTo>
                  <a:arcTo wR="317500" hR="317500" stAng="6480000" swAng="9719999"/>
                </a:path>
              </a:pathLst>
            </a:custGeom>
            <a:grpFill/>
            <a:ln w="19050" cmpd="sng">
              <a:solidFill>
                <a:schemeClr val="tx1"/>
              </a:solidFill>
            </a:ln>
          </p:spPr>
          <p:txBody>
            <a:bodyPr/>
            <a:lstStyle/>
            <a:p>
              <a:endParaRPr lang="en-GB"/>
            </a:p>
          </p:txBody>
        </p:sp>
        <p:sp>
          <p:nvSpPr>
            <p:cNvPr id="86" name="Harvey 56/100 [56]">
              <a:extLst>
                <a:ext uri="{FF2B5EF4-FFF2-40B4-BE49-F238E27FC236}">
                  <a16:creationId xmlns:a16="http://schemas.microsoft.com/office/drawing/2014/main" id="{4720ED11-4A42-479C-84D4-DDDADFCA8B0B}"/>
                </a:ext>
              </a:extLst>
            </p:cNvPr>
            <p:cNvSpPr>
              <a:spLocks noChangeAspect="1"/>
            </p:cNvSpPr>
            <p:nvPr>
              <p:custDataLst>
                <p:tags r:id="rId81"/>
              </p:custDataLst>
            </p:nvPr>
          </p:nvSpPr>
          <p:spPr>
            <a:xfrm>
              <a:off x="4334905" y="3282696"/>
              <a:ext cx="292608" cy="292608"/>
            </a:xfrm>
            <a:custGeom>
              <a:avLst/>
              <a:gdLst/>
              <a:ahLst/>
              <a:cxnLst/>
              <a:rect l="l" t="t" r="r" b="b"/>
              <a:pathLst>
                <a:path w="635000" h="635000">
                  <a:moveTo>
                    <a:pt x="317500" y="0"/>
                  </a:moveTo>
                  <a:arcTo wR="317500" hR="317500" stAng="16200000" swAng="12096000"/>
                  <a:lnTo>
                    <a:pt x="317500" y="317500"/>
                  </a:lnTo>
                  <a:close/>
                </a:path>
                <a:path w="635000" h="635000" fill="none">
                  <a:moveTo>
                    <a:pt x="200620" y="612704"/>
                  </a:moveTo>
                  <a:arcTo wR="317500" hR="317500" stAng="6696000" swAng="9503999"/>
                </a:path>
              </a:pathLst>
            </a:custGeom>
            <a:grpFill/>
            <a:ln w="19050" cmpd="sng">
              <a:solidFill>
                <a:schemeClr val="tx1"/>
              </a:solidFill>
            </a:ln>
          </p:spPr>
          <p:txBody>
            <a:bodyPr/>
            <a:lstStyle/>
            <a:p>
              <a:endParaRPr lang="en-GB"/>
            </a:p>
          </p:txBody>
        </p:sp>
        <p:sp>
          <p:nvSpPr>
            <p:cNvPr id="87" name="Harvey 57/100 [57]">
              <a:extLst>
                <a:ext uri="{FF2B5EF4-FFF2-40B4-BE49-F238E27FC236}">
                  <a16:creationId xmlns:a16="http://schemas.microsoft.com/office/drawing/2014/main" id="{21A74775-B349-48A0-8EB3-EB08D561D6B0}"/>
                </a:ext>
              </a:extLst>
            </p:cNvPr>
            <p:cNvSpPr>
              <a:spLocks noChangeAspect="1"/>
            </p:cNvSpPr>
            <p:nvPr>
              <p:custDataLst>
                <p:tags r:id="rId82"/>
              </p:custDataLst>
            </p:nvPr>
          </p:nvSpPr>
          <p:spPr>
            <a:xfrm>
              <a:off x="4334905" y="3282696"/>
              <a:ext cx="292608" cy="292608"/>
            </a:xfrm>
            <a:custGeom>
              <a:avLst/>
              <a:gdLst/>
              <a:ahLst/>
              <a:cxnLst/>
              <a:rect l="l" t="t" r="r" b="b"/>
              <a:pathLst>
                <a:path w="635000" h="635000">
                  <a:moveTo>
                    <a:pt x="317500" y="0"/>
                  </a:moveTo>
                  <a:arcTo wR="317500" hR="317500" stAng="16200000" swAng="12312000"/>
                  <a:lnTo>
                    <a:pt x="317500" y="317500"/>
                  </a:lnTo>
                  <a:close/>
                </a:path>
                <a:path w="635000" h="635000" fill="none">
                  <a:moveTo>
                    <a:pt x="182315" y="604782"/>
                  </a:moveTo>
                  <a:arcTo wR="317500" hR="317500" stAng="6911999" swAng="9288000"/>
                </a:path>
              </a:pathLst>
            </a:custGeom>
            <a:grpFill/>
            <a:ln w="19050" cmpd="sng">
              <a:solidFill>
                <a:schemeClr val="tx1"/>
              </a:solidFill>
            </a:ln>
          </p:spPr>
          <p:txBody>
            <a:bodyPr/>
            <a:lstStyle/>
            <a:p>
              <a:endParaRPr lang="en-GB"/>
            </a:p>
          </p:txBody>
        </p:sp>
        <p:sp>
          <p:nvSpPr>
            <p:cNvPr id="88" name="Harvey 58/100 [58]">
              <a:extLst>
                <a:ext uri="{FF2B5EF4-FFF2-40B4-BE49-F238E27FC236}">
                  <a16:creationId xmlns:a16="http://schemas.microsoft.com/office/drawing/2014/main" id="{0B6A7A23-5EE1-4D66-89A0-9F9216A2BE97}"/>
                </a:ext>
              </a:extLst>
            </p:cNvPr>
            <p:cNvSpPr>
              <a:spLocks noChangeAspect="1"/>
            </p:cNvSpPr>
            <p:nvPr>
              <p:custDataLst>
                <p:tags r:id="rId83"/>
              </p:custDataLst>
            </p:nvPr>
          </p:nvSpPr>
          <p:spPr>
            <a:xfrm>
              <a:off x="4334905" y="3282696"/>
              <a:ext cx="292608" cy="292608"/>
            </a:xfrm>
            <a:custGeom>
              <a:avLst/>
              <a:gdLst/>
              <a:ahLst/>
              <a:cxnLst/>
              <a:rect l="l" t="t" r="r" b="b"/>
              <a:pathLst>
                <a:path w="635000" h="635000">
                  <a:moveTo>
                    <a:pt x="317500" y="0"/>
                  </a:moveTo>
                  <a:arcTo wR="317500" hR="317500" stAng="16200000" swAng="12527999"/>
                  <a:lnTo>
                    <a:pt x="317500" y="317500"/>
                  </a:lnTo>
                  <a:close/>
                </a:path>
                <a:path w="635000" h="635000" fill="none">
                  <a:moveTo>
                    <a:pt x="164543" y="595727"/>
                  </a:moveTo>
                  <a:arcTo wR="317500" hR="317500" stAng="7127999" swAng="9072000"/>
                </a:path>
              </a:pathLst>
            </a:custGeom>
            <a:grpFill/>
            <a:ln w="19050" cmpd="sng">
              <a:solidFill>
                <a:schemeClr val="tx1"/>
              </a:solidFill>
            </a:ln>
          </p:spPr>
          <p:txBody>
            <a:bodyPr/>
            <a:lstStyle/>
            <a:p>
              <a:endParaRPr lang="en-GB"/>
            </a:p>
          </p:txBody>
        </p:sp>
        <p:sp>
          <p:nvSpPr>
            <p:cNvPr id="89" name="Harvey 59/100 [59]">
              <a:extLst>
                <a:ext uri="{FF2B5EF4-FFF2-40B4-BE49-F238E27FC236}">
                  <a16:creationId xmlns:a16="http://schemas.microsoft.com/office/drawing/2014/main" id="{97A2BD28-5A14-44CC-AF36-E25E51CB04F9}"/>
                </a:ext>
              </a:extLst>
            </p:cNvPr>
            <p:cNvSpPr>
              <a:spLocks noChangeAspect="1"/>
            </p:cNvSpPr>
            <p:nvPr>
              <p:custDataLst>
                <p:tags r:id="rId84"/>
              </p:custDataLst>
            </p:nvPr>
          </p:nvSpPr>
          <p:spPr>
            <a:xfrm>
              <a:off x="4334905" y="3282696"/>
              <a:ext cx="292608" cy="292608"/>
            </a:xfrm>
            <a:custGeom>
              <a:avLst/>
              <a:gdLst/>
              <a:ahLst/>
              <a:cxnLst/>
              <a:rect l="l" t="t" r="r" b="b"/>
              <a:pathLst>
                <a:path w="635000" h="635000">
                  <a:moveTo>
                    <a:pt x="317500" y="0"/>
                  </a:moveTo>
                  <a:arcTo wR="317500" hR="317500" stAng="16200000" swAng="12743999"/>
                  <a:lnTo>
                    <a:pt x="317500" y="317500"/>
                  </a:lnTo>
                  <a:close/>
                </a:path>
                <a:path w="635000" h="635000" fill="none">
                  <a:moveTo>
                    <a:pt x="147374" y="585574"/>
                  </a:moveTo>
                  <a:arcTo wR="317500" hR="317500" stAng="7343999" swAng="8856000"/>
                </a:path>
              </a:pathLst>
            </a:custGeom>
            <a:grpFill/>
            <a:ln w="19050" cmpd="sng">
              <a:solidFill>
                <a:schemeClr val="tx1"/>
              </a:solidFill>
            </a:ln>
          </p:spPr>
          <p:txBody>
            <a:bodyPr/>
            <a:lstStyle/>
            <a:p>
              <a:endParaRPr lang="en-GB"/>
            </a:p>
          </p:txBody>
        </p:sp>
        <p:sp>
          <p:nvSpPr>
            <p:cNvPr id="90" name="Harvey 60/100 [60]">
              <a:extLst>
                <a:ext uri="{FF2B5EF4-FFF2-40B4-BE49-F238E27FC236}">
                  <a16:creationId xmlns:a16="http://schemas.microsoft.com/office/drawing/2014/main" id="{FD9F7980-1AFD-41C1-8F06-2BD58E9E7DB3}"/>
                </a:ext>
              </a:extLst>
            </p:cNvPr>
            <p:cNvSpPr>
              <a:spLocks noChangeAspect="1"/>
            </p:cNvSpPr>
            <p:nvPr>
              <p:custDataLst>
                <p:tags r:id="rId85"/>
              </p:custDataLst>
            </p:nvPr>
          </p:nvSpPr>
          <p:spPr>
            <a:xfrm>
              <a:off x="4334905" y="3282696"/>
              <a:ext cx="292608" cy="292608"/>
            </a:xfrm>
            <a:custGeom>
              <a:avLst/>
              <a:gdLst/>
              <a:ahLst/>
              <a:cxnLst/>
              <a:rect l="l" t="t" r="r" b="b"/>
              <a:pathLst>
                <a:path w="635000" h="635000">
                  <a:moveTo>
                    <a:pt x="317500" y="0"/>
                  </a:moveTo>
                  <a:arcTo wR="317500" hR="317500" stAng="16200000" swAng="12960000"/>
                  <a:lnTo>
                    <a:pt x="317500" y="317500"/>
                  </a:lnTo>
                  <a:close/>
                </a:path>
                <a:path w="635000" h="635000" fill="none">
                  <a:moveTo>
                    <a:pt x="130878" y="574362"/>
                  </a:moveTo>
                  <a:arcTo wR="317500" hR="317500" stAng="7560000" swAng="8640000"/>
                </a:path>
              </a:pathLst>
            </a:custGeom>
            <a:grpFill/>
            <a:ln w="19050" cmpd="sng">
              <a:solidFill>
                <a:schemeClr val="tx1"/>
              </a:solidFill>
            </a:ln>
          </p:spPr>
          <p:txBody>
            <a:bodyPr/>
            <a:lstStyle/>
            <a:p>
              <a:endParaRPr lang="en-GB"/>
            </a:p>
          </p:txBody>
        </p:sp>
        <p:sp>
          <p:nvSpPr>
            <p:cNvPr id="91" name="Harvey 61/100 [61]">
              <a:extLst>
                <a:ext uri="{FF2B5EF4-FFF2-40B4-BE49-F238E27FC236}">
                  <a16:creationId xmlns:a16="http://schemas.microsoft.com/office/drawing/2014/main" id="{1F6026E1-58EA-4165-9806-8320F1A2151F}"/>
                </a:ext>
              </a:extLst>
            </p:cNvPr>
            <p:cNvSpPr>
              <a:spLocks noChangeAspect="1"/>
            </p:cNvSpPr>
            <p:nvPr>
              <p:custDataLst>
                <p:tags r:id="rId86"/>
              </p:custDataLst>
            </p:nvPr>
          </p:nvSpPr>
          <p:spPr>
            <a:xfrm>
              <a:off x="4334905" y="3282696"/>
              <a:ext cx="292608" cy="292608"/>
            </a:xfrm>
            <a:custGeom>
              <a:avLst/>
              <a:gdLst/>
              <a:ahLst/>
              <a:cxnLst/>
              <a:rect l="l" t="t" r="r" b="b"/>
              <a:pathLst>
                <a:path w="635000" h="635000">
                  <a:moveTo>
                    <a:pt x="317500" y="0"/>
                  </a:moveTo>
                  <a:arcTo wR="317500" hR="317500" stAng="16200000" swAng="13176000"/>
                  <a:lnTo>
                    <a:pt x="317500" y="317500"/>
                  </a:lnTo>
                  <a:close/>
                </a:path>
                <a:path w="635000" h="635000" fill="none">
                  <a:moveTo>
                    <a:pt x="115117" y="562137"/>
                  </a:moveTo>
                  <a:arcTo wR="317500" hR="317500" stAng="7776000" swAng="8424000"/>
                </a:path>
              </a:pathLst>
            </a:custGeom>
            <a:grpFill/>
            <a:ln w="19050" cmpd="sng">
              <a:solidFill>
                <a:schemeClr val="tx1"/>
              </a:solidFill>
            </a:ln>
          </p:spPr>
          <p:txBody>
            <a:bodyPr/>
            <a:lstStyle/>
            <a:p>
              <a:endParaRPr lang="en-GB"/>
            </a:p>
          </p:txBody>
        </p:sp>
        <p:sp>
          <p:nvSpPr>
            <p:cNvPr id="92" name="Harvey 62/100 [62]">
              <a:extLst>
                <a:ext uri="{FF2B5EF4-FFF2-40B4-BE49-F238E27FC236}">
                  <a16:creationId xmlns:a16="http://schemas.microsoft.com/office/drawing/2014/main" id="{6D59B6D1-D4A0-486E-B6B9-3FE8ECF9C85C}"/>
                </a:ext>
              </a:extLst>
            </p:cNvPr>
            <p:cNvSpPr>
              <a:spLocks noChangeAspect="1"/>
            </p:cNvSpPr>
            <p:nvPr>
              <p:custDataLst>
                <p:tags r:id="rId87"/>
              </p:custDataLst>
            </p:nvPr>
          </p:nvSpPr>
          <p:spPr>
            <a:xfrm>
              <a:off x="4334905" y="3282696"/>
              <a:ext cx="292608" cy="292608"/>
            </a:xfrm>
            <a:custGeom>
              <a:avLst/>
              <a:gdLst/>
              <a:ahLst/>
              <a:cxnLst/>
              <a:rect l="l" t="t" r="r" b="b"/>
              <a:pathLst>
                <a:path w="635000" h="635000">
                  <a:moveTo>
                    <a:pt x="317500" y="0"/>
                  </a:moveTo>
                  <a:arcTo wR="317500" hR="317500" stAng="16200000" swAng="13392000"/>
                  <a:lnTo>
                    <a:pt x="317500" y="317500"/>
                  </a:lnTo>
                  <a:close/>
                </a:path>
                <a:path w="635000" h="635000" fill="none">
                  <a:moveTo>
                    <a:pt x="100156" y="548947"/>
                  </a:moveTo>
                  <a:arcTo wR="317500" hR="317500" stAng="7991999" swAng="8208000"/>
                </a:path>
              </a:pathLst>
            </a:custGeom>
            <a:grpFill/>
            <a:ln w="19050" cmpd="sng">
              <a:solidFill>
                <a:schemeClr val="tx1"/>
              </a:solidFill>
            </a:ln>
          </p:spPr>
          <p:txBody>
            <a:bodyPr/>
            <a:lstStyle/>
            <a:p>
              <a:endParaRPr lang="en-GB"/>
            </a:p>
          </p:txBody>
        </p:sp>
        <p:sp>
          <p:nvSpPr>
            <p:cNvPr id="93" name="Harvey 63/100 [63]">
              <a:extLst>
                <a:ext uri="{FF2B5EF4-FFF2-40B4-BE49-F238E27FC236}">
                  <a16:creationId xmlns:a16="http://schemas.microsoft.com/office/drawing/2014/main" id="{72CA5142-D8D9-42C7-8426-2AAC92BBC5C5}"/>
                </a:ext>
              </a:extLst>
            </p:cNvPr>
            <p:cNvSpPr>
              <a:spLocks noChangeAspect="1"/>
            </p:cNvSpPr>
            <p:nvPr>
              <p:custDataLst>
                <p:tags r:id="rId88"/>
              </p:custDataLst>
            </p:nvPr>
          </p:nvSpPr>
          <p:spPr>
            <a:xfrm>
              <a:off x="4334905" y="3282696"/>
              <a:ext cx="292608" cy="292608"/>
            </a:xfrm>
            <a:custGeom>
              <a:avLst/>
              <a:gdLst/>
              <a:ahLst/>
              <a:cxnLst/>
              <a:rect l="l" t="t" r="r" b="b"/>
              <a:pathLst>
                <a:path w="635000" h="635000">
                  <a:moveTo>
                    <a:pt x="317500" y="0"/>
                  </a:moveTo>
                  <a:arcTo wR="317500" hR="317500" stAng="16200000" swAng="13608000"/>
                  <a:lnTo>
                    <a:pt x="317500" y="317500"/>
                  </a:lnTo>
                  <a:close/>
                </a:path>
                <a:path w="635000" h="635000" fill="none">
                  <a:moveTo>
                    <a:pt x="86052" y="534843"/>
                  </a:moveTo>
                  <a:arcTo wR="317500" hR="317500" stAng="8208000" swAng="7991999"/>
                </a:path>
              </a:pathLst>
            </a:custGeom>
            <a:grpFill/>
            <a:ln w="19050" cmpd="sng">
              <a:solidFill>
                <a:schemeClr val="tx1"/>
              </a:solidFill>
            </a:ln>
          </p:spPr>
          <p:txBody>
            <a:bodyPr/>
            <a:lstStyle/>
            <a:p>
              <a:endParaRPr lang="en-GB"/>
            </a:p>
          </p:txBody>
        </p:sp>
        <p:sp>
          <p:nvSpPr>
            <p:cNvPr id="94" name="Harvey 64/100 [64]">
              <a:extLst>
                <a:ext uri="{FF2B5EF4-FFF2-40B4-BE49-F238E27FC236}">
                  <a16:creationId xmlns:a16="http://schemas.microsoft.com/office/drawing/2014/main" id="{8C402CD6-E17F-4364-A73B-136161E50AD6}"/>
                </a:ext>
              </a:extLst>
            </p:cNvPr>
            <p:cNvSpPr>
              <a:spLocks noChangeAspect="1"/>
            </p:cNvSpPr>
            <p:nvPr>
              <p:custDataLst>
                <p:tags r:id="rId89"/>
              </p:custDataLst>
            </p:nvPr>
          </p:nvSpPr>
          <p:spPr>
            <a:xfrm>
              <a:off x="4334905" y="3282696"/>
              <a:ext cx="292608" cy="292608"/>
            </a:xfrm>
            <a:custGeom>
              <a:avLst/>
              <a:gdLst/>
              <a:ahLst/>
              <a:cxnLst/>
              <a:rect l="l" t="t" r="r" b="b"/>
              <a:pathLst>
                <a:path w="635000" h="635000">
                  <a:moveTo>
                    <a:pt x="317500" y="0"/>
                  </a:moveTo>
                  <a:arcTo wR="317500" hR="317500" stAng="16200000" swAng="13824000"/>
                  <a:lnTo>
                    <a:pt x="317500" y="317500"/>
                  </a:lnTo>
                  <a:close/>
                </a:path>
                <a:path w="635000" h="635000" fill="none">
                  <a:moveTo>
                    <a:pt x="72862" y="519882"/>
                  </a:moveTo>
                  <a:arcTo wR="317500" hR="317500" stAng="8424000" swAng="7776000"/>
                </a:path>
              </a:pathLst>
            </a:custGeom>
            <a:grpFill/>
            <a:ln w="19050" cmpd="sng">
              <a:solidFill>
                <a:schemeClr val="tx1"/>
              </a:solidFill>
            </a:ln>
          </p:spPr>
          <p:txBody>
            <a:bodyPr/>
            <a:lstStyle/>
            <a:p>
              <a:endParaRPr lang="en-GB"/>
            </a:p>
          </p:txBody>
        </p:sp>
        <p:sp>
          <p:nvSpPr>
            <p:cNvPr id="95" name="Harvey 65/100 [65]">
              <a:extLst>
                <a:ext uri="{FF2B5EF4-FFF2-40B4-BE49-F238E27FC236}">
                  <a16:creationId xmlns:a16="http://schemas.microsoft.com/office/drawing/2014/main" id="{01BAEB30-CD03-4381-BDDE-20B657FE5739}"/>
                </a:ext>
              </a:extLst>
            </p:cNvPr>
            <p:cNvSpPr>
              <a:spLocks noChangeAspect="1"/>
            </p:cNvSpPr>
            <p:nvPr>
              <p:custDataLst>
                <p:tags r:id="rId90"/>
              </p:custDataLst>
            </p:nvPr>
          </p:nvSpPr>
          <p:spPr>
            <a:xfrm>
              <a:off x="4334905" y="3282696"/>
              <a:ext cx="292608" cy="292608"/>
            </a:xfrm>
            <a:custGeom>
              <a:avLst/>
              <a:gdLst/>
              <a:ahLst/>
              <a:cxnLst/>
              <a:rect l="l" t="t" r="r" b="b"/>
              <a:pathLst>
                <a:path w="635000" h="635000">
                  <a:moveTo>
                    <a:pt x="317500" y="0"/>
                  </a:moveTo>
                  <a:arcTo wR="317500" hR="317500" stAng="16200000" swAng="14040000"/>
                  <a:lnTo>
                    <a:pt x="317500" y="317500"/>
                  </a:lnTo>
                  <a:close/>
                </a:path>
                <a:path w="635000" h="635000" fill="none">
                  <a:moveTo>
                    <a:pt x="60637" y="504121"/>
                  </a:moveTo>
                  <a:arcTo wR="317500" hR="317500" stAng="8640000" swAng="7559999"/>
                </a:path>
              </a:pathLst>
            </a:custGeom>
            <a:grpFill/>
            <a:ln w="19050" cmpd="sng">
              <a:solidFill>
                <a:schemeClr val="tx1"/>
              </a:solidFill>
            </a:ln>
          </p:spPr>
          <p:txBody>
            <a:bodyPr/>
            <a:lstStyle/>
            <a:p>
              <a:endParaRPr lang="en-GB"/>
            </a:p>
          </p:txBody>
        </p:sp>
        <p:sp>
          <p:nvSpPr>
            <p:cNvPr id="96" name="Harvey 66/100 [66]">
              <a:extLst>
                <a:ext uri="{FF2B5EF4-FFF2-40B4-BE49-F238E27FC236}">
                  <a16:creationId xmlns:a16="http://schemas.microsoft.com/office/drawing/2014/main" id="{A3D46CD0-3F66-416E-BAFF-126E1A4784A7}"/>
                </a:ext>
              </a:extLst>
            </p:cNvPr>
            <p:cNvSpPr>
              <a:spLocks noChangeAspect="1"/>
            </p:cNvSpPr>
            <p:nvPr>
              <p:custDataLst>
                <p:tags r:id="rId91"/>
              </p:custDataLst>
            </p:nvPr>
          </p:nvSpPr>
          <p:spPr>
            <a:xfrm>
              <a:off x="4334905" y="3282696"/>
              <a:ext cx="292608" cy="292608"/>
            </a:xfrm>
            <a:custGeom>
              <a:avLst/>
              <a:gdLst/>
              <a:ahLst/>
              <a:cxnLst/>
              <a:rect l="l" t="t" r="r" b="b"/>
              <a:pathLst>
                <a:path w="635000" h="635000">
                  <a:moveTo>
                    <a:pt x="317500" y="0"/>
                  </a:moveTo>
                  <a:arcTo wR="317500" hR="317500" stAng="16200000" swAng="14256000"/>
                  <a:lnTo>
                    <a:pt x="317500" y="317500"/>
                  </a:lnTo>
                  <a:close/>
                </a:path>
                <a:path w="635000" h="635000" fill="none">
                  <a:moveTo>
                    <a:pt x="49425" y="487625"/>
                  </a:moveTo>
                  <a:arcTo wR="317500" hR="317500" stAng="8856000" swAng="7343999"/>
                </a:path>
              </a:pathLst>
            </a:custGeom>
            <a:grpFill/>
            <a:ln w="19050" cmpd="sng">
              <a:solidFill>
                <a:schemeClr val="tx1"/>
              </a:solidFill>
            </a:ln>
          </p:spPr>
          <p:txBody>
            <a:bodyPr/>
            <a:lstStyle/>
            <a:p>
              <a:endParaRPr lang="en-GB"/>
            </a:p>
          </p:txBody>
        </p:sp>
        <p:sp>
          <p:nvSpPr>
            <p:cNvPr id="97" name="Harvey 67/100 [67]">
              <a:extLst>
                <a:ext uri="{FF2B5EF4-FFF2-40B4-BE49-F238E27FC236}">
                  <a16:creationId xmlns:a16="http://schemas.microsoft.com/office/drawing/2014/main" id="{0F1B6B8A-04A8-44E5-84B4-58A3959BB46B}"/>
                </a:ext>
              </a:extLst>
            </p:cNvPr>
            <p:cNvSpPr>
              <a:spLocks noChangeAspect="1"/>
            </p:cNvSpPr>
            <p:nvPr>
              <p:custDataLst>
                <p:tags r:id="rId92"/>
              </p:custDataLst>
            </p:nvPr>
          </p:nvSpPr>
          <p:spPr>
            <a:xfrm>
              <a:off x="4334905" y="3282696"/>
              <a:ext cx="292608" cy="292608"/>
            </a:xfrm>
            <a:custGeom>
              <a:avLst/>
              <a:gdLst/>
              <a:ahLst/>
              <a:cxnLst/>
              <a:rect l="l" t="t" r="r" b="b"/>
              <a:pathLst>
                <a:path w="635000" h="635000">
                  <a:moveTo>
                    <a:pt x="317500" y="0"/>
                  </a:moveTo>
                  <a:arcTo wR="317500" hR="317500" stAng="16200000" swAng="14472000"/>
                  <a:lnTo>
                    <a:pt x="317500" y="317500"/>
                  </a:lnTo>
                  <a:close/>
                </a:path>
                <a:path w="635000" h="635000" fill="none">
                  <a:moveTo>
                    <a:pt x="39272" y="470456"/>
                  </a:moveTo>
                  <a:arcTo wR="317500" hR="317500" stAng="9072000" swAng="7127999"/>
                </a:path>
              </a:pathLst>
            </a:custGeom>
            <a:grpFill/>
            <a:ln w="19050" cmpd="sng">
              <a:solidFill>
                <a:schemeClr val="tx1"/>
              </a:solidFill>
            </a:ln>
          </p:spPr>
          <p:txBody>
            <a:bodyPr/>
            <a:lstStyle/>
            <a:p>
              <a:endParaRPr lang="en-GB"/>
            </a:p>
          </p:txBody>
        </p:sp>
        <p:sp>
          <p:nvSpPr>
            <p:cNvPr id="98" name="Harvey 68/100 [68]">
              <a:extLst>
                <a:ext uri="{FF2B5EF4-FFF2-40B4-BE49-F238E27FC236}">
                  <a16:creationId xmlns:a16="http://schemas.microsoft.com/office/drawing/2014/main" id="{06028C46-1883-45B7-8314-A8D2BF1FBD61}"/>
                </a:ext>
              </a:extLst>
            </p:cNvPr>
            <p:cNvSpPr>
              <a:spLocks noChangeAspect="1"/>
            </p:cNvSpPr>
            <p:nvPr>
              <p:custDataLst>
                <p:tags r:id="rId93"/>
              </p:custDataLst>
            </p:nvPr>
          </p:nvSpPr>
          <p:spPr>
            <a:xfrm>
              <a:off x="4334905" y="3282696"/>
              <a:ext cx="292608" cy="292608"/>
            </a:xfrm>
            <a:custGeom>
              <a:avLst/>
              <a:gdLst/>
              <a:ahLst/>
              <a:cxnLst/>
              <a:rect l="l" t="t" r="r" b="b"/>
              <a:pathLst>
                <a:path w="635000" h="635000">
                  <a:moveTo>
                    <a:pt x="317500" y="0"/>
                  </a:moveTo>
                  <a:arcTo wR="317500" hR="317500" stAng="16200000" swAng="14688000"/>
                  <a:lnTo>
                    <a:pt x="317500" y="317500"/>
                  </a:lnTo>
                  <a:close/>
                </a:path>
                <a:path w="635000" h="635000" fill="none">
                  <a:moveTo>
                    <a:pt x="30217" y="452684"/>
                  </a:moveTo>
                  <a:arcTo wR="317500" hR="317500" stAng="9288000" swAng="6911999"/>
                </a:path>
              </a:pathLst>
            </a:custGeom>
            <a:grpFill/>
            <a:ln w="19050" cmpd="sng">
              <a:solidFill>
                <a:schemeClr val="tx1"/>
              </a:solidFill>
            </a:ln>
          </p:spPr>
          <p:txBody>
            <a:bodyPr/>
            <a:lstStyle/>
            <a:p>
              <a:endParaRPr lang="en-GB"/>
            </a:p>
          </p:txBody>
        </p:sp>
        <p:sp>
          <p:nvSpPr>
            <p:cNvPr id="99" name="Harvey 69/100 [69]">
              <a:extLst>
                <a:ext uri="{FF2B5EF4-FFF2-40B4-BE49-F238E27FC236}">
                  <a16:creationId xmlns:a16="http://schemas.microsoft.com/office/drawing/2014/main" id="{F99BDCEF-D0B7-4B1D-9B03-512515EB7624}"/>
                </a:ext>
              </a:extLst>
            </p:cNvPr>
            <p:cNvSpPr>
              <a:spLocks noChangeAspect="1"/>
            </p:cNvSpPr>
            <p:nvPr>
              <p:custDataLst>
                <p:tags r:id="rId94"/>
              </p:custDataLst>
            </p:nvPr>
          </p:nvSpPr>
          <p:spPr>
            <a:xfrm>
              <a:off x="4334905" y="3282696"/>
              <a:ext cx="292608" cy="292608"/>
            </a:xfrm>
            <a:custGeom>
              <a:avLst/>
              <a:gdLst/>
              <a:ahLst/>
              <a:cxnLst/>
              <a:rect l="l" t="t" r="r" b="b"/>
              <a:pathLst>
                <a:path w="635000" h="635000">
                  <a:moveTo>
                    <a:pt x="317500" y="0"/>
                  </a:moveTo>
                  <a:arcTo wR="317500" hR="317500" stAng="16200000" swAng="14903999"/>
                  <a:lnTo>
                    <a:pt x="317500" y="317500"/>
                  </a:lnTo>
                  <a:close/>
                </a:path>
                <a:path w="635000" h="635000" fill="none">
                  <a:moveTo>
                    <a:pt x="22295" y="434379"/>
                  </a:moveTo>
                  <a:arcTo wR="317500" hR="317500" stAng="9503999" swAng="6696000"/>
                </a:path>
              </a:pathLst>
            </a:custGeom>
            <a:grpFill/>
            <a:ln w="19050" cmpd="sng">
              <a:solidFill>
                <a:schemeClr val="tx1"/>
              </a:solidFill>
            </a:ln>
          </p:spPr>
          <p:txBody>
            <a:bodyPr/>
            <a:lstStyle/>
            <a:p>
              <a:endParaRPr lang="en-GB"/>
            </a:p>
          </p:txBody>
        </p:sp>
        <p:sp>
          <p:nvSpPr>
            <p:cNvPr id="100" name="Harvey 70/100 [70]">
              <a:extLst>
                <a:ext uri="{FF2B5EF4-FFF2-40B4-BE49-F238E27FC236}">
                  <a16:creationId xmlns:a16="http://schemas.microsoft.com/office/drawing/2014/main" id="{CC7813EC-4BD1-43A5-BA1A-26ACB8B2E6FA}"/>
                </a:ext>
              </a:extLst>
            </p:cNvPr>
            <p:cNvSpPr>
              <a:spLocks noChangeAspect="1"/>
            </p:cNvSpPr>
            <p:nvPr>
              <p:custDataLst>
                <p:tags r:id="rId95"/>
              </p:custDataLst>
            </p:nvPr>
          </p:nvSpPr>
          <p:spPr>
            <a:xfrm>
              <a:off x="4334905" y="3282696"/>
              <a:ext cx="292608" cy="292608"/>
            </a:xfrm>
            <a:custGeom>
              <a:avLst/>
              <a:gdLst/>
              <a:ahLst/>
              <a:cxnLst/>
              <a:rect l="l" t="t" r="r" b="b"/>
              <a:pathLst>
                <a:path w="635000" h="635000">
                  <a:moveTo>
                    <a:pt x="317500" y="0"/>
                  </a:moveTo>
                  <a:arcTo wR="317500" hR="317500" stAng="16200000" swAng="15119999"/>
                  <a:lnTo>
                    <a:pt x="317500" y="317500"/>
                  </a:lnTo>
                  <a:close/>
                </a:path>
                <a:path w="635000" h="635000" fill="none">
                  <a:moveTo>
                    <a:pt x="15539" y="415612"/>
                  </a:moveTo>
                  <a:arcTo wR="317500" hR="317500" stAng="9719999" swAng="6480000"/>
                </a:path>
              </a:pathLst>
            </a:custGeom>
            <a:grpFill/>
            <a:ln w="19050" cmpd="sng">
              <a:solidFill>
                <a:schemeClr val="tx1"/>
              </a:solidFill>
            </a:ln>
          </p:spPr>
          <p:txBody>
            <a:bodyPr/>
            <a:lstStyle/>
            <a:p>
              <a:endParaRPr lang="en-GB"/>
            </a:p>
          </p:txBody>
        </p:sp>
        <p:sp>
          <p:nvSpPr>
            <p:cNvPr id="101" name="Harvey 71/100 [71]">
              <a:extLst>
                <a:ext uri="{FF2B5EF4-FFF2-40B4-BE49-F238E27FC236}">
                  <a16:creationId xmlns:a16="http://schemas.microsoft.com/office/drawing/2014/main" id="{8162D4CF-AA2B-4374-92D5-BD31E37529FF}"/>
                </a:ext>
              </a:extLst>
            </p:cNvPr>
            <p:cNvSpPr>
              <a:spLocks noChangeAspect="1"/>
            </p:cNvSpPr>
            <p:nvPr>
              <p:custDataLst>
                <p:tags r:id="rId96"/>
              </p:custDataLst>
            </p:nvPr>
          </p:nvSpPr>
          <p:spPr>
            <a:xfrm>
              <a:off x="4334905" y="3282696"/>
              <a:ext cx="292608" cy="292608"/>
            </a:xfrm>
            <a:custGeom>
              <a:avLst/>
              <a:gdLst/>
              <a:ahLst/>
              <a:cxnLst/>
              <a:rect l="l" t="t" r="r" b="b"/>
              <a:pathLst>
                <a:path w="635000" h="635000">
                  <a:moveTo>
                    <a:pt x="317500" y="0"/>
                  </a:moveTo>
                  <a:arcTo wR="317500" hR="317500" stAng="16200000" swAng="15336000"/>
                  <a:lnTo>
                    <a:pt x="317500" y="317500"/>
                  </a:lnTo>
                  <a:close/>
                </a:path>
                <a:path w="635000" h="635000" fill="none">
                  <a:moveTo>
                    <a:pt x="9974" y="396459"/>
                  </a:moveTo>
                  <a:arcTo wR="317500" hR="317500" stAng="9936000" swAng="6264000"/>
                </a:path>
              </a:pathLst>
            </a:custGeom>
            <a:grpFill/>
            <a:ln w="19050" cmpd="sng">
              <a:solidFill>
                <a:schemeClr val="tx1"/>
              </a:solidFill>
            </a:ln>
          </p:spPr>
          <p:txBody>
            <a:bodyPr/>
            <a:lstStyle/>
            <a:p>
              <a:endParaRPr lang="en-GB"/>
            </a:p>
          </p:txBody>
        </p:sp>
        <p:sp>
          <p:nvSpPr>
            <p:cNvPr id="102" name="Harvey 72/100 [72]">
              <a:extLst>
                <a:ext uri="{FF2B5EF4-FFF2-40B4-BE49-F238E27FC236}">
                  <a16:creationId xmlns:a16="http://schemas.microsoft.com/office/drawing/2014/main" id="{710989EA-C787-4E9F-8213-206712EC3CFE}"/>
                </a:ext>
              </a:extLst>
            </p:cNvPr>
            <p:cNvSpPr>
              <a:spLocks noChangeAspect="1"/>
            </p:cNvSpPr>
            <p:nvPr>
              <p:custDataLst>
                <p:tags r:id="rId97"/>
              </p:custDataLst>
            </p:nvPr>
          </p:nvSpPr>
          <p:spPr>
            <a:xfrm>
              <a:off x="4334905" y="3282696"/>
              <a:ext cx="292608" cy="292608"/>
            </a:xfrm>
            <a:custGeom>
              <a:avLst/>
              <a:gdLst/>
              <a:ahLst/>
              <a:cxnLst/>
              <a:rect l="l" t="t" r="r" b="b"/>
              <a:pathLst>
                <a:path w="635000" h="635000">
                  <a:moveTo>
                    <a:pt x="317500" y="0"/>
                  </a:moveTo>
                  <a:arcTo wR="317500" hR="317500" stAng="16200000" swAng="15552000"/>
                  <a:lnTo>
                    <a:pt x="317500" y="317500"/>
                  </a:lnTo>
                  <a:close/>
                </a:path>
                <a:path w="635000" h="635000" fill="none">
                  <a:moveTo>
                    <a:pt x="5623" y="376993"/>
                  </a:moveTo>
                  <a:arcTo wR="317500" hR="317500" stAng="10152000" swAng="6048000"/>
                </a:path>
              </a:pathLst>
            </a:custGeom>
            <a:grpFill/>
            <a:ln w="19050" cmpd="sng">
              <a:solidFill>
                <a:schemeClr val="tx1"/>
              </a:solidFill>
            </a:ln>
          </p:spPr>
          <p:txBody>
            <a:bodyPr/>
            <a:lstStyle/>
            <a:p>
              <a:endParaRPr lang="en-GB"/>
            </a:p>
          </p:txBody>
        </p:sp>
        <p:sp>
          <p:nvSpPr>
            <p:cNvPr id="103" name="Harvey 73/100 [73]">
              <a:extLst>
                <a:ext uri="{FF2B5EF4-FFF2-40B4-BE49-F238E27FC236}">
                  <a16:creationId xmlns:a16="http://schemas.microsoft.com/office/drawing/2014/main" id="{67A73065-5334-4F41-A369-8EB437B331D7}"/>
                </a:ext>
              </a:extLst>
            </p:cNvPr>
            <p:cNvSpPr>
              <a:spLocks noChangeAspect="1"/>
            </p:cNvSpPr>
            <p:nvPr>
              <p:custDataLst>
                <p:tags r:id="rId98"/>
              </p:custDataLst>
            </p:nvPr>
          </p:nvSpPr>
          <p:spPr>
            <a:xfrm>
              <a:off x="4334905" y="3282696"/>
              <a:ext cx="292608" cy="292608"/>
            </a:xfrm>
            <a:custGeom>
              <a:avLst/>
              <a:gdLst/>
              <a:ahLst/>
              <a:cxnLst/>
              <a:rect l="l" t="t" r="r" b="b"/>
              <a:pathLst>
                <a:path w="635000" h="635000">
                  <a:moveTo>
                    <a:pt x="317500" y="0"/>
                  </a:moveTo>
                  <a:arcTo wR="317500" hR="317500" stAng="16200000" swAng="15768000"/>
                  <a:lnTo>
                    <a:pt x="317500" y="317500"/>
                  </a:lnTo>
                  <a:close/>
                </a:path>
                <a:path w="635000" h="635000" fill="none">
                  <a:moveTo>
                    <a:pt x="2503" y="357293"/>
                  </a:moveTo>
                  <a:arcTo wR="317500" hR="317500" stAng="10368000" swAng="5832000"/>
                </a:path>
              </a:pathLst>
            </a:custGeom>
            <a:grpFill/>
            <a:ln w="19050" cmpd="sng">
              <a:solidFill>
                <a:schemeClr val="tx1"/>
              </a:solidFill>
            </a:ln>
          </p:spPr>
          <p:txBody>
            <a:bodyPr/>
            <a:lstStyle/>
            <a:p>
              <a:endParaRPr lang="en-GB"/>
            </a:p>
          </p:txBody>
        </p:sp>
        <p:sp>
          <p:nvSpPr>
            <p:cNvPr id="104" name="Harvey 74/100 [74]">
              <a:extLst>
                <a:ext uri="{FF2B5EF4-FFF2-40B4-BE49-F238E27FC236}">
                  <a16:creationId xmlns:a16="http://schemas.microsoft.com/office/drawing/2014/main" id="{14727066-BEC2-49F3-AA3E-E3A425402AE8}"/>
                </a:ext>
              </a:extLst>
            </p:cNvPr>
            <p:cNvSpPr>
              <a:spLocks noChangeAspect="1"/>
            </p:cNvSpPr>
            <p:nvPr>
              <p:custDataLst>
                <p:tags r:id="rId99"/>
              </p:custDataLst>
            </p:nvPr>
          </p:nvSpPr>
          <p:spPr>
            <a:xfrm>
              <a:off x="4334905" y="3282696"/>
              <a:ext cx="292608" cy="292608"/>
            </a:xfrm>
            <a:custGeom>
              <a:avLst/>
              <a:gdLst/>
              <a:ahLst/>
              <a:cxnLst/>
              <a:rect l="l" t="t" r="r" b="b"/>
              <a:pathLst>
                <a:path w="635000" h="635000">
                  <a:moveTo>
                    <a:pt x="317500" y="0"/>
                  </a:moveTo>
                  <a:arcTo wR="317500" hR="317500" stAng="16200000" swAng="15983999"/>
                  <a:lnTo>
                    <a:pt x="317500" y="317500"/>
                  </a:lnTo>
                  <a:close/>
                </a:path>
                <a:path w="635000" h="635000" fill="none">
                  <a:moveTo>
                    <a:pt x="626" y="337435"/>
                  </a:moveTo>
                  <a:arcTo wR="317500" hR="317500" stAng="10583999" swAng="5616000"/>
                </a:path>
              </a:pathLst>
            </a:custGeom>
            <a:grpFill/>
            <a:ln w="19050" cmpd="sng">
              <a:solidFill>
                <a:schemeClr val="tx1"/>
              </a:solidFill>
            </a:ln>
          </p:spPr>
          <p:txBody>
            <a:bodyPr/>
            <a:lstStyle/>
            <a:p>
              <a:endParaRPr lang="en-GB"/>
            </a:p>
          </p:txBody>
        </p:sp>
        <p:sp>
          <p:nvSpPr>
            <p:cNvPr id="105" name="Harvey 75/100 [75]">
              <a:extLst>
                <a:ext uri="{FF2B5EF4-FFF2-40B4-BE49-F238E27FC236}">
                  <a16:creationId xmlns:a16="http://schemas.microsoft.com/office/drawing/2014/main" id="{113B9B44-4595-4732-933D-6C0AA7F533BB}"/>
                </a:ext>
              </a:extLst>
            </p:cNvPr>
            <p:cNvSpPr>
              <a:spLocks noChangeAspect="1"/>
            </p:cNvSpPr>
            <p:nvPr>
              <p:custDataLst>
                <p:tags r:id="rId100"/>
              </p:custDataLst>
            </p:nvPr>
          </p:nvSpPr>
          <p:spPr>
            <a:xfrm>
              <a:off x="4334905" y="3282696"/>
              <a:ext cx="292608" cy="292608"/>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txBody>
            <a:bodyPr/>
            <a:lstStyle/>
            <a:p>
              <a:endParaRPr lang="en-GB"/>
            </a:p>
          </p:txBody>
        </p:sp>
        <p:sp>
          <p:nvSpPr>
            <p:cNvPr id="106" name="Harvey 76/100 [76]">
              <a:extLst>
                <a:ext uri="{FF2B5EF4-FFF2-40B4-BE49-F238E27FC236}">
                  <a16:creationId xmlns:a16="http://schemas.microsoft.com/office/drawing/2014/main" id="{06EBC64F-EA62-4482-A2A7-5939C0723B11}"/>
                </a:ext>
              </a:extLst>
            </p:cNvPr>
            <p:cNvSpPr>
              <a:spLocks noChangeAspect="1"/>
            </p:cNvSpPr>
            <p:nvPr>
              <p:custDataLst>
                <p:tags r:id="rId101"/>
              </p:custDataLst>
            </p:nvPr>
          </p:nvSpPr>
          <p:spPr>
            <a:xfrm>
              <a:off x="4334905" y="3282696"/>
              <a:ext cx="292608" cy="292608"/>
            </a:xfrm>
            <a:custGeom>
              <a:avLst/>
              <a:gdLst/>
              <a:ahLst/>
              <a:cxnLst/>
              <a:rect l="l" t="t" r="r" b="b"/>
              <a:pathLst>
                <a:path w="635000" h="635000">
                  <a:moveTo>
                    <a:pt x="317500" y="0"/>
                  </a:moveTo>
                  <a:arcTo wR="317500" hR="317500" stAng="16200000" swAng="16416000"/>
                  <a:lnTo>
                    <a:pt x="317500" y="317500"/>
                  </a:lnTo>
                  <a:close/>
                </a:path>
                <a:path w="635000" h="635000" fill="none">
                  <a:moveTo>
                    <a:pt x="626" y="297564"/>
                  </a:moveTo>
                  <a:arcTo wR="317500" hR="317500" stAng="11016000" swAng="5183999"/>
                </a:path>
              </a:pathLst>
            </a:custGeom>
            <a:grpFill/>
            <a:ln w="19050" cmpd="sng">
              <a:solidFill>
                <a:schemeClr val="tx1"/>
              </a:solidFill>
            </a:ln>
          </p:spPr>
          <p:txBody>
            <a:bodyPr/>
            <a:lstStyle/>
            <a:p>
              <a:endParaRPr lang="en-GB"/>
            </a:p>
          </p:txBody>
        </p:sp>
        <p:sp>
          <p:nvSpPr>
            <p:cNvPr id="107" name="Harvey 77/100 [77]">
              <a:extLst>
                <a:ext uri="{FF2B5EF4-FFF2-40B4-BE49-F238E27FC236}">
                  <a16:creationId xmlns:a16="http://schemas.microsoft.com/office/drawing/2014/main" id="{33897A80-E31B-4861-AB97-6833FD1866E7}"/>
                </a:ext>
              </a:extLst>
            </p:cNvPr>
            <p:cNvSpPr>
              <a:spLocks noChangeAspect="1"/>
            </p:cNvSpPr>
            <p:nvPr>
              <p:custDataLst>
                <p:tags r:id="rId102"/>
              </p:custDataLst>
            </p:nvPr>
          </p:nvSpPr>
          <p:spPr>
            <a:xfrm>
              <a:off x="4334905" y="3282696"/>
              <a:ext cx="292608" cy="292608"/>
            </a:xfrm>
            <a:custGeom>
              <a:avLst/>
              <a:gdLst/>
              <a:ahLst/>
              <a:cxnLst/>
              <a:rect l="l" t="t" r="r" b="b"/>
              <a:pathLst>
                <a:path w="635000" h="635000">
                  <a:moveTo>
                    <a:pt x="317500" y="0"/>
                  </a:moveTo>
                  <a:arcTo wR="317500" hR="317500" stAng="16200000" swAng="16632000"/>
                  <a:lnTo>
                    <a:pt x="317500" y="317500"/>
                  </a:lnTo>
                  <a:close/>
                </a:path>
                <a:path w="635000" h="635000" fill="none">
                  <a:moveTo>
                    <a:pt x="2503" y="277706"/>
                  </a:moveTo>
                  <a:arcTo wR="317500" hR="317500" stAng="11232000" swAng="4968000"/>
                </a:path>
              </a:pathLst>
            </a:custGeom>
            <a:grpFill/>
            <a:ln w="19050" cmpd="sng">
              <a:solidFill>
                <a:schemeClr val="tx1"/>
              </a:solidFill>
            </a:ln>
          </p:spPr>
          <p:txBody>
            <a:bodyPr/>
            <a:lstStyle/>
            <a:p>
              <a:endParaRPr lang="en-GB"/>
            </a:p>
          </p:txBody>
        </p:sp>
        <p:sp>
          <p:nvSpPr>
            <p:cNvPr id="108" name="Harvey 78/100 [78]">
              <a:extLst>
                <a:ext uri="{FF2B5EF4-FFF2-40B4-BE49-F238E27FC236}">
                  <a16:creationId xmlns:a16="http://schemas.microsoft.com/office/drawing/2014/main" id="{B0225A30-1CA9-4637-83EA-DCD6E18DED7D}"/>
                </a:ext>
              </a:extLst>
            </p:cNvPr>
            <p:cNvSpPr>
              <a:spLocks noChangeAspect="1"/>
            </p:cNvSpPr>
            <p:nvPr>
              <p:custDataLst>
                <p:tags r:id="rId103"/>
              </p:custDataLst>
            </p:nvPr>
          </p:nvSpPr>
          <p:spPr>
            <a:xfrm>
              <a:off x="4334905" y="3282696"/>
              <a:ext cx="292608" cy="292608"/>
            </a:xfrm>
            <a:custGeom>
              <a:avLst/>
              <a:gdLst/>
              <a:ahLst/>
              <a:cxnLst/>
              <a:rect l="l" t="t" r="r" b="b"/>
              <a:pathLst>
                <a:path w="635000" h="635000">
                  <a:moveTo>
                    <a:pt x="317500" y="0"/>
                  </a:moveTo>
                  <a:arcTo wR="317500" hR="317500" stAng="16200000" swAng="16848000"/>
                  <a:lnTo>
                    <a:pt x="317500" y="317500"/>
                  </a:lnTo>
                  <a:close/>
                </a:path>
                <a:path w="635000" h="635000" fill="none">
                  <a:moveTo>
                    <a:pt x="5623" y="258006"/>
                  </a:moveTo>
                  <a:arcTo wR="317500" hR="317500" stAng="11448000" swAng="4751999"/>
                </a:path>
              </a:pathLst>
            </a:custGeom>
            <a:grpFill/>
            <a:ln w="19050" cmpd="sng">
              <a:solidFill>
                <a:schemeClr val="tx1"/>
              </a:solidFill>
            </a:ln>
          </p:spPr>
          <p:txBody>
            <a:bodyPr/>
            <a:lstStyle/>
            <a:p>
              <a:endParaRPr lang="en-GB"/>
            </a:p>
          </p:txBody>
        </p:sp>
        <p:sp>
          <p:nvSpPr>
            <p:cNvPr id="109" name="Harvey 79/100 [79]">
              <a:extLst>
                <a:ext uri="{FF2B5EF4-FFF2-40B4-BE49-F238E27FC236}">
                  <a16:creationId xmlns:a16="http://schemas.microsoft.com/office/drawing/2014/main" id="{97423E78-84B8-41A4-88C0-2B85AECC0B84}"/>
                </a:ext>
              </a:extLst>
            </p:cNvPr>
            <p:cNvSpPr>
              <a:spLocks noChangeAspect="1"/>
            </p:cNvSpPr>
            <p:nvPr>
              <p:custDataLst>
                <p:tags r:id="rId104"/>
              </p:custDataLst>
            </p:nvPr>
          </p:nvSpPr>
          <p:spPr>
            <a:xfrm>
              <a:off x="4334905" y="3282696"/>
              <a:ext cx="292608" cy="292608"/>
            </a:xfrm>
            <a:custGeom>
              <a:avLst/>
              <a:gdLst/>
              <a:ahLst/>
              <a:cxnLst/>
              <a:rect l="l" t="t" r="r" b="b"/>
              <a:pathLst>
                <a:path w="635000" h="635000">
                  <a:moveTo>
                    <a:pt x="317500" y="0"/>
                  </a:moveTo>
                  <a:arcTo wR="317500" hR="317500" stAng="16200000" swAng="17064000"/>
                  <a:lnTo>
                    <a:pt x="317500" y="317500"/>
                  </a:lnTo>
                  <a:close/>
                </a:path>
                <a:path w="635000" h="635000" fill="none">
                  <a:moveTo>
                    <a:pt x="9974" y="238540"/>
                  </a:moveTo>
                  <a:arcTo wR="317500" hR="317500" stAng="11664000" swAng="4536000"/>
                </a:path>
              </a:pathLst>
            </a:custGeom>
            <a:grpFill/>
            <a:ln w="19050" cmpd="sng">
              <a:solidFill>
                <a:schemeClr val="tx1"/>
              </a:solidFill>
            </a:ln>
          </p:spPr>
          <p:txBody>
            <a:bodyPr/>
            <a:lstStyle/>
            <a:p>
              <a:endParaRPr lang="en-GB"/>
            </a:p>
          </p:txBody>
        </p:sp>
        <p:sp>
          <p:nvSpPr>
            <p:cNvPr id="110" name="Harvey 80/100 [80]">
              <a:extLst>
                <a:ext uri="{FF2B5EF4-FFF2-40B4-BE49-F238E27FC236}">
                  <a16:creationId xmlns:a16="http://schemas.microsoft.com/office/drawing/2014/main" id="{290A0180-433B-47A5-BF80-1EEB17480B28}"/>
                </a:ext>
              </a:extLst>
            </p:cNvPr>
            <p:cNvSpPr>
              <a:spLocks noChangeAspect="1"/>
            </p:cNvSpPr>
            <p:nvPr>
              <p:custDataLst>
                <p:tags r:id="rId105"/>
              </p:custDataLst>
            </p:nvPr>
          </p:nvSpPr>
          <p:spPr>
            <a:xfrm>
              <a:off x="4334905" y="3282696"/>
              <a:ext cx="292608" cy="292608"/>
            </a:xfrm>
            <a:custGeom>
              <a:avLst/>
              <a:gdLst/>
              <a:ahLst/>
              <a:cxnLst/>
              <a:rect l="l" t="t" r="r" b="b"/>
              <a:pathLst>
                <a:path w="635000" h="635000">
                  <a:moveTo>
                    <a:pt x="317500" y="0"/>
                  </a:moveTo>
                  <a:arcTo wR="317500" hR="317500" stAng="16200000" swAng="17280000"/>
                  <a:lnTo>
                    <a:pt x="317500" y="317500"/>
                  </a:lnTo>
                  <a:close/>
                </a:path>
                <a:path w="635000" h="635000" fill="none">
                  <a:moveTo>
                    <a:pt x="15539" y="219387"/>
                  </a:moveTo>
                  <a:arcTo wR="317500" hR="317500" stAng="11880000" swAng="4319999"/>
                </a:path>
              </a:pathLst>
            </a:custGeom>
            <a:grpFill/>
            <a:ln w="19050" cmpd="sng">
              <a:solidFill>
                <a:schemeClr val="tx1"/>
              </a:solidFill>
            </a:ln>
          </p:spPr>
          <p:txBody>
            <a:bodyPr/>
            <a:lstStyle/>
            <a:p>
              <a:endParaRPr lang="en-GB"/>
            </a:p>
          </p:txBody>
        </p:sp>
        <p:sp>
          <p:nvSpPr>
            <p:cNvPr id="111" name="Harvey 81/100 [81]">
              <a:extLst>
                <a:ext uri="{FF2B5EF4-FFF2-40B4-BE49-F238E27FC236}">
                  <a16:creationId xmlns:a16="http://schemas.microsoft.com/office/drawing/2014/main" id="{9926ED4B-698A-4425-A478-27C93E5CE58B}"/>
                </a:ext>
              </a:extLst>
            </p:cNvPr>
            <p:cNvSpPr>
              <a:spLocks noChangeAspect="1"/>
            </p:cNvSpPr>
            <p:nvPr>
              <p:custDataLst>
                <p:tags r:id="rId106"/>
              </p:custDataLst>
            </p:nvPr>
          </p:nvSpPr>
          <p:spPr>
            <a:xfrm>
              <a:off x="4334905" y="3282696"/>
              <a:ext cx="292608" cy="292608"/>
            </a:xfrm>
            <a:custGeom>
              <a:avLst/>
              <a:gdLst/>
              <a:ahLst/>
              <a:cxnLst/>
              <a:rect l="l" t="t" r="r" b="b"/>
              <a:pathLst>
                <a:path w="635000" h="635000">
                  <a:moveTo>
                    <a:pt x="317500" y="0"/>
                  </a:moveTo>
                  <a:arcTo wR="317500" hR="317500" stAng="16200000" swAng="17496000"/>
                  <a:lnTo>
                    <a:pt x="317500" y="317500"/>
                  </a:lnTo>
                  <a:close/>
                </a:path>
                <a:path w="635000" h="635000" fill="none">
                  <a:moveTo>
                    <a:pt x="22295" y="200620"/>
                  </a:moveTo>
                  <a:arcTo wR="317500" hR="317500" stAng="12096000" swAng="4103999"/>
                </a:path>
              </a:pathLst>
            </a:custGeom>
            <a:grpFill/>
            <a:ln w="19050" cmpd="sng">
              <a:solidFill>
                <a:schemeClr val="tx1"/>
              </a:solidFill>
            </a:ln>
          </p:spPr>
          <p:txBody>
            <a:bodyPr/>
            <a:lstStyle/>
            <a:p>
              <a:endParaRPr lang="en-GB"/>
            </a:p>
          </p:txBody>
        </p:sp>
        <p:sp>
          <p:nvSpPr>
            <p:cNvPr id="112" name="Harvey 82/100 [82]">
              <a:extLst>
                <a:ext uri="{FF2B5EF4-FFF2-40B4-BE49-F238E27FC236}">
                  <a16:creationId xmlns:a16="http://schemas.microsoft.com/office/drawing/2014/main" id="{7D7BFD81-01C8-4719-9A58-A31303343AA6}"/>
                </a:ext>
              </a:extLst>
            </p:cNvPr>
            <p:cNvSpPr>
              <a:spLocks noChangeAspect="1"/>
            </p:cNvSpPr>
            <p:nvPr>
              <p:custDataLst>
                <p:tags r:id="rId107"/>
              </p:custDataLst>
            </p:nvPr>
          </p:nvSpPr>
          <p:spPr>
            <a:xfrm>
              <a:off x="4334905" y="3282696"/>
              <a:ext cx="292608" cy="292608"/>
            </a:xfrm>
            <a:custGeom>
              <a:avLst/>
              <a:gdLst/>
              <a:ahLst/>
              <a:cxnLst/>
              <a:rect l="l" t="t" r="r" b="b"/>
              <a:pathLst>
                <a:path w="635000" h="635000">
                  <a:moveTo>
                    <a:pt x="317500" y="0"/>
                  </a:moveTo>
                  <a:arcTo wR="317500" hR="317500" stAng="16200000" swAng="17712000"/>
                  <a:lnTo>
                    <a:pt x="317500" y="317500"/>
                  </a:lnTo>
                  <a:close/>
                </a:path>
                <a:path w="635000" h="635000" fill="none">
                  <a:moveTo>
                    <a:pt x="30217" y="182315"/>
                  </a:moveTo>
                  <a:arcTo wR="317500" hR="317500" stAng="12312000" swAng="3888000"/>
                </a:path>
              </a:pathLst>
            </a:custGeom>
            <a:grpFill/>
            <a:ln w="19050" cmpd="sng">
              <a:solidFill>
                <a:schemeClr val="tx1"/>
              </a:solidFill>
            </a:ln>
          </p:spPr>
          <p:txBody>
            <a:bodyPr/>
            <a:lstStyle/>
            <a:p>
              <a:endParaRPr lang="en-GB"/>
            </a:p>
          </p:txBody>
        </p:sp>
        <p:sp>
          <p:nvSpPr>
            <p:cNvPr id="113" name="Harvey 83/100 [83]">
              <a:extLst>
                <a:ext uri="{FF2B5EF4-FFF2-40B4-BE49-F238E27FC236}">
                  <a16:creationId xmlns:a16="http://schemas.microsoft.com/office/drawing/2014/main" id="{C087B679-2D15-4E9F-B11A-BB0FE103AF93}"/>
                </a:ext>
              </a:extLst>
            </p:cNvPr>
            <p:cNvSpPr>
              <a:spLocks noChangeAspect="1"/>
            </p:cNvSpPr>
            <p:nvPr>
              <p:custDataLst>
                <p:tags r:id="rId108"/>
              </p:custDataLst>
            </p:nvPr>
          </p:nvSpPr>
          <p:spPr>
            <a:xfrm>
              <a:off x="4334905" y="3282696"/>
              <a:ext cx="292608" cy="292608"/>
            </a:xfrm>
            <a:custGeom>
              <a:avLst/>
              <a:gdLst/>
              <a:ahLst/>
              <a:cxnLst/>
              <a:rect l="l" t="t" r="r" b="b"/>
              <a:pathLst>
                <a:path w="635000" h="635000">
                  <a:moveTo>
                    <a:pt x="317500" y="0"/>
                  </a:moveTo>
                  <a:arcTo wR="317500" hR="317500" stAng="16200000" swAng="17928000"/>
                  <a:lnTo>
                    <a:pt x="317500" y="317500"/>
                  </a:lnTo>
                  <a:close/>
                </a:path>
                <a:path w="635000" h="635000" fill="none">
                  <a:moveTo>
                    <a:pt x="39272" y="164543"/>
                  </a:moveTo>
                  <a:arcTo wR="317500" hR="317500" stAng="12528000" swAng="3672000"/>
                </a:path>
              </a:pathLst>
            </a:custGeom>
            <a:grpFill/>
            <a:ln w="19050" cmpd="sng">
              <a:solidFill>
                <a:schemeClr val="tx1"/>
              </a:solidFill>
            </a:ln>
          </p:spPr>
          <p:txBody>
            <a:bodyPr/>
            <a:lstStyle/>
            <a:p>
              <a:endParaRPr lang="en-GB"/>
            </a:p>
          </p:txBody>
        </p:sp>
        <p:sp>
          <p:nvSpPr>
            <p:cNvPr id="114" name="Harvey 84/100 [84]">
              <a:extLst>
                <a:ext uri="{FF2B5EF4-FFF2-40B4-BE49-F238E27FC236}">
                  <a16:creationId xmlns:a16="http://schemas.microsoft.com/office/drawing/2014/main" id="{11D03C6A-977B-4008-8A7A-3E2151BE46B2}"/>
                </a:ext>
              </a:extLst>
            </p:cNvPr>
            <p:cNvSpPr>
              <a:spLocks noChangeAspect="1"/>
            </p:cNvSpPr>
            <p:nvPr>
              <p:custDataLst>
                <p:tags r:id="rId109"/>
              </p:custDataLst>
            </p:nvPr>
          </p:nvSpPr>
          <p:spPr>
            <a:xfrm>
              <a:off x="4334905" y="3282696"/>
              <a:ext cx="292608" cy="292608"/>
            </a:xfrm>
            <a:custGeom>
              <a:avLst/>
              <a:gdLst/>
              <a:ahLst/>
              <a:cxnLst/>
              <a:rect l="l" t="t" r="r" b="b"/>
              <a:pathLst>
                <a:path w="635000" h="635000">
                  <a:moveTo>
                    <a:pt x="317500" y="0"/>
                  </a:moveTo>
                  <a:arcTo wR="317500" hR="317500" stAng="16200000" swAng="18144000"/>
                  <a:lnTo>
                    <a:pt x="317500" y="317500"/>
                  </a:lnTo>
                  <a:close/>
                </a:path>
                <a:path w="635000" h="635000" fill="none">
                  <a:moveTo>
                    <a:pt x="49425" y="147374"/>
                  </a:moveTo>
                  <a:arcTo wR="317500" hR="317500" stAng="12743999" swAng="3456000"/>
                </a:path>
              </a:pathLst>
            </a:custGeom>
            <a:grpFill/>
            <a:ln w="19050" cmpd="sng">
              <a:solidFill>
                <a:schemeClr val="tx1"/>
              </a:solidFill>
            </a:ln>
          </p:spPr>
          <p:txBody>
            <a:bodyPr/>
            <a:lstStyle/>
            <a:p>
              <a:endParaRPr lang="en-GB"/>
            </a:p>
          </p:txBody>
        </p:sp>
        <p:sp>
          <p:nvSpPr>
            <p:cNvPr id="115" name="Harvey 85/100 [85]">
              <a:extLst>
                <a:ext uri="{FF2B5EF4-FFF2-40B4-BE49-F238E27FC236}">
                  <a16:creationId xmlns:a16="http://schemas.microsoft.com/office/drawing/2014/main" id="{082E0242-5963-4F00-A534-FEF1C51B9AFA}"/>
                </a:ext>
              </a:extLst>
            </p:cNvPr>
            <p:cNvSpPr>
              <a:spLocks noChangeAspect="1"/>
            </p:cNvSpPr>
            <p:nvPr>
              <p:custDataLst>
                <p:tags r:id="rId110"/>
              </p:custDataLst>
            </p:nvPr>
          </p:nvSpPr>
          <p:spPr>
            <a:xfrm>
              <a:off x="4334905" y="3282696"/>
              <a:ext cx="292608" cy="292608"/>
            </a:xfrm>
            <a:custGeom>
              <a:avLst/>
              <a:gdLst/>
              <a:ahLst/>
              <a:cxnLst/>
              <a:rect l="l" t="t" r="r" b="b"/>
              <a:pathLst>
                <a:path w="635000" h="635000">
                  <a:moveTo>
                    <a:pt x="317500" y="0"/>
                  </a:moveTo>
                  <a:arcTo wR="317500" hR="317500" stAng="16200000" swAng="18360000"/>
                  <a:lnTo>
                    <a:pt x="317500" y="317500"/>
                  </a:lnTo>
                  <a:close/>
                </a:path>
                <a:path w="635000" h="635000" fill="none">
                  <a:moveTo>
                    <a:pt x="60637" y="130878"/>
                  </a:moveTo>
                  <a:arcTo wR="317500" hR="317500" stAng="12960000" swAng="3240000"/>
                </a:path>
              </a:pathLst>
            </a:custGeom>
            <a:grpFill/>
            <a:ln w="19050" cmpd="sng">
              <a:solidFill>
                <a:schemeClr val="tx1"/>
              </a:solidFill>
            </a:ln>
          </p:spPr>
          <p:txBody>
            <a:bodyPr/>
            <a:lstStyle/>
            <a:p>
              <a:endParaRPr lang="en-GB"/>
            </a:p>
          </p:txBody>
        </p:sp>
        <p:sp>
          <p:nvSpPr>
            <p:cNvPr id="116" name="Harvey 86/100 [86]">
              <a:extLst>
                <a:ext uri="{FF2B5EF4-FFF2-40B4-BE49-F238E27FC236}">
                  <a16:creationId xmlns:a16="http://schemas.microsoft.com/office/drawing/2014/main" id="{52079047-834D-4C25-BFD9-12E3AD917B28}"/>
                </a:ext>
              </a:extLst>
            </p:cNvPr>
            <p:cNvSpPr>
              <a:spLocks noChangeAspect="1"/>
            </p:cNvSpPr>
            <p:nvPr>
              <p:custDataLst>
                <p:tags r:id="rId111"/>
              </p:custDataLst>
            </p:nvPr>
          </p:nvSpPr>
          <p:spPr>
            <a:xfrm>
              <a:off x="4334905" y="3282696"/>
              <a:ext cx="292608" cy="292608"/>
            </a:xfrm>
            <a:custGeom>
              <a:avLst/>
              <a:gdLst/>
              <a:ahLst/>
              <a:cxnLst/>
              <a:rect l="l" t="t" r="r" b="b"/>
              <a:pathLst>
                <a:path w="635000" h="635000">
                  <a:moveTo>
                    <a:pt x="317500" y="0"/>
                  </a:moveTo>
                  <a:arcTo wR="317500" hR="317500" stAng="16200000" swAng="18576000"/>
                  <a:lnTo>
                    <a:pt x="317500" y="317500"/>
                  </a:lnTo>
                  <a:close/>
                </a:path>
                <a:path w="635000" h="635000" fill="none">
                  <a:moveTo>
                    <a:pt x="72862" y="115117"/>
                  </a:moveTo>
                  <a:arcTo wR="317500" hR="317500" stAng="13176000" swAng="3024000"/>
                </a:path>
              </a:pathLst>
            </a:custGeom>
            <a:grpFill/>
            <a:ln w="19050" cmpd="sng">
              <a:solidFill>
                <a:schemeClr val="tx1"/>
              </a:solidFill>
            </a:ln>
          </p:spPr>
          <p:txBody>
            <a:bodyPr/>
            <a:lstStyle/>
            <a:p>
              <a:endParaRPr lang="en-GB"/>
            </a:p>
          </p:txBody>
        </p:sp>
        <p:sp>
          <p:nvSpPr>
            <p:cNvPr id="117" name="Harvey 87/100 [87]">
              <a:extLst>
                <a:ext uri="{FF2B5EF4-FFF2-40B4-BE49-F238E27FC236}">
                  <a16:creationId xmlns:a16="http://schemas.microsoft.com/office/drawing/2014/main" id="{E203379C-10FF-442E-9FC3-2B647AC3BDFD}"/>
                </a:ext>
              </a:extLst>
            </p:cNvPr>
            <p:cNvSpPr>
              <a:spLocks noChangeAspect="1"/>
            </p:cNvSpPr>
            <p:nvPr>
              <p:custDataLst>
                <p:tags r:id="rId112"/>
              </p:custDataLst>
            </p:nvPr>
          </p:nvSpPr>
          <p:spPr>
            <a:xfrm>
              <a:off x="4334905" y="3282696"/>
              <a:ext cx="292608" cy="292608"/>
            </a:xfrm>
            <a:custGeom>
              <a:avLst/>
              <a:gdLst/>
              <a:ahLst/>
              <a:cxnLst/>
              <a:rect l="l" t="t" r="r" b="b"/>
              <a:pathLst>
                <a:path w="635000" h="635000">
                  <a:moveTo>
                    <a:pt x="317500" y="0"/>
                  </a:moveTo>
                  <a:arcTo wR="317500" hR="317500" stAng="16200000" swAng="18792000"/>
                  <a:lnTo>
                    <a:pt x="317500" y="317500"/>
                  </a:lnTo>
                  <a:close/>
                </a:path>
                <a:path w="635000" h="635000" fill="none">
                  <a:moveTo>
                    <a:pt x="86052" y="100156"/>
                  </a:moveTo>
                  <a:arcTo wR="317500" hR="317500" stAng="13392000" swAng="2808000"/>
                </a:path>
              </a:pathLst>
            </a:custGeom>
            <a:grpFill/>
            <a:ln w="19050" cmpd="sng">
              <a:solidFill>
                <a:schemeClr val="tx1"/>
              </a:solidFill>
            </a:ln>
          </p:spPr>
          <p:txBody>
            <a:bodyPr/>
            <a:lstStyle/>
            <a:p>
              <a:endParaRPr lang="en-GB"/>
            </a:p>
          </p:txBody>
        </p:sp>
        <p:sp>
          <p:nvSpPr>
            <p:cNvPr id="118" name="Harvey 88/100 [88]">
              <a:extLst>
                <a:ext uri="{FF2B5EF4-FFF2-40B4-BE49-F238E27FC236}">
                  <a16:creationId xmlns:a16="http://schemas.microsoft.com/office/drawing/2014/main" id="{92333550-029A-4109-95FE-C047B815C2DF}"/>
                </a:ext>
              </a:extLst>
            </p:cNvPr>
            <p:cNvSpPr>
              <a:spLocks noChangeAspect="1"/>
            </p:cNvSpPr>
            <p:nvPr>
              <p:custDataLst>
                <p:tags r:id="rId113"/>
              </p:custDataLst>
            </p:nvPr>
          </p:nvSpPr>
          <p:spPr>
            <a:xfrm>
              <a:off x="4334905" y="3282696"/>
              <a:ext cx="292608" cy="292608"/>
            </a:xfrm>
            <a:custGeom>
              <a:avLst/>
              <a:gdLst/>
              <a:ahLst/>
              <a:cxnLst/>
              <a:rect l="l" t="t" r="r" b="b"/>
              <a:pathLst>
                <a:path w="635000" h="635000">
                  <a:moveTo>
                    <a:pt x="317500" y="0"/>
                  </a:moveTo>
                  <a:arcTo wR="317500" hR="317500" stAng="16200000" swAng="19008000"/>
                  <a:lnTo>
                    <a:pt x="317500" y="317500"/>
                  </a:lnTo>
                  <a:close/>
                </a:path>
                <a:path w="635000" h="635000" fill="none">
                  <a:moveTo>
                    <a:pt x="100156" y="86052"/>
                  </a:moveTo>
                  <a:arcTo wR="317500" hR="317500" stAng="13608000" swAng="2591999"/>
                </a:path>
              </a:pathLst>
            </a:custGeom>
            <a:grpFill/>
            <a:ln w="19050" cmpd="sng">
              <a:solidFill>
                <a:schemeClr val="tx1"/>
              </a:solidFill>
            </a:ln>
          </p:spPr>
          <p:txBody>
            <a:bodyPr/>
            <a:lstStyle/>
            <a:p>
              <a:endParaRPr lang="en-GB"/>
            </a:p>
          </p:txBody>
        </p:sp>
        <p:sp>
          <p:nvSpPr>
            <p:cNvPr id="119" name="Harvey 89/100 [89]">
              <a:extLst>
                <a:ext uri="{FF2B5EF4-FFF2-40B4-BE49-F238E27FC236}">
                  <a16:creationId xmlns:a16="http://schemas.microsoft.com/office/drawing/2014/main" id="{1F32300F-FDD5-4B38-864C-CB443526AD71}"/>
                </a:ext>
              </a:extLst>
            </p:cNvPr>
            <p:cNvSpPr>
              <a:spLocks noChangeAspect="1"/>
            </p:cNvSpPr>
            <p:nvPr>
              <p:custDataLst>
                <p:tags r:id="rId114"/>
              </p:custDataLst>
            </p:nvPr>
          </p:nvSpPr>
          <p:spPr>
            <a:xfrm>
              <a:off x="4334905" y="3282696"/>
              <a:ext cx="292608" cy="292608"/>
            </a:xfrm>
            <a:custGeom>
              <a:avLst/>
              <a:gdLst/>
              <a:ahLst/>
              <a:cxnLst/>
              <a:rect l="l" t="t" r="r" b="b"/>
              <a:pathLst>
                <a:path w="635000" h="635000">
                  <a:moveTo>
                    <a:pt x="317500" y="0"/>
                  </a:moveTo>
                  <a:arcTo wR="317500" hR="317500" stAng="16200000" swAng="19224000"/>
                  <a:lnTo>
                    <a:pt x="317500" y="317500"/>
                  </a:lnTo>
                  <a:close/>
                </a:path>
                <a:path w="635000" h="635000" fill="none">
                  <a:moveTo>
                    <a:pt x="115117" y="72862"/>
                  </a:moveTo>
                  <a:arcTo wR="317500" hR="317500" stAng="13823999" swAng="2375999"/>
                </a:path>
              </a:pathLst>
            </a:custGeom>
            <a:grpFill/>
            <a:ln w="19050" cmpd="sng">
              <a:solidFill>
                <a:schemeClr val="tx1"/>
              </a:solidFill>
            </a:ln>
          </p:spPr>
          <p:txBody>
            <a:bodyPr/>
            <a:lstStyle/>
            <a:p>
              <a:endParaRPr lang="en-GB"/>
            </a:p>
          </p:txBody>
        </p:sp>
        <p:sp>
          <p:nvSpPr>
            <p:cNvPr id="120" name="Harvey 90/100 [90]">
              <a:extLst>
                <a:ext uri="{FF2B5EF4-FFF2-40B4-BE49-F238E27FC236}">
                  <a16:creationId xmlns:a16="http://schemas.microsoft.com/office/drawing/2014/main" id="{697ADF22-F97D-4F1C-BCC7-E4612CB741D3}"/>
                </a:ext>
              </a:extLst>
            </p:cNvPr>
            <p:cNvSpPr>
              <a:spLocks noChangeAspect="1"/>
            </p:cNvSpPr>
            <p:nvPr>
              <p:custDataLst>
                <p:tags r:id="rId115"/>
              </p:custDataLst>
            </p:nvPr>
          </p:nvSpPr>
          <p:spPr>
            <a:xfrm>
              <a:off x="4334905" y="3282696"/>
              <a:ext cx="292608" cy="292608"/>
            </a:xfrm>
            <a:custGeom>
              <a:avLst/>
              <a:gdLst/>
              <a:ahLst/>
              <a:cxnLst/>
              <a:rect l="l" t="t" r="r" b="b"/>
              <a:pathLst>
                <a:path w="635000" h="635000">
                  <a:moveTo>
                    <a:pt x="317500" y="0"/>
                  </a:moveTo>
                  <a:arcTo wR="317500" hR="317500" stAng="16200000" swAng="19440000"/>
                  <a:lnTo>
                    <a:pt x="317500" y="317500"/>
                  </a:lnTo>
                  <a:close/>
                </a:path>
                <a:path w="635000" h="635000" fill="none">
                  <a:moveTo>
                    <a:pt x="130878" y="60637"/>
                  </a:moveTo>
                  <a:arcTo wR="317500" hR="317500" stAng="14040000" swAng="2159999"/>
                </a:path>
              </a:pathLst>
            </a:custGeom>
            <a:grpFill/>
            <a:ln w="19050" cmpd="sng">
              <a:solidFill>
                <a:schemeClr val="tx1"/>
              </a:solidFill>
            </a:ln>
          </p:spPr>
          <p:txBody>
            <a:bodyPr/>
            <a:lstStyle/>
            <a:p>
              <a:endParaRPr lang="en-GB"/>
            </a:p>
          </p:txBody>
        </p:sp>
        <p:sp>
          <p:nvSpPr>
            <p:cNvPr id="121" name="Harvey 91/100 [91]">
              <a:extLst>
                <a:ext uri="{FF2B5EF4-FFF2-40B4-BE49-F238E27FC236}">
                  <a16:creationId xmlns:a16="http://schemas.microsoft.com/office/drawing/2014/main" id="{9056A6F9-3DA3-4E9B-9E20-5113253AFD24}"/>
                </a:ext>
              </a:extLst>
            </p:cNvPr>
            <p:cNvSpPr>
              <a:spLocks noChangeAspect="1"/>
            </p:cNvSpPr>
            <p:nvPr>
              <p:custDataLst>
                <p:tags r:id="rId116"/>
              </p:custDataLst>
            </p:nvPr>
          </p:nvSpPr>
          <p:spPr>
            <a:xfrm>
              <a:off x="4334905" y="3282696"/>
              <a:ext cx="292608" cy="292608"/>
            </a:xfrm>
            <a:custGeom>
              <a:avLst/>
              <a:gdLst/>
              <a:ahLst/>
              <a:cxnLst/>
              <a:rect l="l" t="t" r="r" b="b"/>
              <a:pathLst>
                <a:path w="635000" h="635000">
                  <a:moveTo>
                    <a:pt x="317500" y="0"/>
                  </a:moveTo>
                  <a:arcTo wR="317500" hR="317500" stAng="16200000" swAng="19656000"/>
                  <a:lnTo>
                    <a:pt x="317500" y="317500"/>
                  </a:lnTo>
                  <a:close/>
                </a:path>
                <a:path w="635000" h="635000" fill="none">
                  <a:moveTo>
                    <a:pt x="147374" y="49425"/>
                  </a:moveTo>
                  <a:arcTo wR="317500" hR="317500" stAng="14256000" swAng="1943999"/>
                </a:path>
              </a:pathLst>
            </a:custGeom>
            <a:grpFill/>
            <a:ln w="19050" cmpd="sng">
              <a:solidFill>
                <a:schemeClr val="tx1"/>
              </a:solidFill>
            </a:ln>
          </p:spPr>
          <p:txBody>
            <a:bodyPr/>
            <a:lstStyle/>
            <a:p>
              <a:endParaRPr lang="en-GB"/>
            </a:p>
          </p:txBody>
        </p:sp>
        <p:sp>
          <p:nvSpPr>
            <p:cNvPr id="122" name="Harvey 92/100 [92]">
              <a:extLst>
                <a:ext uri="{FF2B5EF4-FFF2-40B4-BE49-F238E27FC236}">
                  <a16:creationId xmlns:a16="http://schemas.microsoft.com/office/drawing/2014/main" id="{AE2D63FA-5325-44CA-8AD7-EF0DF6F08E63}"/>
                </a:ext>
              </a:extLst>
            </p:cNvPr>
            <p:cNvSpPr>
              <a:spLocks noChangeAspect="1"/>
            </p:cNvSpPr>
            <p:nvPr>
              <p:custDataLst>
                <p:tags r:id="rId117"/>
              </p:custDataLst>
            </p:nvPr>
          </p:nvSpPr>
          <p:spPr>
            <a:xfrm>
              <a:off x="4334905" y="3282696"/>
              <a:ext cx="292608" cy="292608"/>
            </a:xfrm>
            <a:custGeom>
              <a:avLst/>
              <a:gdLst/>
              <a:ahLst/>
              <a:cxnLst/>
              <a:rect l="l" t="t" r="r" b="b"/>
              <a:pathLst>
                <a:path w="635000" h="635000">
                  <a:moveTo>
                    <a:pt x="317500" y="0"/>
                  </a:moveTo>
                  <a:arcTo wR="317500" hR="317500" stAng="16200000" swAng="19872000"/>
                  <a:lnTo>
                    <a:pt x="317500" y="317500"/>
                  </a:lnTo>
                  <a:close/>
                </a:path>
                <a:path w="635000" h="635000" fill="none">
                  <a:moveTo>
                    <a:pt x="164543" y="39272"/>
                  </a:moveTo>
                  <a:arcTo wR="317500" hR="317500" stAng="14472000" swAng="1727999"/>
                </a:path>
              </a:pathLst>
            </a:custGeom>
            <a:grpFill/>
            <a:ln w="19050" cmpd="sng">
              <a:solidFill>
                <a:schemeClr val="tx1"/>
              </a:solidFill>
            </a:ln>
          </p:spPr>
          <p:txBody>
            <a:bodyPr/>
            <a:lstStyle/>
            <a:p>
              <a:endParaRPr lang="en-GB"/>
            </a:p>
          </p:txBody>
        </p:sp>
        <p:sp>
          <p:nvSpPr>
            <p:cNvPr id="123" name="Harvey 93/100 [93]">
              <a:extLst>
                <a:ext uri="{FF2B5EF4-FFF2-40B4-BE49-F238E27FC236}">
                  <a16:creationId xmlns:a16="http://schemas.microsoft.com/office/drawing/2014/main" id="{FAC70D65-FE27-4362-B6CB-C8E98F2364A0}"/>
                </a:ext>
              </a:extLst>
            </p:cNvPr>
            <p:cNvSpPr>
              <a:spLocks noChangeAspect="1"/>
            </p:cNvSpPr>
            <p:nvPr>
              <p:custDataLst>
                <p:tags r:id="rId118"/>
              </p:custDataLst>
            </p:nvPr>
          </p:nvSpPr>
          <p:spPr>
            <a:xfrm>
              <a:off x="4334905" y="3282696"/>
              <a:ext cx="292608" cy="292608"/>
            </a:xfrm>
            <a:custGeom>
              <a:avLst/>
              <a:gdLst/>
              <a:ahLst/>
              <a:cxnLst/>
              <a:rect l="l" t="t" r="r" b="b"/>
              <a:pathLst>
                <a:path w="635000" h="635000">
                  <a:moveTo>
                    <a:pt x="317500" y="0"/>
                  </a:moveTo>
                  <a:arcTo wR="317500" hR="317500" stAng="16200000" swAng="20088000"/>
                  <a:lnTo>
                    <a:pt x="317500" y="317500"/>
                  </a:lnTo>
                  <a:close/>
                </a:path>
                <a:path w="635000" h="635000" fill="none">
                  <a:moveTo>
                    <a:pt x="182315" y="30217"/>
                  </a:moveTo>
                  <a:arcTo wR="317500" hR="317500" stAng="14688000" swAng="1511999"/>
                </a:path>
              </a:pathLst>
            </a:custGeom>
            <a:grpFill/>
            <a:ln w="19050" cmpd="sng">
              <a:solidFill>
                <a:schemeClr val="tx1"/>
              </a:solidFill>
            </a:ln>
          </p:spPr>
          <p:txBody>
            <a:bodyPr/>
            <a:lstStyle/>
            <a:p>
              <a:endParaRPr lang="en-GB"/>
            </a:p>
          </p:txBody>
        </p:sp>
        <p:sp>
          <p:nvSpPr>
            <p:cNvPr id="124" name="Harvey 94/100 [94]">
              <a:extLst>
                <a:ext uri="{FF2B5EF4-FFF2-40B4-BE49-F238E27FC236}">
                  <a16:creationId xmlns:a16="http://schemas.microsoft.com/office/drawing/2014/main" id="{81AD4C59-EFEF-459D-A27F-15A146895412}"/>
                </a:ext>
              </a:extLst>
            </p:cNvPr>
            <p:cNvSpPr>
              <a:spLocks noChangeAspect="1"/>
            </p:cNvSpPr>
            <p:nvPr>
              <p:custDataLst>
                <p:tags r:id="rId119"/>
              </p:custDataLst>
            </p:nvPr>
          </p:nvSpPr>
          <p:spPr>
            <a:xfrm>
              <a:off x="4334905" y="3282696"/>
              <a:ext cx="292608" cy="292608"/>
            </a:xfrm>
            <a:custGeom>
              <a:avLst/>
              <a:gdLst/>
              <a:ahLst/>
              <a:cxnLst/>
              <a:rect l="l" t="t" r="r" b="b"/>
              <a:pathLst>
                <a:path w="635000" h="635000">
                  <a:moveTo>
                    <a:pt x="317500" y="0"/>
                  </a:moveTo>
                  <a:arcTo wR="317500" hR="317500" stAng="16200000" swAng="20304000"/>
                  <a:lnTo>
                    <a:pt x="317500" y="317500"/>
                  </a:lnTo>
                  <a:close/>
                </a:path>
                <a:path w="635000" h="635000" fill="none">
                  <a:moveTo>
                    <a:pt x="200620" y="22295"/>
                  </a:moveTo>
                  <a:arcTo wR="317500" hR="317500" stAng="14903999" swAng="1296000"/>
                </a:path>
              </a:pathLst>
            </a:custGeom>
            <a:grpFill/>
            <a:ln w="19050" cmpd="sng">
              <a:solidFill>
                <a:schemeClr val="tx1"/>
              </a:solidFill>
            </a:ln>
          </p:spPr>
          <p:txBody>
            <a:bodyPr/>
            <a:lstStyle/>
            <a:p>
              <a:endParaRPr lang="en-GB"/>
            </a:p>
          </p:txBody>
        </p:sp>
        <p:sp>
          <p:nvSpPr>
            <p:cNvPr id="125" name="Harvey 95/100 [95]">
              <a:extLst>
                <a:ext uri="{FF2B5EF4-FFF2-40B4-BE49-F238E27FC236}">
                  <a16:creationId xmlns:a16="http://schemas.microsoft.com/office/drawing/2014/main" id="{10332771-7241-4A69-9E3B-39EE0DD599DB}"/>
                </a:ext>
              </a:extLst>
            </p:cNvPr>
            <p:cNvSpPr>
              <a:spLocks noChangeAspect="1"/>
            </p:cNvSpPr>
            <p:nvPr>
              <p:custDataLst>
                <p:tags r:id="rId120"/>
              </p:custDataLst>
            </p:nvPr>
          </p:nvSpPr>
          <p:spPr>
            <a:xfrm>
              <a:off x="4334905" y="3282696"/>
              <a:ext cx="292608" cy="292608"/>
            </a:xfrm>
            <a:custGeom>
              <a:avLst/>
              <a:gdLst/>
              <a:ahLst/>
              <a:cxnLst/>
              <a:rect l="l" t="t" r="r" b="b"/>
              <a:pathLst>
                <a:path w="635000" h="635000">
                  <a:moveTo>
                    <a:pt x="317500" y="0"/>
                  </a:moveTo>
                  <a:arcTo wR="317500" hR="317500" stAng="16200000" swAng="20520000"/>
                  <a:lnTo>
                    <a:pt x="317500" y="317500"/>
                  </a:lnTo>
                  <a:close/>
                </a:path>
                <a:path w="635000" h="635000" fill="none">
                  <a:moveTo>
                    <a:pt x="219387" y="15539"/>
                  </a:moveTo>
                  <a:arcTo wR="317500" hR="317500" stAng="15120000" swAng="1080000"/>
                </a:path>
              </a:pathLst>
            </a:custGeom>
            <a:grpFill/>
            <a:ln w="19050" cmpd="sng">
              <a:solidFill>
                <a:schemeClr val="tx1"/>
              </a:solidFill>
            </a:ln>
          </p:spPr>
          <p:txBody>
            <a:bodyPr/>
            <a:lstStyle/>
            <a:p>
              <a:endParaRPr lang="en-GB"/>
            </a:p>
          </p:txBody>
        </p:sp>
        <p:sp>
          <p:nvSpPr>
            <p:cNvPr id="126" name="Harvey 96/100 [96]">
              <a:extLst>
                <a:ext uri="{FF2B5EF4-FFF2-40B4-BE49-F238E27FC236}">
                  <a16:creationId xmlns:a16="http://schemas.microsoft.com/office/drawing/2014/main" id="{ECCA8BB1-856A-44D2-836F-0D09CCB6E639}"/>
                </a:ext>
              </a:extLst>
            </p:cNvPr>
            <p:cNvSpPr>
              <a:spLocks noChangeAspect="1"/>
            </p:cNvSpPr>
            <p:nvPr>
              <p:custDataLst>
                <p:tags r:id="rId121"/>
              </p:custDataLst>
            </p:nvPr>
          </p:nvSpPr>
          <p:spPr>
            <a:xfrm>
              <a:off x="4334905" y="3282696"/>
              <a:ext cx="292608" cy="292608"/>
            </a:xfrm>
            <a:custGeom>
              <a:avLst/>
              <a:gdLst/>
              <a:ahLst/>
              <a:cxnLst/>
              <a:rect l="l" t="t" r="r" b="b"/>
              <a:pathLst>
                <a:path w="635000" h="635000">
                  <a:moveTo>
                    <a:pt x="317500" y="0"/>
                  </a:moveTo>
                  <a:arcTo wR="317500" hR="317500" stAng="16200000" swAng="20735999"/>
                  <a:lnTo>
                    <a:pt x="317500" y="317500"/>
                  </a:lnTo>
                  <a:close/>
                </a:path>
                <a:path w="635000" h="635000" fill="none">
                  <a:moveTo>
                    <a:pt x="238540" y="9974"/>
                  </a:moveTo>
                  <a:arcTo wR="317500" hR="317500" stAng="15335999" swAng="864000"/>
                </a:path>
              </a:pathLst>
            </a:custGeom>
            <a:grpFill/>
            <a:ln w="19050" cmpd="sng">
              <a:solidFill>
                <a:schemeClr val="tx1"/>
              </a:solidFill>
            </a:ln>
          </p:spPr>
          <p:txBody>
            <a:bodyPr/>
            <a:lstStyle/>
            <a:p>
              <a:endParaRPr lang="en-GB"/>
            </a:p>
          </p:txBody>
        </p:sp>
        <p:sp>
          <p:nvSpPr>
            <p:cNvPr id="127" name="Harvey 97/100 [97]">
              <a:extLst>
                <a:ext uri="{FF2B5EF4-FFF2-40B4-BE49-F238E27FC236}">
                  <a16:creationId xmlns:a16="http://schemas.microsoft.com/office/drawing/2014/main" id="{817876D5-B5AE-4CB9-91F0-3216E405ABFC}"/>
                </a:ext>
              </a:extLst>
            </p:cNvPr>
            <p:cNvSpPr>
              <a:spLocks noChangeAspect="1"/>
            </p:cNvSpPr>
            <p:nvPr>
              <p:custDataLst>
                <p:tags r:id="rId122"/>
              </p:custDataLst>
            </p:nvPr>
          </p:nvSpPr>
          <p:spPr>
            <a:xfrm>
              <a:off x="4334905" y="3282696"/>
              <a:ext cx="292608" cy="292608"/>
            </a:xfrm>
            <a:custGeom>
              <a:avLst/>
              <a:gdLst/>
              <a:ahLst/>
              <a:cxnLst/>
              <a:rect l="l" t="t" r="r" b="b"/>
              <a:pathLst>
                <a:path w="635000" h="635000">
                  <a:moveTo>
                    <a:pt x="317500" y="0"/>
                  </a:moveTo>
                  <a:arcTo wR="317500" hR="317500" stAng="16200000" swAng="20952000"/>
                  <a:lnTo>
                    <a:pt x="317500" y="317500"/>
                  </a:lnTo>
                  <a:close/>
                </a:path>
                <a:path w="635000" h="635000" fill="none">
                  <a:moveTo>
                    <a:pt x="258006" y="5623"/>
                  </a:moveTo>
                  <a:arcTo wR="317500" hR="317500" stAng="15552000" swAng="648000"/>
                </a:path>
              </a:pathLst>
            </a:custGeom>
            <a:grpFill/>
            <a:ln w="19050" cmpd="sng">
              <a:solidFill>
                <a:schemeClr val="tx1"/>
              </a:solidFill>
            </a:ln>
          </p:spPr>
          <p:txBody>
            <a:bodyPr/>
            <a:lstStyle/>
            <a:p>
              <a:endParaRPr lang="en-GB"/>
            </a:p>
          </p:txBody>
        </p:sp>
        <p:sp>
          <p:nvSpPr>
            <p:cNvPr id="128" name="Harvey 98/100 [98]">
              <a:extLst>
                <a:ext uri="{FF2B5EF4-FFF2-40B4-BE49-F238E27FC236}">
                  <a16:creationId xmlns:a16="http://schemas.microsoft.com/office/drawing/2014/main" id="{590CBEB8-26D2-44A7-AFC9-3B1CFAFBFD58}"/>
                </a:ext>
              </a:extLst>
            </p:cNvPr>
            <p:cNvSpPr>
              <a:spLocks noChangeAspect="1"/>
            </p:cNvSpPr>
            <p:nvPr>
              <p:custDataLst>
                <p:tags r:id="rId123"/>
              </p:custDataLst>
            </p:nvPr>
          </p:nvSpPr>
          <p:spPr>
            <a:xfrm>
              <a:off x="4334905" y="3282696"/>
              <a:ext cx="292608" cy="292608"/>
            </a:xfrm>
            <a:custGeom>
              <a:avLst/>
              <a:gdLst/>
              <a:ahLst/>
              <a:cxnLst/>
              <a:rect l="l" t="t" r="r" b="b"/>
              <a:pathLst>
                <a:path w="635000" h="635000">
                  <a:moveTo>
                    <a:pt x="317500" y="0"/>
                  </a:moveTo>
                  <a:arcTo wR="317500" hR="317500" stAng="16200000" swAng="21168000"/>
                  <a:lnTo>
                    <a:pt x="317500" y="317500"/>
                  </a:lnTo>
                  <a:close/>
                </a:path>
                <a:path w="635000" h="635000" fill="none">
                  <a:moveTo>
                    <a:pt x="277706" y="2503"/>
                  </a:moveTo>
                  <a:arcTo wR="317500" hR="317500" stAng="15768000" swAng="432000"/>
                </a:path>
              </a:pathLst>
            </a:custGeom>
            <a:grpFill/>
            <a:ln w="19050" cmpd="sng">
              <a:solidFill>
                <a:schemeClr val="tx1"/>
              </a:solidFill>
            </a:ln>
          </p:spPr>
          <p:txBody>
            <a:bodyPr/>
            <a:lstStyle/>
            <a:p>
              <a:endParaRPr lang="en-GB"/>
            </a:p>
          </p:txBody>
        </p:sp>
        <p:sp>
          <p:nvSpPr>
            <p:cNvPr id="129" name="Harvey 99/100 [99]">
              <a:extLst>
                <a:ext uri="{FF2B5EF4-FFF2-40B4-BE49-F238E27FC236}">
                  <a16:creationId xmlns:a16="http://schemas.microsoft.com/office/drawing/2014/main" id="{9E11B621-B7C7-42B9-B8C0-3204D6DB8B09}"/>
                </a:ext>
              </a:extLst>
            </p:cNvPr>
            <p:cNvSpPr>
              <a:spLocks noChangeAspect="1"/>
            </p:cNvSpPr>
            <p:nvPr>
              <p:custDataLst>
                <p:tags r:id="rId124"/>
              </p:custDataLst>
            </p:nvPr>
          </p:nvSpPr>
          <p:spPr>
            <a:xfrm>
              <a:off x="4334905" y="3282696"/>
              <a:ext cx="292608" cy="292608"/>
            </a:xfrm>
            <a:custGeom>
              <a:avLst/>
              <a:gdLst/>
              <a:ahLst/>
              <a:cxnLst/>
              <a:rect l="l" t="t" r="r" b="b"/>
              <a:pathLst>
                <a:path w="635000" h="635000">
                  <a:moveTo>
                    <a:pt x="317500" y="0"/>
                  </a:moveTo>
                  <a:arcTo wR="317500" hR="317500" stAng="16200000" swAng="21384000"/>
                  <a:lnTo>
                    <a:pt x="317500" y="317500"/>
                  </a:lnTo>
                  <a:close/>
                </a:path>
                <a:path w="635000" h="635000" fill="none">
                  <a:moveTo>
                    <a:pt x="297564" y="626"/>
                  </a:moveTo>
                  <a:arcTo wR="317500" hR="317500" stAng="15983999" swAng="216000"/>
                </a:path>
              </a:pathLst>
            </a:custGeom>
            <a:grpFill/>
            <a:ln w="19050" cmpd="sng">
              <a:solidFill>
                <a:schemeClr val="tx1"/>
              </a:solidFill>
            </a:ln>
          </p:spPr>
          <p:txBody>
            <a:bodyPr/>
            <a:lstStyle/>
            <a:p>
              <a:endParaRPr lang="en-GB"/>
            </a:p>
          </p:txBody>
        </p:sp>
        <p:sp>
          <p:nvSpPr>
            <p:cNvPr id="130" name="Harvey 100/100 [100]">
              <a:extLst>
                <a:ext uri="{FF2B5EF4-FFF2-40B4-BE49-F238E27FC236}">
                  <a16:creationId xmlns:a16="http://schemas.microsoft.com/office/drawing/2014/main" id="{D0CABEAB-553B-494A-B777-460445E83DC6}"/>
                </a:ext>
              </a:extLst>
            </p:cNvPr>
            <p:cNvSpPr>
              <a:spLocks noChangeAspect="1"/>
            </p:cNvSpPr>
            <p:nvPr>
              <p:custDataLst>
                <p:tags r:id="rId125"/>
              </p:custDataLst>
            </p:nvPr>
          </p:nvSpPr>
          <p:spPr>
            <a:xfrm>
              <a:off x="4334905" y="3282696"/>
              <a:ext cx="292608" cy="292608"/>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txBody>
            <a:bodyPr/>
            <a:lstStyle/>
            <a:p>
              <a:endParaRPr lang="en-GB"/>
            </a:p>
          </p:txBody>
        </p:sp>
      </p:grpSp>
      <p:sp>
        <p:nvSpPr>
          <p:cNvPr id="131" name="Footnote [Placeholder]" hidden="1">
            <a:extLst>
              <a:ext uri="{FF2B5EF4-FFF2-40B4-BE49-F238E27FC236}">
                <a16:creationId xmlns:a16="http://schemas.microsoft.com/office/drawing/2014/main" id="{68B218BD-395A-4502-A94E-A08DE8654F26}"/>
              </a:ext>
            </a:extLst>
          </p:cNvPr>
          <p:cNvSpPr txBox="1"/>
          <p:nvPr userDrawn="1"/>
        </p:nvSpPr>
        <p:spPr>
          <a:xfrm>
            <a:off x="503238" y="5984668"/>
            <a:ext cx="10188208"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kern="0" dirty="0">
                <a:ea typeface="Arial Unicode MS" pitchFamily="34" charset="-128"/>
                <a:cs typeface="Arial Unicode MS" pitchFamily="34" charset="-128"/>
              </a:rPr>
              <a:t>(r) Footnote</a:t>
            </a:r>
          </a:p>
        </p:txBody>
      </p:sp>
      <p:sp>
        <p:nvSpPr>
          <p:cNvPr id="132" name="Responsible [Sticker]" hidden="1">
            <a:extLst>
              <a:ext uri="{FF2B5EF4-FFF2-40B4-BE49-F238E27FC236}">
                <a16:creationId xmlns:a16="http://schemas.microsoft.com/office/drawing/2014/main" id="{A7961E44-961D-4848-8CEB-1EFCB33CB293}"/>
              </a:ext>
            </a:extLst>
          </p:cNvPr>
          <p:cNvSpPr>
            <a:spLocks/>
          </p:cNvSpPr>
          <p:nvPr userDrawn="1"/>
        </p:nvSpPr>
        <p:spPr>
          <a:xfrm>
            <a:off x="10071105" y="896931"/>
            <a:ext cx="2124070" cy="59540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mj-lt"/>
                <a:ea typeface="+mn-ea"/>
                <a:cs typeface="+mn-cs"/>
              </a:rPr>
              <a:t>Responsible: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mj-lt"/>
                <a:ea typeface="+mn-ea"/>
                <a:cs typeface="+mn-cs"/>
              </a:rPr>
              <a:t>Name Lastname</a:t>
            </a:r>
          </a:p>
        </p:txBody>
      </p:sp>
      <p:sp>
        <p:nvSpPr>
          <p:cNvPr id="133" name="Discussion [Sticker]" hidden="1">
            <a:extLst>
              <a:ext uri="{FF2B5EF4-FFF2-40B4-BE49-F238E27FC236}">
                <a16:creationId xmlns:a16="http://schemas.microsoft.com/office/drawing/2014/main" id="{37E592D2-D46E-4E6F-83FE-862FA73EFB57}"/>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Roboto Medium" panose="02000000000000000000" pitchFamily="2" charset="0"/>
                <a:cs typeface="+mn-cs"/>
              </a:rPr>
              <a:t>For discussion</a:t>
            </a:r>
          </a:p>
        </p:txBody>
      </p:sp>
      <p:sp>
        <p:nvSpPr>
          <p:cNvPr id="134" name="Internal [Sticker]" hidden="1">
            <a:extLst>
              <a:ext uri="{FF2B5EF4-FFF2-40B4-BE49-F238E27FC236}">
                <a16:creationId xmlns:a16="http://schemas.microsoft.com/office/drawing/2014/main" id="{4CFF5549-C64F-4551-8F2F-5D3B660A3675}"/>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Internal use only</a:t>
            </a:r>
          </a:p>
        </p:txBody>
      </p:sp>
      <p:sp>
        <p:nvSpPr>
          <p:cNvPr id="135" name="Final [Sticker]" hidden="1">
            <a:extLst>
              <a:ext uri="{FF2B5EF4-FFF2-40B4-BE49-F238E27FC236}">
                <a16:creationId xmlns:a16="http://schemas.microsoft.com/office/drawing/2014/main" id="{8FE9E35B-59B2-4A10-A724-3DFA5A54B446}"/>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Final slide</a:t>
            </a:r>
          </a:p>
        </p:txBody>
      </p:sp>
      <p:sp>
        <p:nvSpPr>
          <p:cNvPr id="136" name="Backup [Sticker]" hidden="1">
            <a:extLst>
              <a:ext uri="{FF2B5EF4-FFF2-40B4-BE49-F238E27FC236}">
                <a16:creationId xmlns:a16="http://schemas.microsoft.com/office/drawing/2014/main" id="{A4D308D9-9560-4C6C-90F4-615C4E747CF1}"/>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Backup</a:t>
            </a:r>
          </a:p>
        </p:txBody>
      </p:sp>
      <p:sp>
        <p:nvSpPr>
          <p:cNvPr id="137" name="Update [Sticker]" hidden="1">
            <a:extLst>
              <a:ext uri="{FF2B5EF4-FFF2-40B4-BE49-F238E27FC236}">
                <a16:creationId xmlns:a16="http://schemas.microsoft.com/office/drawing/2014/main" id="{27E0EE38-41B7-4F78-8FF1-CBCB26374803}"/>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Update data</a:t>
            </a:r>
          </a:p>
        </p:txBody>
      </p:sp>
      <p:sp>
        <p:nvSpPr>
          <p:cNvPr id="138" name="Dummy [Sticker]" hidden="1">
            <a:extLst>
              <a:ext uri="{FF2B5EF4-FFF2-40B4-BE49-F238E27FC236}">
                <a16:creationId xmlns:a16="http://schemas.microsoft.com/office/drawing/2014/main" id="{2FE8C0B9-ACE9-4D2C-ADF2-5408026F7DD3}"/>
              </a:ext>
            </a:extLst>
          </p:cNvPr>
          <p:cNvSpPr>
            <a:spLocks/>
          </p:cNvSpPr>
          <p:nvPr userDrawn="1"/>
        </p:nvSpPr>
        <p:spPr>
          <a:xfrm>
            <a:off x="10071105" y="896920"/>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mj-lt"/>
              </a:rPr>
              <a:t>Dummy data</a:t>
            </a:r>
          </a:p>
        </p:txBody>
      </p:sp>
      <p:sp>
        <p:nvSpPr>
          <p:cNvPr id="139" name="Formatting [Comment]" hidden="1">
            <a:extLst>
              <a:ext uri="{FF2B5EF4-FFF2-40B4-BE49-F238E27FC236}">
                <a16:creationId xmlns:a16="http://schemas.microsoft.com/office/drawing/2014/main" id="{8C71CC93-5EE5-4874-AD2D-4189352D970E}"/>
              </a:ext>
            </a:extLst>
          </p:cNvPr>
          <p:cNvSpPr>
            <a:spLocks/>
          </p:cNvSpPr>
          <p:nvPr userDrawn="1"/>
        </p:nvSpPr>
        <p:spPr>
          <a:xfrm>
            <a:off x="9483344" y="1097679"/>
            <a:ext cx="2479101" cy="1277432"/>
          </a:xfrm>
          <a:prstGeom prst="wedgeRectCallout">
            <a:avLst/>
          </a:prstGeom>
          <a:solidFill>
            <a:srgbClr val="FFFF00"/>
          </a:solidFill>
          <a:ln w="12700" cap="flat" cmpd="sng" algn="ctr">
            <a:solidFill>
              <a:srgbClr val="000000"/>
            </a:solidFill>
            <a:prstDash val="solid"/>
            <a:miter lim="800000"/>
          </a:ln>
          <a:effectLst/>
        </p:spPr>
        <p:txBody>
          <a:bodyPr lIns="143252" tIns="143252" rIns="143252" bIns="143252"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A0A0A"/>
                </a:solidFill>
                <a:effectLst/>
                <a:uLnTx/>
                <a:uFillTx/>
              </a:rPr>
              <a:t>&lt;initials&gt; &lt;date&gt;</a:t>
            </a:r>
            <a:r>
              <a:rPr kumimoji="0" lang="en-US" sz="1200" b="0" i="0" u="none" strike="noStrike" kern="0" cap="none" spc="0" normalizeH="0" baseline="0" noProof="0" dirty="0" err="1">
                <a:ln>
                  <a:noFill/>
                </a:ln>
                <a:solidFill>
                  <a:srgbClr val="0A0A0A"/>
                </a:solidFill>
                <a:effectLst/>
                <a:uLnTx/>
                <a:uFillTx/>
              </a:rPr>
              <a:t>yyyy</a:t>
            </a:r>
            <a:r>
              <a:rPr kumimoji="0" lang="en-US" sz="1200" b="0" i="0" u="none" strike="noStrike" kern="0" cap="none" spc="0" normalizeH="0" baseline="0" noProof="0" dirty="0">
                <a:ln>
                  <a:noFill/>
                </a:ln>
                <a:solidFill>
                  <a:srgbClr val="0A0A0A"/>
                </a:solidFill>
                <a:effectLst/>
                <a:uLnTx/>
                <a:uFillTx/>
              </a:rPr>
              <a:t>-MM-dd </a:t>
            </a:r>
            <a:r>
              <a:rPr kumimoji="0" lang="en-US" sz="1200" b="0" i="0" u="none" strike="noStrike" kern="0" cap="none" spc="0" normalizeH="0" baseline="0" noProof="0" dirty="0" err="1">
                <a:ln>
                  <a:noFill/>
                </a:ln>
                <a:solidFill>
                  <a:srgbClr val="0A0A0A"/>
                </a:solidFill>
                <a:effectLst/>
                <a:uLnTx/>
                <a:uFillTx/>
              </a:rPr>
              <a:t>hh:mm</a:t>
            </a:r>
            <a:r>
              <a:rPr kumimoji="0" lang="en-US" sz="1200" b="0" i="0" u="none" strike="noStrike" kern="0" cap="none" spc="0" normalizeH="0" baseline="0" noProof="0" dirty="0">
                <a:ln>
                  <a:noFill/>
                </a:ln>
                <a:solidFill>
                  <a:srgbClr val="0A0A0A"/>
                </a:solidFill>
                <a:effectLst/>
                <a:uLnTx/>
                <a:uFillTx/>
              </a:rPr>
              <a:t>&lt;/date&gt;: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A0A0A"/>
              </a:solidFill>
              <a:effectLst/>
              <a:uLnTx/>
              <a:uFillTx/>
            </a:endParaRPr>
          </a:p>
        </p:txBody>
      </p:sp>
      <p:sp>
        <p:nvSpPr>
          <p:cNvPr id="140" name="Content [Comment]" hidden="1">
            <a:extLst>
              <a:ext uri="{FF2B5EF4-FFF2-40B4-BE49-F238E27FC236}">
                <a16:creationId xmlns:a16="http://schemas.microsoft.com/office/drawing/2014/main" id="{48CE323D-DC14-4B3E-B71E-DD8022C75652}"/>
              </a:ext>
            </a:extLst>
          </p:cNvPr>
          <p:cNvSpPr>
            <a:spLocks/>
          </p:cNvSpPr>
          <p:nvPr userDrawn="1"/>
        </p:nvSpPr>
        <p:spPr>
          <a:xfrm>
            <a:off x="9483344" y="1097671"/>
            <a:ext cx="2479101" cy="1277440"/>
          </a:xfrm>
          <a:prstGeom prst="wedgeRectCallout">
            <a:avLst/>
          </a:prstGeom>
          <a:solidFill>
            <a:srgbClr val="FFFF00"/>
          </a:solidFill>
          <a:ln w="12700" cap="flat" cmpd="sng" algn="ctr">
            <a:solidFill>
              <a:srgbClr val="000000"/>
            </a:solidFill>
            <a:prstDash val="solid"/>
            <a:miter lim="800000"/>
          </a:ln>
          <a:effectLst/>
        </p:spPr>
        <p:txBody>
          <a:bodyPr lIns="143252" tIns="143252" rIns="143252" bIns="143252"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A0A0A"/>
                </a:solidFill>
                <a:effectLst/>
                <a:uLnTx/>
                <a:uFillTx/>
              </a:rPr>
              <a:t>&lt;initials&gt; &lt;date&gt;</a:t>
            </a:r>
            <a:r>
              <a:rPr kumimoji="0" lang="en-US" sz="1200" b="0" i="0" u="none" strike="noStrike" kern="0" cap="none" spc="0" normalizeH="0" baseline="0" noProof="0" dirty="0" err="1">
                <a:ln>
                  <a:noFill/>
                </a:ln>
                <a:solidFill>
                  <a:srgbClr val="0A0A0A"/>
                </a:solidFill>
                <a:effectLst/>
                <a:uLnTx/>
                <a:uFillTx/>
              </a:rPr>
              <a:t>yyyy</a:t>
            </a:r>
            <a:r>
              <a:rPr kumimoji="0" lang="en-US" sz="1200" b="0" i="0" u="none" strike="noStrike" kern="0" cap="none" spc="0" normalizeH="0" baseline="0" noProof="0" dirty="0">
                <a:ln>
                  <a:noFill/>
                </a:ln>
                <a:solidFill>
                  <a:srgbClr val="0A0A0A"/>
                </a:solidFill>
                <a:effectLst/>
                <a:uLnTx/>
                <a:uFillTx/>
              </a:rPr>
              <a:t>-MM-dd </a:t>
            </a:r>
            <a:r>
              <a:rPr kumimoji="0" lang="en-US" sz="1200" b="0" i="0" u="none" strike="noStrike" kern="0" cap="none" spc="0" normalizeH="0" baseline="0" noProof="0" dirty="0" err="1">
                <a:ln>
                  <a:noFill/>
                </a:ln>
                <a:solidFill>
                  <a:srgbClr val="0A0A0A"/>
                </a:solidFill>
                <a:effectLst/>
                <a:uLnTx/>
                <a:uFillTx/>
              </a:rPr>
              <a:t>hh:mm</a:t>
            </a:r>
            <a:r>
              <a:rPr kumimoji="0" lang="en-US" sz="1200" b="0" i="0" u="none" strike="noStrike" kern="0" cap="none" spc="0" normalizeH="0" baseline="0" noProof="0" dirty="0">
                <a:ln>
                  <a:noFill/>
                </a:ln>
                <a:solidFill>
                  <a:srgbClr val="0A0A0A"/>
                </a:solidFill>
                <a:effectLst/>
                <a:uLnTx/>
                <a:uFillTx/>
              </a:rPr>
              <a:t>&lt;/date&gt;: </a:t>
            </a:r>
          </a:p>
        </p:txBody>
      </p:sp>
      <p:sp>
        <p:nvSpPr>
          <p:cNvPr id="141" name="Draft [Sticker]" hidden="1">
            <a:extLst>
              <a:ext uri="{FF2B5EF4-FFF2-40B4-BE49-F238E27FC236}">
                <a16:creationId xmlns:a16="http://schemas.microsoft.com/office/drawing/2014/main" id="{15AE75A8-6AB5-4AF9-9E1C-D8D161F64E60}"/>
              </a:ext>
            </a:extLst>
          </p:cNvPr>
          <p:cNvSpPr/>
          <p:nvPr userDrawn="1"/>
        </p:nvSpPr>
        <p:spPr bwMode="gray">
          <a:xfrm rot="18900000">
            <a:off x="2916643" y="2819462"/>
            <a:ext cx="6361889" cy="1219077"/>
          </a:xfrm>
          <a:prstGeom prst="rect">
            <a:avLst/>
          </a:prstGeom>
          <a:no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8800" b="1" i="0" u="none" strike="noStrike" kern="0" cap="none" spc="0" normalizeH="0" baseline="0" noProof="0" dirty="0">
                <a:ln>
                  <a:noFill/>
                </a:ln>
                <a:solidFill>
                  <a:schemeClr val="tx2"/>
                </a:solidFill>
                <a:effectLst/>
                <a:uLnTx/>
                <a:uFillTx/>
                <a:ea typeface="Arial Unicode MS" pitchFamily="34" charset="-128"/>
                <a:cs typeface="Arial Unicode MS" pitchFamily="34" charset="-128"/>
              </a:rPr>
              <a:t>DRAFT</a:t>
            </a:r>
          </a:p>
        </p:txBody>
      </p:sp>
    </p:spTree>
    <p:extLst>
      <p:ext uri="{BB962C8B-B14F-4D97-AF65-F5344CB8AC3E}">
        <p14:creationId xmlns:p14="http://schemas.microsoft.com/office/powerpoint/2010/main" val="4060171791"/>
      </p:ext>
    </p:extLst>
  </p:cSld>
  <p:clrMap bg1="dk1" tx1="lt1" bg2="dk2" tx2="lt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4" r:id="rId16"/>
    <p:sldLayoutId id="2147483835" r:id="rId17"/>
    <p:sldLayoutId id="2147483836" r:id="rId18"/>
    <p:sldLayoutId id="2147483837" r:id="rId19"/>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grpSp>
        <p:nvGrpSpPr>
          <p:cNvPr id="6" name="Harvey 3" hidden="1">
            <a:extLst>
              <a:ext uri="{FF2B5EF4-FFF2-40B4-BE49-F238E27FC236}">
                <a16:creationId xmlns:a16="http://schemas.microsoft.com/office/drawing/2014/main" id="{8DC1505A-D53E-46CB-98E1-B26FE6EF50E2}"/>
              </a:ext>
            </a:extLst>
          </p:cNvPr>
          <p:cNvGrpSpPr>
            <a:grpSpLocks/>
          </p:cNvGrpSpPr>
          <p:nvPr userDrawn="1">
            <p:custDataLst>
              <p:tags r:id="rId5"/>
            </p:custDataLst>
          </p:nvPr>
        </p:nvGrpSpPr>
        <p:grpSpPr>
          <a:xfrm>
            <a:off x="3938798" y="3978000"/>
            <a:ext cx="1024878" cy="1024878"/>
            <a:chOff x="0" y="0"/>
            <a:chExt cx="914400" cy="914400"/>
          </a:xfrm>
          <a:solidFill>
            <a:schemeClr val="accent1"/>
          </a:solidFill>
        </p:grpSpPr>
        <p:sp>
          <p:nvSpPr>
            <p:cNvPr id="7" name="Harvey 0/3 [0]">
              <a:extLst>
                <a:ext uri="{FF2B5EF4-FFF2-40B4-BE49-F238E27FC236}">
                  <a16:creationId xmlns:a16="http://schemas.microsoft.com/office/drawing/2014/main" id="{B03385C0-FA62-482E-86F8-51D141991BAA}"/>
                </a:ext>
              </a:extLst>
            </p:cNvPr>
            <p:cNvSpPr>
              <a:spLocks noChangeAspect="1"/>
            </p:cNvSpPr>
            <p:nvPr>
              <p:custDataLst>
                <p:tags r:id="rId124"/>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Harvey 1/3 [1]">
              <a:extLst>
                <a:ext uri="{FF2B5EF4-FFF2-40B4-BE49-F238E27FC236}">
                  <a16:creationId xmlns:a16="http://schemas.microsoft.com/office/drawing/2014/main" id="{2AF839AF-2E27-4E20-AC45-63BF5A3D6D5B}"/>
                </a:ext>
              </a:extLst>
            </p:cNvPr>
            <p:cNvSpPr>
              <a:spLocks noChangeAspect="1"/>
            </p:cNvSpPr>
            <p:nvPr>
              <p:custDataLst>
                <p:tags r:id="rId125"/>
              </p:custDataLst>
            </p:nvPr>
          </p:nvSpPr>
          <p:spPr>
            <a:xfrm>
              <a:off x="0" y="0"/>
              <a:ext cx="914400" cy="914400"/>
            </a:xfrm>
            <a:custGeom>
              <a:avLst/>
              <a:gdLst/>
              <a:ahLst/>
              <a:cxnLst/>
              <a:rect l="l" t="t" r="r" b="b"/>
              <a:pathLst>
                <a:path w="635000" h="635000">
                  <a:moveTo>
                    <a:pt x="317500" y="0"/>
                  </a:moveTo>
                  <a:arcTo wR="317500" hR="317500" stAng="16200000" swAng="7200000"/>
                  <a:lnTo>
                    <a:pt x="317500" y="317500"/>
                  </a:lnTo>
                  <a:close/>
                </a:path>
                <a:path w="635000" h="635000" fill="none">
                  <a:moveTo>
                    <a:pt x="592463" y="476249"/>
                  </a:moveTo>
                  <a:arcTo wR="317500" hR="317500" stAng="1800000" swAng="14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Harvey 2/3 [2]">
              <a:extLst>
                <a:ext uri="{FF2B5EF4-FFF2-40B4-BE49-F238E27FC236}">
                  <a16:creationId xmlns:a16="http://schemas.microsoft.com/office/drawing/2014/main" id="{2BBEF0FA-98A4-41EB-8C3C-CDC4A9952293}"/>
                </a:ext>
              </a:extLst>
            </p:cNvPr>
            <p:cNvSpPr>
              <a:spLocks noChangeAspect="1"/>
            </p:cNvSpPr>
            <p:nvPr>
              <p:custDataLst>
                <p:tags r:id="rId126"/>
              </p:custDataLst>
            </p:nvPr>
          </p:nvSpPr>
          <p:spPr>
            <a:xfrm>
              <a:off x="0" y="0"/>
              <a:ext cx="914400" cy="914400"/>
            </a:xfrm>
            <a:custGeom>
              <a:avLst/>
              <a:gdLst/>
              <a:ahLst/>
              <a:cxnLst/>
              <a:rect l="l" t="t" r="r" b="b"/>
              <a:pathLst>
                <a:path w="635000" h="635000">
                  <a:moveTo>
                    <a:pt x="317500" y="0"/>
                  </a:moveTo>
                  <a:arcTo wR="317500" hR="317500" stAng="16200000" swAng="14400000"/>
                  <a:lnTo>
                    <a:pt x="317500" y="317500"/>
                  </a:lnTo>
                  <a:close/>
                </a:path>
                <a:path w="635000" h="635000" fill="none">
                  <a:moveTo>
                    <a:pt x="42536" y="476250"/>
                  </a:moveTo>
                  <a:arcTo wR="317500" hR="317500" stAng="9000000" swAng="7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Harvey 3/3 [3]">
              <a:extLst>
                <a:ext uri="{FF2B5EF4-FFF2-40B4-BE49-F238E27FC236}">
                  <a16:creationId xmlns:a16="http://schemas.microsoft.com/office/drawing/2014/main" id="{588E309A-5C95-4579-A744-8BCF77C6484D}"/>
                </a:ext>
              </a:extLst>
            </p:cNvPr>
            <p:cNvSpPr>
              <a:spLocks noChangeAspect="1"/>
            </p:cNvSpPr>
            <p:nvPr>
              <p:custDataLst>
                <p:tags r:id="rId127"/>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 name="Harvey 4" hidden="1">
            <a:extLst>
              <a:ext uri="{FF2B5EF4-FFF2-40B4-BE49-F238E27FC236}">
                <a16:creationId xmlns:a16="http://schemas.microsoft.com/office/drawing/2014/main" id="{FAAF2626-AAF4-4D60-8827-D9A28E763C6A}"/>
              </a:ext>
            </a:extLst>
          </p:cNvPr>
          <p:cNvGrpSpPr>
            <a:grpSpLocks/>
          </p:cNvGrpSpPr>
          <p:nvPr userDrawn="1">
            <p:custDataLst>
              <p:tags r:id="rId6"/>
            </p:custDataLst>
          </p:nvPr>
        </p:nvGrpSpPr>
        <p:grpSpPr>
          <a:xfrm>
            <a:off x="5391506" y="3978000"/>
            <a:ext cx="1024878" cy="1024878"/>
            <a:chOff x="0" y="0"/>
            <a:chExt cx="914400" cy="914400"/>
          </a:xfrm>
          <a:solidFill>
            <a:schemeClr val="accent1"/>
          </a:solidFill>
        </p:grpSpPr>
        <p:sp>
          <p:nvSpPr>
            <p:cNvPr id="14" name="Harvey 0/4 [0]">
              <a:extLst>
                <a:ext uri="{FF2B5EF4-FFF2-40B4-BE49-F238E27FC236}">
                  <a16:creationId xmlns:a16="http://schemas.microsoft.com/office/drawing/2014/main" id="{2DF0EC80-934B-46F9-B89F-1A2188954F1C}"/>
                </a:ext>
              </a:extLst>
            </p:cNvPr>
            <p:cNvSpPr>
              <a:spLocks noChangeAspect="1"/>
            </p:cNvSpPr>
            <p:nvPr>
              <p:custDataLst>
                <p:tags r:id="rId119"/>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Harvey 1/4 [1]">
              <a:extLst>
                <a:ext uri="{FF2B5EF4-FFF2-40B4-BE49-F238E27FC236}">
                  <a16:creationId xmlns:a16="http://schemas.microsoft.com/office/drawing/2014/main" id="{1A34F556-9FC3-43DE-B08C-349BA9AF8100}"/>
                </a:ext>
              </a:extLst>
            </p:cNvPr>
            <p:cNvSpPr>
              <a:spLocks noChangeAspect="1"/>
            </p:cNvSpPr>
            <p:nvPr>
              <p:custDataLst>
                <p:tags r:id="rId120"/>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Harvey 2/4 [2]">
              <a:extLst>
                <a:ext uri="{FF2B5EF4-FFF2-40B4-BE49-F238E27FC236}">
                  <a16:creationId xmlns:a16="http://schemas.microsoft.com/office/drawing/2014/main" id="{B4650B2C-1EE2-4EBC-AAA6-824B8B062675}"/>
                </a:ext>
              </a:extLst>
            </p:cNvPr>
            <p:cNvSpPr>
              <a:spLocks noChangeAspect="1"/>
            </p:cNvSpPr>
            <p:nvPr>
              <p:custDataLst>
                <p:tags r:id="rId121"/>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Harvey 3/4 [3]">
              <a:extLst>
                <a:ext uri="{FF2B5EF4-FFF2-40B4-BE49-F238E27FC236}">
                  <a16:creationId xmlns:a16="http://schemas.microsoft.com/office/drawing/2014/main" id="{E1D9DFDA-DACB-4022-B941-267860F50122}"/>
                </a:ext>
              </a:extLst>
            </p:cNvPr>
            <p:cNvSpPr>
              <a:spLocks noChangeAspect="1"/>
            </p:cNvSpPr>
            <p:nvPr>
              <p:custDataLst>
                <p:tags r:id="rId122"/>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Harvey 4/4 [4]">
              <a:extLst>
                <a:ext uri="{FF2B5EF4-FFF2-40B4-BE49-F238E27FC236}">
                  <a16:creationId xmlns:a16="http://schemas.microsoft.com/office/drawing/2014/main" id="{535A9AAC-D900-41AC-A7D2-7B637F94A431}"/>
                </a:ext>
              </a:extLst>
            </p:cNvPr>
            <p:cNvSpPr>
              <a:spLocks noChangeAspect="1"/>
            </p:cNvSpPr>
            <p:nvPr>
              <p:custDataLst>
                <p:tags r:id="rId123"/>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9" name="Harvey 8" hidden="1">
            <a:extLst>
              <a:ext uri="{FF2B5EF4-FFF2-40B4-BE49-F238E27FC236}">
                <a16:creationId xmlns:a16="http://schemas.microsoft.com/office/drawing/2014/main" id="{ED8A5D7C-2D26-46E7-AB93-04C15BD4F716}"/>
              </a:ext>
            </a:extLst>
          </p:cNvPr>
          <p:cNvGrpSpPr>
            <a:grpSpLocks/>
          </p:cNvGrpSpPr>
          <p:nvPr userDrawn="1">
            <p:custDataLst>
              <p:tags r:id="rId7"/>
            </p:custDataLst>
          </p:nvPr>
        </p:nvGrpSpPr>
        <p:grpSpPr>
          <a:xfrm>
            <a:off x="6844214" y="3978000"/>
            <a:ext cx="1024878" cy="1024878"/>
            <a:chOff x="0" y="0"/>
            <a:chExt cx="914400" cy="914400"/>
          </a:xfrm>
          <a:solidFill>
            <a:schemeClr val="accent1"/>
          </a:solidFill>
        </p:grpSpPr>
        <p:sp>
          <p:nvSpPr>
            <p:cNvPr id="20" name="Harvey 0/8 [0]">
              <a:extLst>
                <a:ext uri="{FF2B5EF4-FFF2-40B4-BE49-F238E27FC236}">
                  <a16:creationId xmlns:a16="http://schemas.microsoft.com/office/drawing/2014/main" id="{7D039D96-0D6A-4F0E-B841-1D6BDE482450}"/>
                </a:ext>
              </a:extLst>
            </p:cNvPr>
            <p:cNvSpPr>
              <a:spLocks noChangeAspect="1"/>
            </p:cNvSpPr>
            <p:nvPr>
              <p:custDataLst>
                <p:tags r:id="rId110"/>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Harvey 1/8 [1]">
              <a:extLst>
                <a:ext uri="{FF2B5EF4-FFF2-40B4-BE49-F238E27FC236}">
                  <a16:creationId xmlns:a16="http://schemas.microsoft.com/office/drawing/2014/main" id="{B3C7964C-88AB-43A7-A51A-B4AB84CE7A54}"/>
                </a:ext>
              </a:extLst>
            </p:cNvPr>
            <p:cNvSpPr>
              <a:spLocks noChangeAspect="1"/>
            </p:cNvSpPr>
            <p:nvPr>
              <p:custDataLst>
                <p:tags r:id="rId111"/>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Harvey 2/8 [2]">
              <a:extLst>
                <a:ext uri="{FF2B5EF4-FFF2-40B4-BE49-F238E27FC236}">
                  <a16:creationId xmlns:a16="http://schemas.microsoft.com/office/drawing/2014/main" id="{C7AE6770-5215-45FF-B014-86AA2ECC4829}"/>
                </a:ext>
              </a:extLst>
            </p:cNvPr>
            <p:cNvSpPr>
              <a:spLocks noChangeAspect="1"/>
            </p:cNvSpPr>
            <p:nvPr>
              <p:custDataLst>
                <p:tags r:id="rId112"/>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Harvey 3/8 [3]">
              <a:extLst>
                <a:ext uri="{FF2B5EF4-FFF2-40B4-BE49-F238E27FC236}">
                  <a16:creationId xmlns:a16="http://schemas.microsoft.com/office/drawing/2014/main" id="{E8B0F36E-0ABF-4BAA-A7DF-E85B8A54FB43}"/>
                </a:ext>
              </a:extLst>
            </p:cNvPr>
            <p:cNvSpPr>
              <a:spLocks noChangeAspect="1"/>
            </p:cNvSpPr>
            <p:nvPr>
              <p:custDataLst>
                <p:tags r:id="rId113"/>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Harvey 4/8 [4]">
              <a:extLst>
                <a:ext uri="{FF2B5EF4-FFF2-40B4-BE49-F238E27FC236}">
                  <a16:creationId xmlns:a16="http://schemas.microsoft.com/office/drawing/2014/main" id="{E3A6F114-74F3-42E9-A2FB-6219EF85DF8F}"/>
                </a:ext>
              </a:extLst>
            </p:cNvPr>
            <p:cNvSpPr>
              <a:spLocks noChangeAspect="1"/>
            </p:cNvSpPr>
            <p:nvPr>
              <p:custDataLst>
                <p:tags r:id="rId114"/>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Harvey 5/8 [5]">
              <a:extLst>
                <a:ext uri="{FF2B5EF4-FFF2-40B4-BE49-F238E27FC236}">
                  <a16:creationId xmlns:a16="http://schemas.microsoft.com/office/drawing/2014/main" id="{12F75908-AEE9-43DD-AD5A-408EF10384C2}"/>
                </a:ext>
              </a:extLst>
            </p:cNvPr>
            <p:cNvSpPr>
              <a:spLocks noChangeAspect="1"/>
            </p:cNvSpPr>
            <p:nvPr>
              <p:custDataLst>
                <p:tags r:id="rId115"/>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Harvey 6/8 [6]">
              <a:extLst>
                <a:ext uri="{FF2B5EF4-FFF2-40B4-BE49-F238E27FC236}">
                  <a16:creationId xmlns:a16="http://schemas.microsoft.com/office/drawing/2014/main" id="{E082B21E-784F-4399-879D-0628B9A6CA6A}"/>
                </a:ext>
              </a:extLst>
            </p:cNvPr>
            <p:cNvSpPr>
              <a:spLocks noChangeAspect="1"/>
            </p:cNvSpPr>
            <p:nvPr>
              <p:custDataLst>
                <p:tags r:id="rId116"/>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Harvey 7/8 [7]">
              <a:extLst>
                <a:ext uri="{FF2B5EF4-FFF2-40B4-BE49-F238E27FC236}">
                  <a16:creationId xmlns:a16="http://schemas.microsoft.com/office/drawing/2014/main" id="{3D4BC633-AE3B-406A-9741-3CECDA703A70}"/>
                </a:ext>
              </a:extLst>
            </p:cNvPr>
            <p:cNvSpPr>
              <a:spLocks noChangeAspect="1"/>
            </p:cNvSpPr>
            <p:nvPr>
              <p:custDataLst>
                <p:tags r:id="rId117"/>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Harvey 8/8 [8]">
              <a:extLst>
                <a:ext uri="{FF2B5EF4-FFF2-40B4-BE49-F238E27FC236}">
                  <a16:creationId xmlns:a16="http://schemas.microsoft.com/office/drawing/2014/main" id="{FB04349D-8A21-4FA2-8C36-160BB39F77DB}"/>
                </a:ext>
              </a:extLst>
            </p:cNvPr>
            <p:cNvSpPr>
              <a:spLocks noChangeAspect="1"/>
            </p:cNvSpPr>
            <p:nvPr>
              <p:custDataLst>
                <p:tags r:id="rId118"/>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9" name="Harvey 100" hidden="1">
            <a:extLst>
              <a:ext uri="{FF2B5EF4-FFF2-40B4-BE49-F238E27FC236}">
                <a16:creationId xmlns:a16="http://schemas.microsoft.com/office/drawing/2014/main" id="{FEA31CD5-AF74-430B-8937-99211CF7A86A}"/>
              </a:ext>
            </a:extLst>
          </p:cNvPr>
          <p:cNvGrpSpPr/>
          <p:nvPr userDrawn="1">
            <p:custDataLst>
              <p:tags r:id="rId8"/>
            </p:custDataLst>
          </p:nvPr>
        </p:nvGrpSpPr>
        <p:grpSpPr>
          <a:xfrm>
            <a:off x="8296922" y="3978000"/>
            <a:ext cx="1024878" cy="1024878"/>
            <a:chOff x="4334905" y="3282696"/>
            <a:chExt cx="292608" cy="292608"/>
          </a:xfrm>
          <a:solidFill>
            <a:schemeClr val="accent1"/>
          </a:solidFill>
        </p:grpSpPr>
        <p:sp>
          <p:nvSpPr>
            <p:cNvPr id="30" name="Harvey 0/100 [0]">
              <a:extLst>
                <a:ext uri="{FF2B5EF4-FFF2-40B4-BE49-F238E27FC236}">
                  <a16:creationId xmlns:a16="http://schemas.microsoft.com/office/drawing/2014/main" id="{5F002AD4-5F39-46E2-9F29-123EB3332123}"/>
                </a:ext>
              </a:extLst>
            </p:cNvPr>
            <p:cNvSpPr>
              <a:spLocks noChangeAspect="1"/>
            </p:cNvSpPr>
            <p:nvPr>
              <p:custDataLst>
                <p:tags r:id="rId9"/>
              </p:custDataLst>
            </p:nvPr>
          </p:nvSpPr>
          <p:spPr>
            <a:xfrm>
              <a:off x="4334905" y="3282696"/>
              <a:ext cx="292608" cy="292608"/>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txBody>
            <a:bodyPr/>
            <a:lstStyle/>
            <a:p>
              <a:endParaRPr lang="en-GB"/>
            </a:p>
          </p:txBody>
        </p:sp>
        <p:sp>
          <p:nvSpPr>
            <p:cNvPr id="31" name="Harvey 1/100 [1]">
              <a:extLst>
                <a:ext uri="{FF2B5EF4-FFF2-40B4-BE49-F238E27FC236}">
                  <a16:creationId xmlns:a16="http://schemas.microsoft.com/office/drawing/2014/main" id="{DABA7BE6-CDF6-4FF3-B498-95C4AE35FF74}"/>
                </a:ext>
              </a:extLst>
            </p:cNvPr>
            <p:cNvSpPr>
              <a:spLocks noChangeAspect="1"/>
            </p:cNvSpPr>
            <p:nvPr>
              <p:custDataLst>
                <p:tags r:id="rId10"/>
              </p:custDataLst>
            </p:nvPr>
          </p:nvSpPr>
          <p:spPr>
            <a:xfrm>
              <a:off x="4334905" y="3282696"/>
              <a:ext cx="292608" cy="292608"/>
            </a:xfrm>
            <a:custGeom>
              <a:avLst/>
              <a:gdLst/>
              <a:ahLst/>
              <a:cxnLst/>
              <a:rect l="l" t="t" r="r" b="b"/>
              <a:pathLst>
                <a:path w="635000" h="635000">
                  <a:moveTo>
                    <a:pt x="317500" y="0"/>
                  </a:moveTo>
                  <a:arcTo wR="317500" hR="317500" stAng="16200000" swAng="216000"/>
                  <a:lnTo>
                    <a:pt x="317500" y="317500"/>
                  </a:lnTo>
                  <a:close/>
                </a:path>
                <a:path w="635000" h="635000" fill="none">
                  <a:moveTo>
                    <a:pt x="337435" y="626"/>
                  </a:moveTo>
                  <a:arcTo wR="317500" hR="317500" stAng="-5184000" swAng="21384000"/>
                </a:path>
              </a:pathLst>
            </a:custGeom>
            <a:grpFill/>
            <a:ln w="19050" cmpd="sng">
              <a:solidFill>
                <a:schemeClr val="tx1"/>
              </a:solidFill>
            </a:ln>
          </p:spPr>
          <p:txBody>
            <a:bodyPr/>
            <a:lstStyle/>
            <a:p>
              <a:endParaRPr lang="en-GB"/>
            </a:p>
          </p:txBody>
        </p:sp>
        <p:sp>
          <p:nvSpPr>
            <p:cNvPr id="32" name="Harvey 2/100 [2]">
              <a:extLst>
                <a:ext uri="{FF2B5EF4-FFF2-40B4-BE49-F238E27FC236}">
                  <a16:creationId xmlns:a16="http://schemas.microsoft.com/office/drawing/2014/main" id="{82A87DF7-E27E-4604-A2B7-629CBBFE62FF}"/>
                </a:ext>
              </a:extLst>
            </p:cNvPr>
            <p:cNvSpPr>
              <a:spLocks noChangeAspect="1"/>
            </p:cNvSpPr>
            <p:nvPr>
              <p:custDataLst>
                <p:tags r:id="rId11"/>
              </p:custDataLst>
            </p:nvPr>
          </p:nvSpPr>
          <p:spPr>
            <a:xfrm>
              <a:off x="4334905" y="3282696"/>
              <a:ext cx="292608" cy="292608"/>
            </a:xfrm>
            <a:custGeom>
              <a:avLst/>
              <a:gdLst/>
              <a:ahLst/>
              <a:cxnLst/>
              <a:rect l="l" t="t" r="r" b="b"/>
              <a:pathLst>
                <a:path w="635000" h="635000">
                  <a:moveTo>
                    <a:pt x="317500" y="0"/>
                  </a:moveTo>
                  <a:arcTo wR="317500" hR="317500" stAng="16200000" swAng="432000"/>
                  <a:lnTo>
                    <a:pt x="317500" y="317500"/>
                  </a:lnTo>
                  <a:close/>
                </a:path>
                <a:path w="635000" h="635000" fill="none">
                  <a:moveTo>
                    <a:pt x="357293" y="2503"/>
                  </a:moveTo>
                  <a:arcTo wR="317500" hR="317500" stAng="-4968000" swAng="21168000"/>
                </a:path>
              </a:pathLst>
            </a:custGeom>
            <a:grpFill/>
            <a:ln w="19050" cmpd="sng">
              <a:solidFill>
                <a:schemeClr val="tx1"/>
              </a:solidFill>
            </a:ln>
          </p:spPr>
          <p:txBody>
            <a:bodyPr/>
            <a:lstStyle/>
            <a:p>
              <a:endParaRPr lang="en-GB"/>
            </a:p>
          </p:txBody>
        </p:sp>
        <p:sp>
          <p:nvSpPr>
            <p:cNvPr id="33" name="Harvey 3/100 [3]">
              <a:extLst>
                <a:ext uri="{FF2B5EF4-FFF2-40B4-BE49-F238E27FC236}">
                  <a16:creationId xmlns:a16="http://schemas.microsoft.com/office/drawing/2014/main" id="{4317D585-B3EC-4DA3-8086-AAC424E42AC8}"/>
                </a:ext>
              </a:extLst>
            </p:cNvPr>
            <p:cNvSpPr>
              <a:spLocks noChangeAspect="1"/>
            </p:cNvSpPr>
            <p:nvPr>
              <p:custDataLst>
                <p:tags r:id="rId12"/>
              </p:custDataLst>
            </p:nvPr>
          </p:nvSpPr>
          <p:spPr>
            <a:xfrm>
              <a:off x="4334905" y="3282696"/>
              <a:ext cx="292608" cy="292608"/>
            </a:xfrm>
            <a:custGeom>
              <a:avLst/>
              <a:gdLst/>
              <a:ahLst/>
              <a:cxnLst/>
              <a:rect l="l" t="t" r="r" b="b"/>
              <a:pathLst>
                <a:path w="635000" h="635000">
                  <a:moveTo>
                    <a:pt x="317500" y="0"/>
                  </a:moveTo>
                  <a:arcTo wR="317500" hR="317500" stAng="16200000" swAng="647999"/>
                  <a:lnTo>
                    <a:pt x="317500" y="317500"/>
                  </a:lnTo>
                  <a:close/>
                </a:path>
                <a:path w="635000" h="635000" fill="none">
                  <a:moveTo>
                    <a:pt x="376993" y="5623"/>
                  </a:moveTo>
                  <a:arcTo wR="317500" hR="317500" stAng="-4752000" swAng="20952000"/>
                </a:path>
              </a:pathLst>
            </a:custGeom>
            <a:grpFill/>
            <a:ln w="19050" cmpd="sng">
              <a:solidFill>
                <a:schemeClr val="tx1"/>
              </a:solidFill>
            </a:ln>
          </p:spPr>
          <p:txBody>
            <a:bodyPr/>
            <a:lstStyle/>
            <a:p>
              <a:endParaRPr lang="en-GB"/>
            </a:p>
          </p:txBody>
        </p:sp>
        <p:sp>
          <p:nvSpPr>
            <p:cNvPr id="34" name="Harvey 4/100 [4]">
              <a:extLst>
                <a:ext uri="{FF2B5EF4-FFF2-40B4-BE49-F238E27FC236}">
                  <a16:creationId xmlns:a16="http://schemas.microsoft.com/office/drawing/2014/main" id="{C3DDBA3C-91F3-4FDD-93EF-64F1A71E4620}"/>
                </a:ext>
              </a:extLst>
            </p:cNvPr>
            <p:cNvSpPr>
              <a:spLocks noChangeAspect="1"/>
            </p:cNvSpPr>
            <p:nvPr>
              <p:custDataLst>
                <p:tags r:id="rId13"/>
              </p:custDataLst>
            </p:nvPr>
          </p:nvSpPr>
          <p:spPr>
            <a:xfrm>
              <a:off x="4334905" y="3282696"/>
              <a:ext cx="292608" cy="292608"/>
            </a:xfrm>
            <a:custGeom>
              <a:avLst/>
              <a:gdLst/>
              <a:ahLst/>
              <a:cxnLst/>
              <a:rect l="l" t="t" r="r" b="b"/>
              <a:pathLst>
                <a:path w="635000" h="635000">
                  <a:moveTo>
                    <a:pt x="317500" y="0"/>
                  </a:moveTo>
                  <a:arcTo wR="317500" hR="317500" stAng="16200000" swAng="864000"/>
                  <a:lnTo>
                    <a:pt x="317500" y="317500"/>
                  </a:lnTo>
                  <a:close/>
                </a:path>
                <a:path w="635000" h="635000" fill="none">
                  <a:moveTo>
                    <a:pt x="396459" y="9974"/>
                  </a:moveTo>
                  <a:arcTo wR="317500" hR="317500" stAng="-4536000" swAng="20735999"/>
                </a:path>
              </a:pathLst>
            </a:custGeom>
            <a:grpFill/>
            <a:ln w="19050" cmpd="sng">
              <a:solidFill>
                <a:schemeClr val="tx1"/>
              </a:solidFill>
            </a:ln>
          </p:spPr>
          <p:txBody>
            <a:bodyPr/>
            <a:lstStyle/>
            <a:p>
              <a:endParaRPr lang="en-GB"/>
            </a:p>
          </p:txBody>
        </p:sp>
        <p:sp>
          <p:nvSpPr>
            <p:cNvPr id="35" name="Harvey 5/100 [5]">
              <a:extLst>
                <a:ext uri="{FF2B5EF4-FFF2-40B4-BE49-F238E27FC236}">
                  <a16:creationId xmlns:a16="http://schemas.microsoft.com/office/drawing/2014/main" id="{955D9A72-A1B1-4430-8899-6EA8CDB57BC4}"/>
                </a:ext>
              </a:extLst>
            </p:cNvPr>
            <p:cNvSpPr>
              <a:spLocks noChangeAspect="1"/>
            </p:cNvSpPr>
            <p:nvPr>
              <p:custDataLst>
                <p:tags r:id="rId14"/>
              </p:custDataLst>
            </p:nvPr>
          </p:nvSpPr>
          <p:spPr>
            <a:xfrm>
              <a:off x="4334905" y="3282696"/>
              <a:ext cx="292608" cy="292608"/>
            </a:xfrm>
            <a:custGeom>
              <a:avLst/>
              <a:gdLst/>
              <a:ahLst/>
              <a:cxnLst/>
              <a:rect l="l" t="t" r="r" b="b"/>
              <a:pathLst>
                <a:path w="635000" h="635000">
                  <a:moveTo>
                    <a:pt x="317500" y="0"/>
                  </a:moveTo>
                  <a:arcTo wR="317500" hR="317500" stAng="16200000" swAng="1080000"/>
                  <a:lnTo>
                    <a:pt x="317500" y="317500"/>
                  </a:lnTo>
                  <a:close/>
                </a:path>
                <a:path w="635000" h="635000" fill="none">
                  <a:moveTo>
                    <a:pt x="415612" y="15539"/>
                  </a:moveTo>
                  <a:arcTo wR="317500" hR="317500" stAng="-4320000" swAng="20520000"/>
                </a:path>
              </a:pathLst>
            </a:custGeom>
            <a:grpFill/>
            <a:ln w="19050" cmpd="sng">
              <a:solidFill>
                <a:schemeClr val="tx1"/>
              </a:solidFill>
            </a:ln>
          </p:spPr>
          <p:txBody>
            <a:bodyPr/>
            <a:lstStyle/>
            <a:p>
              <a:endParaRPr lang="en-GB"/>
            </a:p>
          </p:txBody>
        </p:sp>
        <p:sp>
          <p:nvSpPr>
            <p:cNvPr id="36" name="Harvey 6/100 [6]">
              <a:extLst>
                <a:ext uri="{FF2B5EF4-FFF2-40B4-BE49-F238E27FC236}">
                  <a16:creationId xmlns:a16="http://schemas.microsoft.com/office/drawing/2014/main" id="{F17AA925-8E7C-4E48-9B34-CEB374E4482F}"/>
                </a:ext>
              </a:extLst>
            </p:cNvPr>
            <p:cNvSpPr>
              <a:spLocks noChangeAspect="1"/>
            </p:cNvSpPr>
            <p:nvPr>
              <p:custDataLst>
                <p:tags r:id="rId15"/>
              </p:custDataLst>
            </p:nvPr>
          </p:nvSpPr>
          <p:spPr>
            <a:xfrm>
              <a:off x="4334905" y="3282696"/>
              <a:ext cx="292608" cy="292608"/>
            </a:xfrm>
            <a:custGeom>
              <a:avLst/>
              <a:gdLst/>
              <a:ahLst/>
              <a:cxnLst/>
              <a:rect l="l" t="t" r="r" b="b"/>
              <a:pathLst>
                <a:path w="635000" h="635000">
                  <a:moveTo>
                    <a:pt x="317500" y="0"/>
                  </a:moveTo>
                  <a:arcTo wR="317500" hR="317500" stAng="16200000" swAng="1295999"/>
                  <a:lnTo>
                    <a:pt x="317500" y="317500"/>
                  </a:lnTo>
                  <a:close/>
                </a:path>
                <a:path w="635000" h="635000" fill="none">
                  <a:moveTo>
                    <a:pt x="434379" y="22295"/>
                  </a:moveTo>
                  <a:arcTo wR="317500" hR="317500" stAng="-4104000" swAng="20304000"/>
                </a:path>
              </a:pathLst>
            </a:custGeom>
            <a:grpFill/>
            <a:ln w="19050" cmpd="sng">
              <a:solidFill>
                <a:schemeClr val="tx1"/>
              </a:solidFill>
            </a:ln>
          </p:spPr>
          <p:txBody>
            <a:bodyPr/>
            <a:lstStyle/>
            <a:p>
              <a:endParaRPr lang="en-GB"/>
            </a:p>
          </p:txBody>
        </p:sp>
        <p:sp>
          <p:nvSpPr>
            <p:cNvPr id="37" name="Harvey 7/100 [7]">
              <a:extLst>
                <a:ext uri="{FF2B5EF4-FFF2-40B4-BE49-F238E27FC236}">
                  <a16:creationId xmlns:a16="http://schemas.microsoft.com/office/drawing/2014/main" id="{F0D10FB2-DDAD-4A9A-97DC-337072825B76}"/>
                </a:ext>
              </a:extLst>
            </p:cNvPr>
            <p:cNvSpPr>
              <a:spLocks noChangeAspect="1"/>
            </p:cNvSpPr>
            <p:nvPr>
              <p:custDataLst>
                <p:tags r:id="rId16"/>
              </p:custDataLst>
            </p:nvPr>
          </p:nvSpPr>
          <p:spPr>
            <a:xfrm>
              <a:off x="4334905" y="3282696"/>
              <a:ext cx="292608" cy="292608"/>
            </a:xfrm>
            <a:custGeom>
              <a:avLst/>
              <a:gdLst/>
              <a:ahLst/>
              <a:cxnLst/>
              <a:rect l="l" t="t" r="r" b="b"/>
              <a:pathLst>
                <a:path w="635000" h="635000">
                  <a:moveTo>
                    <a:pt x="317500" y="0"/>
                  </a:moveTo>
                  <a:arcTo wR="317500" hR="317500" stAng="16200000" swAng="1512000"/>
                  <a:lnTo>
                    <a:pt x="317500" y="317500"/>
                  </a:lnTo>
                  <a:close/>
                </a:path>
                <a:path w="635000" h="635000" fill="none">
                  <a:moveTo>
                    <a:pt x="452684" y="30217"/>
                  </a:moveTo>
                  <a:arcTo wR="317500" hR="317500" stAng="-3888000" swAng="20087999"/>
                </a:path>
              </a:pathLst>
            </a:custGeom>
            <a:grpFill/>
            <a:ln w="19050" cmpd="sng">
              <a:solidFill>
                <a:schemeClr val="tx1"/>
              </a:solidFill>
            </a:ln>
          </p:spPr>
          <p:txBody>
            <a:bodyPr/>
            <a:lstStyle/>
            <a:p>
              <a:endParaRPr lang="en-GB"/>
            </a:p>
          </p:txBody>
        </p:sp>
        <p:sp>
          <p:nvSpPr>
            <p:cNvPr id="38" name="Harvey 8/100 [8]">
              <a:extLst>
                <a:ext uri="{FF2B5EF4-FFF2-40B4-BE49-F238E27FC236}">
                  <a16:creationId xmlns:a16="http://schemas.microsoft.com/office/drawing/2014/main" id="{3C8B0442-BB66-4269-8B84-78DFFC9B5D03}"/>
                </a:ext>
              </a:extLst>
            </p:cNvPr>
            <p:cNvSpPr>
              <a:spLocks noChangeAspect="1"/>
            </p:cNvSpPr>
            <p:nvPr>
              <p:custDataLst>
                <p:tags r:id="rId17"/>
              </p:custDataLst>
            </p:nvPr>
          </p:nvSpPr>
          <p:spPr>
            <a:xfrm>
              <a:off x="4334905" y="3282696"/>
              <a:ext cx="292608" cy="292608"/>
            </a:xfrm>
            <a:custGeom>
              <a:avLst/>
              <a:gdLst/>
              <a:ahLst/>
              <a:cxnLst/>
              <a:rect l="l" t="t" r="r" b="b"/>
              <a:pathLst>
                <a:path w="635000" h="635000">
                  <a:moveTo>
                    <a:pt x="317500" y="0"/>
                  </a:moveTo>
                  <a:arcTo wR="317500" hR="317500" stAng="16200000" swAng="1728000"/>
                  <a:lnTo>
                    <a:pt x="317500" y="317500"/>
                  </a:lnTo>
                  <a:close/>
                </a:path>
                <a:path w="635000" h="635000" fill="none">
                  <a:moveTo>
                    <a:pt x="470456" y="39272"/>
                  </a:moveTo>
                  <a:arcTo wR="317500" hR="317500" stAng="-3672000" swAng="19872000"/>
                </a:path>
              </a:pathLst>
            </a:custGeom>
            <a:grpFill/>
            <a:ln w="19050" cmpd="sng">
              <a:solidFill>
                <a:schemeClr val="tx1"/>
              </a:solidFill>
            </a:ln>
          </p:spPr>
          <p:txBody>
            <a:bodyPr/>
            <a:lstStyle/>
            <a:p>
              <a:endParaRPr lang="en-GB"/>
            </a:p>
          </p:txBody>
        </p:sp>
        <p:sp>
          <p:nvSpPr>
            <p:cNvPr id="39" name="Harvey 9/100 [9]">
              <a:extLst>
                <a:ext uri="{FF2B5EF4-FFF2-40B4-BE49-F238E27FC236}">
                  <a16:creationId xmlns:a16="http://schemas.microsoft.com/office/drawing/2014/main" id="{6FC76F65-3AF9-4E83-89E6-4625A93ACC44}"/>
                </a:ext>
              </a:extLst>
            </p:cNvPr>
            <p:cNvSpPr>
              <a:spLocks noChangeAspect="1"/>
            </p:cNvSpPr>
            <p:nvPr>
              <p:custDataLst>
                <p:tags r:id="rId18"/>
              </p:custDataLst>
            </p:nvPr>
          </p:nvSpPr>
          <p:spPr>
            <a:xfrm>
              <a:off x="4334905" y="3282696"/>
              <a:ext cx="292608" cy="292608"/>
            </a:xfrm>
            <a:custGeom>
              <a:avLst/>
              <a:gdLst/>
              <a:ahLst/>
              <a:cxnLst/>
              <a:rect l="l" t="t" r="r" b="b"/>
              <a:pathLst>
                <a:path w="635000" h="635000">
                  <a:moveTo>
                    <a:pt x="317500" y="0"/>
                  </a:moveTo>
                  <a:arcTo wR="317500" hR="317500" stAng="16200000" swAng="1944000"/>
                  <a:lnTo>
                    <a:pt x="317500" y="317500"/>
                  </a:lnTo>
                  <a:close/>
                </a:path>
                <a:path w="635000" h="635000" fill="none">
                  <a:moveTo>
                    <a:pt x="487625" y="49425"/>
                  </a:moveTo>
                  <a:arcTo wR="317500" hR="317500" stAng="-3456000" swAng="19656000"/>
                </a:path>
              </a:pathLst>
            </a:custGeom>
            <a:grpFill/>
            <a:ln w="19050" cmpd="sng">
              <a:solidFill>
                <a:schemeClr val="tx1"/>
              </a:solidFill>
            </a:ln>
          </p:spPr>
          <p:txBody>
            <a:bodyPr/>
            <a:lstStyle/>
            <a:p>
              <a:endParaRPr lang="en-GB"/>
            </a:p>
          </p:txBody>
        </p:sp>
        <p:sp>
          <p:nvSpPr>
            <p:cNvPr id="40" name="Harvey 10/100 [10]">
              <a:extLst>
                <a:ext uri="{FF2B5EF4-FFF2-40B4-BE49-F238E27FC236}">
                  <a16:creationId xmlns:a16="http://schemas.microsoft.com/office/drawing/2014/main" id="{A551B3DC-E53E-48F4-9837-11D36FEFD185}"/>
                </a:ext>
              </a:extLst>
            </p:cNvPr>
            <p:cNvSpPr>
              <a:spLocks noChangeAspect="1"/>
            </p:cNvSpPr>
            <p:nvPr>
              <p:custDataLst>
                <p:tags r:id="rId19"/>
              </p:custDataLst>
            </p:nvPr>
          </p:nvSpPr>
          <p:spPr>
            <a:xfrm>
              <a:off x="4334905" y="3282696"/>
              <a:ext cx="292608" cy="292608"/>
            </a:xfrm>
            <a:custGeom>
              <a:avLst/>
              <a:gdLst/>
              <a:ahLst/>
              <a:cxnLst/>
              <a:rect l="l" t="t" r="r" b="b"/>
              <a:pathLst>
                <a:path w="635000" h="635000">
                  <a:moveTo>
                    <a:pt x="317500" y="0"/>
                  </a:moveTo>
                  <a:arcTo wR="317500" hR="317500" stAng="16200000" swAng="2160000"/>
                  <a:lnTo>
                    <a:pt x="317500" y="317500"/>
                  </a:lnTo>
                  <a:close/>
                </a:path>
                <a:path w="635000" h="635000" fill="none">
                  <a:moveTo>
                    <a:pt x="504121" y="60637"/>
                  </a:moveTo>
                  <a:arcTo wR="317500" hR="317500" stAng="-3240000" swAng="19440000"/>
                </a:path>
              </a:pathLst>
            </a:custGeom>
            <a:grpFill/>
            <a:ln w="19050" cmpd="sng">
              <a:solidFill>
                <a:schemeClr val="tx1"/>
              </a:solidFill>
            </a:ln>
          </p:spPr>
          <p:txBody>
            <a:bodyPr/>
            <a:lstStyle/>
            <a:p>
              <a:endParaRPr lang="en-GB"/>
            </a:p>
          </p:txBody>
        </p:sp>
        <p:sp>
          <p:nvSpPr>
            <p:cNvPr id="41" name="Harvey 11/100 [11]">
              <a:extLst>
                <a:ext uri="{FF2B5EF4-FFF2-40B4-BE49-F238E27FC236}">
                  <a16:creationId xmlns:a16="http://schemas.microsoft.com/office/drawing/2014/main" id="{1AA92C73-78F8-4C49-8B1C-F9D7FDF29119}"/>
                </a:ext>
              </a:extLst>
            </p:cNvPr>
            <p:cNvSpPr>
              <a:spLocks noChangeAspect="1"/>
            </p:cNvSpPr>
            <p:nvPr>
              <p:custDataLst>
                <p:tags r:id="rId20"/>
              </p:custDataLst>
            </p:nvPr>
          </p:nvSpPr>
          <p:spPr>
            <a:xfrm>
              <a:off x="4334905" y="3282696"/>
              <a:ext cx="292608" cy="292608"/>
            </a:xfrm>
            <a:custGeom>
              <a:avLst/>
              <a:gdLst/>
              <a:ahLst/>
              <a:cxnLst/>
              <a:rect l="l" t="t" r="r" b="b"/>
              <a:pathLst>
                <a:path w="635000" h="635000">
                  <a:moveTo>
                    <a:pt x="317500" y="0"/>
                  </a:moveTo>
                  <a:arcTo wR="317500" hR="317500" stAng="16200000" swAng="2376000"/>
                  <a:lnTo>
                    <a:pt x="317500" y="317500"/>
                  </a:lnTo>
                  <a:close/>
                </a:path>
                <a:path w="635000" h="635000" fill="none">
                  <a:moveTo>
                    <a:pt x="519882" y="72862"/>
                  </a:moveTo>
                  <a:arcTo wR="317500" hR="317500" stAng="-3024000" swAng="19224000"/>
                </a:path>
              </a:pathLst>
            </a:custGeom>
            <a:grpFill/>
            <a:ln w="19050" cmpd="sng">
              <a:solidFill>
                <a:schemeClr val="tx1"/>
              </a:solidFill>
            </a:ln>
          </p:spPr>
          <p:txBody>
            <a:bodyPr/>
            <a:lstStyle/>
            <a:p>
              <a:endParaRPr lang="en-GB"/>
            </a:p>
          </p:txBody>
        </p:sp>
        <p:sp>
          <p:nvSpPr>
            <p:cNvPr id="42" name="Harvey 12/100 [12]">
              <a:extLst>
                <a:ext uri="{FF2B5EF4-FFF2-40B4-BE49-F238E27FC236}">
                  <a16:creationId xmlns:a16="http://schemas.microsoft.com/office/drawing/2014/main" id="{A5815C32-B3F1-4806-B3FC-0B34A002B9A8}"/>
                </a:ext>
              </a:extLst>
            </p:cNvPr>
            <p:cNvSpPr>
              <a:spLocks noChangeAspect="1"/>
            </p:cNvSpPr>
            <p:nvPr>
              <p:custDataLst>
                <p:tags r:id="rId21"/>
              </p:custDataLst>
            </p:nvPr>
          </p:nvSpPr>
          <p:spPr>
            <a:xfrm>
              <a:off x="4334905" y="3282696"/>
              <a:ext cx="292608" cy="292608"/>
            </a:xfrm>
            <a:custGeom>
              <a:avLst/>
              <a:gdLst/>
              <a:ahLst/>
              <a:cxnLst/>
              <a:rect l="l" t="t" r="r" b="b"/>
              <a:pathLst>
                <a:path w="635000" h="635000">
                  <a:moveTo>
                    <a:pt x="317500" y="0"/>
                  </a:moveTo>
                  <a:arcTo wR="317500" hR="317500" stAng="16200000" swAng="2591999"/>
                  <a:lnTo>
                    <a:pt x="317500" y="317500"/>
                  </a:lnTo>
                  <a:close/>
                </a:path>
                <a:path w="635000" h="635000" fill="none">
                  <a:moveTo>
                    <a:pt x="534843" y="86052"/>
                  </a:moveTo>
                  <a:arcTo wR="317500" hR="317500" stAng="-2808000" swAng="19008000"/>
                </a:path>
              </a:pathLst>
            </a:custGeom>
            <a:grpFill/>
            <a:ln w="19050" cmpd="sng">
              <a:solidFill>
                <a:schemeClr val="tx1"/>
              </a:solidFill>
            </a:ln>
          </p:spPr>
          <p:txBody>
            <a:bodyPr/>
            <a:lstStyle/>
            <a:p>
              <a:endParaRPr lang="en-GB"/>
            </a:p>
          </p:txBody>
        </p:sp>
        <p:sp>
          <p:nvSpPr>
            <p:cNvPr id="43" name="Harvey 13/100 [13]">
              <a:extLst>
                <a:ext uri="{FF2B5EF4-FFF2-40B4-BE49-F238E27FC236}">
                  <a16:creationId xmlns:a16="http://schemas.microsoft.com/office/drawing/2014/main" id="{BCB20F8A-9ED2-456B-B77B-D0ED64F5F8D6}"/>
                </a:ext>
              </a:extLst>
            </p:cNvPr>
            <p:cNvSpPr>
              <a:spLocks noChangeAspect="1"/>
            </p:cNvSpPr>
            <p:nvPr>
              <p:custDataLst>
                <p:tags r:id="rId22"/>
              </p:custDataLst>
            </p:nvPr>
          </p:nvSpPr>
          <p:spPr>
            <a:xfrm>
              <a:off x="4334905" y="3282696"/>
              <a:ext cx="292608" cy="292608"/>
            </a:xfrm>
            <a:custGeom>
              <a:avLst/>
              <a:gdLst/>
              <a:ahLst/>
              <a:cxnLst/>
              <a:rect l="l" t="t" r="r" b="b"/>
              <a:pathLst>
                <a:path w="635000" h="635000">
                  <a:moveTo>
                    <a:pt x="317500" y="0"/>
                  </a:moveTo>
                  <a:arcTo wR="317500" hR="317500" stAng="16200000" swAng="2808000"/>
                  <a:lnTo>
                    <a:pt x="317500" y="317500"/>
                  </a:lnTo>
                  <a:close/>
                </a:path>
                <a:path w="635000" h="635000" fill="none">
                  <a:moveTo>
                    <a:pt x="548947" y="100156"/>
                  </a:moveTo>
                  <a:arcTo wR="317500" hR="317500" stAng="-2591999" swAng="18792000"/>
                </a:path>
              </a:pathLst>
            </a:custGeom>
            <a:grpFill/>
            <a:ln w="19050" cmpd="sng">
              <a:solidFill>
                <a:schemeClr val="tx1"/>
              </a:solidFill>
            </a:ln>
          </p:spPr>
          <p:txBody>
            <a:bodyPr/>
            <a:lstStyle/>
            <a:p>
              <a:endParaRPr lang="en-GB"/>
            </a:p>
          </p:txBody>
        </p:sp>
        <p:sp>
          <p:nvSpPr>
            <p:cNvPr id="44" name="Harvey 14/100 [14]">
              <a:extLst>
                <a:ext uri="{FF2B5EF4-FFF2-40B4-BE49-F238E27FC236}">
                  <a16:creationId xmlns:a16="http://schemas.microsoft.com/office/drawing/2014/main" id="{BB501452-143B-4646-AFAA-19BBA74E5EEF}"/>
                </a:ext>
              </a:extLst>
            </p:cNvPr>
            <p:cNvSpPr>
              <a:spLocks noChangeAspect="1"/>
            </p:cNvSpPr>
            <p:nvPr>
              <p:custDataLst>
                <p:tags r:id="rId23"/>
              </p:custDataLst>
            </p:nvPr>
          </p:nvSpPr>
          <p:spPr>
            <a:xfrm>
              <a:off x="4334905" y="3282696"/>
              <a:ext cx="292608" cy="292608"/>
            </a:xfrm>
            <a:custGeom>
              <a:avLst/>
              <a:gdLst/>
              <a:ahLst/>
              <a:cxnLst/>
              <a:rect l="l" t="t" r="r" b="b"/>
              <a:pathLst>
                <a:path w="635000" h="635000">
                  <a:moveTo>
                    <a:pt x="317500" y="0"/>
                  </a:moveTo>
                  <a:arcTo wR="317500" hR="317500" stAng="16200000" swAng="3024000"/>
                  <a:lnTo>
                    <a:pt x="317500" y="317500"/>
                  </a:lnTo>
                  <a:close/>
                </a:path>
                <a:path w="635000" h="635000" fill="none">
                  <a:moveTo>
                    <a:pt x="562137" y="115117"/>
                  </a:moveTo>
                  <a:arcTo wR="317500" hR="317500" stAng="-2375999" swAng="18576000"/>
                </a:path>
              </a:pathLst>
            </a:custGeom>
            <a:grpFill/>
            <a:ln w="19050" cmpd="sng">
              <a:solidFill>
                <a:schemeClr val="tx1"/>
              </a:solidFill>
            </a:ln>
          </p:spPr>
          <p:txBody>
            <a:bodyPr/>
            <a:lstStyle/>
            <a:p>
              <a:endParaRPr lang="en-GB"/>
            </a:p>
          </p:txBody>
        </p:sp>
        <p:sp>
          <p:nvSpPr>
            <p:cNvPr id="45" name="Harvey 15/100 [15]">
              <a:extLst>
                <a:ext uri="{FF2B5EF4-FFF2-40B4-BE49-F238E27FC236}">
                  <a16:creationId xmlns:a16="http://schemas.microsoft.com/office/drawing/2014/main" id="{4E1610D0-A2F8-40E5-B9E9-B9F4ADE84C4F}"/>
                </a:ext>
              </a:extLst>
            </p:cNvPr>
            <p:cNvSpPr>
              <a:spLocks noChangeAspect="1"/>
            </p:cNvSpPr>
            <p:nvPr>
              <p:custDataLst>
                <p:tags r:id="rId24"/>
              </p:custDataLst>
            </p:nvPr>
          </p:nvSpPr>
          <p:spPr>
            <a:xfrm>
              <a:off x="4334905" y="3282696"/>
              <a:ext cx="292608" cy="292608"/>
            </a:xfrm>
            <a:custGeom>
              <a:avLst/>
              <a:gdLst/>
              <a:ahLst/>
              <a:cxnLst/>
              <a:rect l="l" t="t" r="r" b="b"/>
              <a:pathLst>
                <a:path w="635000" h="635000">
                  <a:moveTo>
                    <a:pt x="317500" y="0"/>
                  </a:moveTo>
                  <a:arcTo wR="317500" hR="317500" stAng="16200000" swAng="3240000"/>
                  <a:lnTo>
                    <a:pt x="317500" y="317500"/>
                  </a:lnTo>
                  <a:close/>
                </a:path>
                <a:path w="635000" h="635000" fill="none">
                  <a:moveTo>
                    <a:pt x="574362" y="130878"/>
                  </a:moveTo>
                  <a:arcTo wR="317500" hR="317500" stAng="-2160000" swAng="18360000"/>
                </a:path>
              </a:pathLst>
            </a:custGeom>
            <a:grpFill/>
            <a:ln w="19050" cmpd="sng">
              <a:solidFill>
                <a:schemeClr val="tx1"/>
              </a:solidFill>
            </a:ln>
          </p:spPr>
          <p:txBody>
            <a:bodyPr/>
            <a:lstStyle/>
            <a:p>
              <a:endParaRPr lang="en-GB"/>
            </a:p>
          </p:txBody>
        </p:sp>
        <p:sp>
          <p:nvSpPr>
            <p:cNvPr id="46" name="Harvey 16/100 [16]">
              <a:extLst>
                <a:ext uri="{FF2B5EF4-FFF2-40B4-BE49-F238E27FC236}">
                  <a16:creationId xmlns:a16="http://schemas.microsoft.com/office/drawing/2014/main" id="{7D546B0D-BEEC-4402-9C93-0F0A501089DF}"/>
                </a:ext>
              </a:extLst>
            </p:cNvPr>
            <p:cNvSpPr>
              <a:spLocks noChangeAspect="1"/>
            </p:cNvSpPr>
            <p:nvPr>
              <p:custDataLst>
                <p:tags r:id="rId25"/>
              </p:custDataLst>
            </p:nvPr>
          </p:nvSpPr>
          <p:spPr>
            <a:xfrm>
              <a:off x="4334905" y="3282696"/>
              <a:ext cx="292608" cy="292608"/>
            </a:xfrm>
            <a:custGeom>
              <a:avLst/>
              <a:gdLst/>
              <a:ahLst/>
              <a:cxnLst/>
              <a:rect l="l" t="t" r="r" b="b"/>
              <a:pathLst>
                <a:path w="635000" h="635000">
                  <a:moveTo>
                    <a:pt x="317500" y="0"/>
                  </a:moveTo>
                  <a:arcTo wR="317500" hR="317500" stAng="16200000" swAng="3456000"/>
                  <a:lnTo>
                    <a:pt x="317500" y="317500"/>
                  </a:lnTo>
                  <a:close/>
                </a:path>
                <a:path w="635000" h="635000" fill="none">
                  <a:moveTo>
                    <a:pt x="585574" y="147374"/>
                  </a:moveTo>
                  <a:arcTo wR="317500" hR="317500" stAng="-1944000" swAng="18144000"/>
                </a:path>
              </a:pathLst>
            </a:custGeom>
            <a:grpFill/>
            <a:ln w="19050" cmpd="sng">
              <a:solidFill>
                <a:schemeClr val="tx1"/>
              </a:solidFill>
            </a:ln>
          </p:spPr>
          <p:txBody>
            <a:bodyPr/>
            <a:lstStyle/>
            <a:p>
              <a:endParaRPr lang="en-GB"/>
            </a:p>
          </p:txBody>
        </p:sp>
        <p:sp>
          <p:nvSpPr>
            <p:cNvPr id="47" name="Harvey 17/100 [17]">
              <a:extLst>
                <a:ext uri="{FF2B5EF4-FFF2-40B4-BE49-F238E27FC236}">
                  <a16:creationId xmlns:a16="http://schemas.microsoft.com/office/drawing/2014/main" id="{96054A1A-69A4-4D72-80DA-B36810A13E31}"/>
                </a:ext>
              </a:extLst>
            </p:cNvPr>
            <p:cNvSpPr>
              <a:spLocks noChangeAspect="1"/>
            </p:cNvSpPr>
            <p:nvPr>
              <p:custDataLst>
                <p:tags r:id="rId26"/>
              </p:custDataLst>
            </p:nvPr>
          </p:nvSpPr>
          <p:spPr>
            <a:xfrm>
              <a:off x="4334905" y="3282696"/>
              <a:ext cx="292608" cy="292608"/>
            </a:xfrm>
            <a:custGeom>
              <a:avLst/>
              <a:gdLst/>
              <a:ahLst/>
              <a:cxnLst/>
              <a:rect l="l" t="t" r="r" b="b"/>
              <a:pathLst>
                <a:path w="635000" h="635000">
                  <a:moveTo>
                    <a:pt x="317500" y="0"/>
                  </a:moveTo>
                  <a:arcTo wR="317500" hR="317500" stAng="16200000" swAng="3672000"/>
                  <a:lnTo>
                    <a:pt x="317500" y="317500"/>
                  </a:lnTo>
                  <a:close/>
                </a:path>
                <a:path w="635000" h="635000" fill="none">
                  <a:moveTo>
                    <a:pt x="595727" y="164543"/>
                  </a:moveTo>
                  <a:arcTo wR="317500" hR="317500" stAng="-1727999" swAng="17928000"/>
                </a:path>
              </a:pathLst>
            </a:custGeom>
            <a:grpFill/>
            <a:ln w="19050" cmpd="sng">
              <a:solidFill>
                <a:schemeClr val="tx1"/>
              </a:solidFill>
            </a:ln>
          </p:spPr>
          <p:txBody>
            <a:bodyPr/>
            <a:lstStyle/>
            <a:p>
              <a:endParaRPr lang="en-GB"/>
            </a:p>
          </p:txBody>
        </p:sp>
        <p:sp>
          <p:nvSpPr>
            <p:cNvPr id="48" name="Harvey 18/100 [18]">
              <a:extLst>
                <a:ext uri="{FF2B5EF4-FFF2-40B4-BE49-F238E27FC236}">
                  <a16:creationId xmlns:a16="http://schemas.microsoft.com/office/drawing/2014/main" id="{A255192B-3D4F-4F14-8B7E-7D5B27AF8124}"/>
                </a:ext>
              </a:extLst>
            </p:cNvPr>
            <p:cNvSpPr>
              <a:spLocks noChangeAspect="1"/>
            </p:cNvSpPr>
            <p:nvPr>
              <p:custDataLst>
                <p:tags r:id="rId27"/>
              </p:custDataLst>
            </p:nvPr>
          </p:nvSpPr>
          <p:spPr>
            <a:xfrm>
              <a:off x="4334905" y="3282696"/>
              <a:ext cx="292608" cy="292608"/>
            </a:xfrm>
            <a:custGeom>
              <a:avLst/>
              <a:gdLst/>
              <a:ahLst/>
              <a:cxnLst/>
              <a:rect l="l" t="t" r="r" b="b"/>
              <a:pathLst>
                <a:path w="635000" h="635000">
                  <a:moveTo>
                    <a:pt x="317500" y="0"/>
                  </a:moveTo>
                  <a:arcTo wR="317500" hR="317500" stAng="16200000" swAng="3888000"/>
                  <a:lnTo>
                    <a:pt x="317500" y="317500"/>
                  </a:lnTo>
                  <a:close/>
                </a:path>
                <a:path w="635000" h="635000" fill="none">
                  <a:moveTo>
                    <a:pt x="604782" y="182315"/>
                  </a:moveTo>
                  <a:arcTo wR="317500" hR="317500" stAng="-1512000" swAng="17712000"/>
                </a:path>
              </a:pathLst>
            </a:custGeom>
            <a:grpFill/>
            <a:ln w="19050" cmpd="sng">
              <a:solidFill>
                <a:schemeClr val="tx1"/>
              </a:solidFill>
            </a:ln>
          </p:spPr>
          <p:txBody>
            <a:bodyPr/>
            <a:lstStyle/>
            <a:p>
              <a:endParaRPr lang="en-GB"/>
            </a:p>
          </p:txBody>
        </p:sp>
        <p:sp>
          <p:nvSpPr>
            <p:cNvPr id="49" name="Harvey 19/100 [19]">
              <a:extLst>
                <a:ext uri="{FF2B5EF4-FFF2-40B4-BE49-F238E27FC236}">
                  <a16:creationId xmlns:a16="http://schemas.microsoft.com/office/drawing/2014/main" id="{2463C1CE-78FE-4461-A9B7-C75EA8A9BB11}"/>
                </a:ext>
              </a:extLst>
            </p:cNvPr>
            <p:cNvSpPr>
              <a:spLocks noChangeAspect="1"/>
            </p:cNvSpPr>
            <p:nvPr>
              <p:custDataLst>
                <p:tags r:id="rId28"/>
              </p:custDataLst>
            </p:nvPr>
          </p:nvSpPr>
          <p:spPr>
            <a:xfrm>
              <a:off x="4334905" y="3282696"/>
              <a:ext cx="292608" cy="292608"/>
            </a:xfrm>
            <a:custGeom>
              <a:avLst/>
              <a:gdLst/>
              <a:ahLst/>
              <a:cxnLst/>
              <a:rect l="l" t="t" r="r" b="b"/>
              <a:pathLst>
                <a:path w="635000" h="635000">
                  <a:moveTo>
                    <a:pt x="317500" y="0"/>
                  </a:moveTo>
                  <a:arcTo wR="317500" hR="317500" stAng="16200000" swAng="4104000"/>
                  <a:lnTo>
                    <a:pt x="317500" y="317500"/>
                  </a:lnTo>
                  <a:close/>
                </a:path>
                <a:path w="635000" h="635000" fill="none">
                  <a:moveTo>
                    <a:pt x="612704" y="200620"/>
                  </a:moveTo>
                  <a:arcTo wR="317500" hR="317500" stAng="-1295999" swAng="17496000"/>
                </a:path>
              </a:pathLst>
            </a:custGeom>
            <a:grpFill/>
            <a:ln w="19050" cmpd="sng">
              <a:solidFill>
                <a:schemeClr val="tx1"/>
              </a:solidFill>
            </a:ln>
          </p:spPr>
          <p:txBody>
            <a:bodyPr/>
            <a:lstStyle/>
            <a:p>
              <a:endParaRPr lang="en-GB"/>
            </a:p>
          </p:txBody>
        </p:sp>
        <p:sp>
          <p:nvSpPr>
            <p:cNvPr id="50" name="Harvey 20/100 [20]">
              <a:extLst>
                <a:ext uri="{FF2B5EF4-FFF2-40B4-BE49-F238E27FC236}">
                  <a16:creationId xmlns:a16="http://schemas.microsoft.com/office/drawing/2014/main" id="{4728CF39-D3DE-423C-8161-15E78C37CF68}"/>
                </a:ext>
              </a:extLst>
            </p:cNvPr>
            <p:cNvSpPr>
              <a:spLocks noChangeAspect="1"/>
            </p:cNvSpPr>
            <p:nvPr>
              <p:custDataLst>
                <p:tags r:id="rId29"/>
              </p:custDataLst>
            </p:nvPr>
          </p:nvSpPr>
          <p:spPr>
            <a:xfrm>
              <a:off x="4334905" y="3282696"/>
              <a:ext cx="292608" cy="292608"/>
            </a:xfrm>
            <a:custGeom>
              <a:avLst/>
              <a:gdLst/>
              <a:ahLst/>
              <a:cxnLst/>
              <a:rect l="l" t="t" r="r" b="b"/>
              <a:pathLst>
                <a:path w="635000" h="635000">
                  <a:moveTo>
                    <a:pt x="317500" y="0"/>
                  </a:moveTo>
                  <a:arcTo wR="317500" hR="317500" stAng="16200000" swAng="4320000"/>
                  <a:lnTo>
                    <a:pt x="317500" y="317500"/>
                  </a:lnTo>
                  <a:close/>
                </a:path>
                <a:path w="635000" h="635000" fill="none">
                  <a:moveTo>
                    <a:pt x="619460" y="219387"/>
                  </a:moveTo>
                  <a:arcTo wR="317500" hR="317500" stAng="-1080000" swAng="17280000"/>
                </a:path>
              </a:pathLst>
            </a:custGeom>
            <a:grpFill/>
            <a:ln w="19050" cmpd="sng">
              <a:solidFill>
                <a:schemeClr val="tx1"/>
              </a:solidFill>
            </a:ln>
          </p:spPr>
          <p:txBody>
            <a:bodyPr/>
            <a:lstStyle/>
            <a:p>
              <a:endParaRPr lang="en-GB"/>
            </a:p>
          </p:txBody>
        </p:sp>
        <p:sp>
          <p:nvSpPr>
            <p:cNvPr id="51" name="Harvey 21/100 [21]">
              <a:extLst>
                <a:ext uri="{FF2B5EF4-FFF2-40B4-BE49-F238E27FC236}">
                  <a16:creationId xmlns:a16="http://schemas.microsoft.com/office/drawing/2014/main" id="{AB9FECCB-7845-4DC1-A3DF-794D6C20BAFA}"/>
                </a:ext>
              </a:extLst>
            </p:cNvPr>
            <p:cNvSpPr>
              <a:spLocks noChangeAspect="1"/>
            </p:cNvSpPr>
            <p:nvPr>
              <p:custDataLst>
                <p:tags r:id="rId30"/>
              </p:custDataLst>
            </p:nvPr>
          </p:nvSpPr>
          <p:spPr>
            <a:xfrm>
              <a:off x="4334905" y="3282696"/>
              <a:ext cx="292608" cy="292608"/>
            </a:xfrm>
            <a:custGeom>
              <a:avLst/>
              <a:gdLst/>
              <a:ahLst/>
              <a:cxnLst/>
              <a:rect l="l" t="t" r="r" b="b"/>
              <a:pathLst>
                <a:path w="635000" h="635000">
                  <a:moveTo>
                    <a:pt x="317500" y="0"/>
                  </a:moveTo>
                  <a:arcTo wR="317500" hR="317500" stAng="16200000" swAng="4536000"/>
                  <a:lnTo>
                    <a:pt x="317500" y="317500"/>
                  </a:lnTo>
                  <a:close/>
                </a:path>
                <a:path w="635000" h="635000" fill="none">
                  <a:moveTo>
                    <a:pt x="625025" y="238540"/>
                  </a:moveTo>
                  <a:arcTo wR="317500" hR="317500" stAng="-864000" swAng="17064000"/>
                </a:path>
              </a:pathLst>
            </a:custGeom>
            <a:grpFill/>
            <a:ln w="19050" cmpd="sng">
              <a:solidFill>
                <a:schemeClr val="tx1"/>
              </a:solidFill>
            </a:ln>
          </p:spPr>
          <p:txBody>
            <a:bodyPr/>
            <a:lstStyle/>
            <a:p>
              <a:endParaRPr lang="en-GB"/>
            </a:p>
          </p:txBody>
        </p:sp>
        <p:sp>
          <p:nvSpPr>
            <p:cNvPr id="52" name="Harvey 22/100 [22]">
              <a:extLst>
                <a:ext uri="{FF2B5EF4-FFF2-40B4-BE49-F238E27FC236}">
                  <a16:creationId xmlns:a16="http://schemas.microsoft.com/office/drawing/2014/main" id="{23173878-638A-447C-87AE-DA1B71FFED22}"/>
                </a:ext>
              </a:extLst>
            </p:cNvPr>
            <p:cNvSpPr>
              <a:spLocks noChangeAspect="1"/>
            </p:cNvSpPr>
            <p:nvPr>
              <p:custDataLst>
                <p:tags r:id="rId31"/>
              </p:custDataLst>
            </p:nvPr>
          </p:nvSpPr>
          <p:spPr>
            <a:xfrm>
              <a:off x="4334905" y="3282696"/>
              <a:ext cx="292608" cy="292608"/>
            </a:xfrm>
            <a:custGeom>
              <a:avLst/>
              <a:gdLst/>
              <a:ahLst/>
              <a:cxnLst/>
              <a:rect l="l" t="t" r="r" b="b"/>
              <a:pathLst>
                <a:path w="635000" h="635000">
                  <a:moveTo>
                    <a:pt x="317500" y="0"/>
                  </a:moveTo>
                  <a:arcTo wR="317500" hR="317500" stAng="16200000" swAng="4752000"/>
                  <a:lnTo>
                    <a:pt x="317500" y="317500"/>
                  </a:lnTo>
                  <a:close/>
                </a:path>
                <a:path w="635000" h="635000" fill="none">
                  <a:moveTo>
                    <a:pt x="629376" y="258006"/>
                  </a:moveTo>
                  <a:arcTo wR="317500" hR="317500" stAng="-647999" swAng="16848000"/>
                </a:path>
              </a:pathLst>
            </a:custGeom>
            <a:grpFill/>
            <a:ln w="19050" cmpd="sng">
              <a:solidFill>
                <a:schemeClr val="tx1"/>
              </a:solidFill>
            </a:ln>
          </p:spPr>
          <p:txBody>
            <a:bodyPr/>
            <a:lstStyle/>
            <a:p>
              <a:endParaRPr lang="en-GB"/>
            </a:p>
          </p:txBody>
        </p:sp>
        <p:sp>
          <p:nvSpPr>
            <p:cNvPr id="53" name="Harvey 23/100 [23]">
              <a:extLst>
                <a:ext uri="{FF2B5EF4-FFF2-40B4-BE49-F238E27FC236}">
                  <a16:creationId xmlns:a16="http://schemas.microsoft.com/office/drawing/2014/main" id="{E9414276-F6FB-4251-AD20-EEB07DC67FA7}"/>
                </a:ext>
              </a:extLst>
            </p:cNvPr>
            <p:cNvSpPr>
              <a:spLocks noChangeAspect="1"/>
            </p:cNvSpPr>
            <p:nvPr>
              <p:custDataLst>
                <p:tags r:id="rId32"/>
              </p:custDataLst>
            </p:nvPr>
          </p:nvSpPr>
          <p:spPr>
            <a:xfrm>
              <a:off x="4334905" y="3282696"/>
              <a:ext cx="292608" cy="292608"/>
            </a:xfrm>
            <a:custGeom>
              <a:avLst/>
              <a:gdLst/>
              <a:ahLst/>
              <a:cxnLst/>
              <a:rect l="l" t="t" r="r" b="b"/>
              <a:pathLst>
                <a:path w="635000" h="635000">
                  <a:moveTo>
                    <a:pt x="317500" y="0"/>
                  </a:moveTo>
                  <a:arcTo wR="317500" hR="317500" stAng="16200000" swAng="4968000"/>
                  <a:lnTo>
                    <a:pt x="317500" y="317500"/>
                  </a:lnTo>
                  <a:close/>
                </a:path>
                <a:path w="635000" h="635000" fill="none">
                  <a:moveTo>
                    <a:pt x="632496" y="277706"/>
                  </a:moveTo>
                  <a:arcTo wR="317500" hR="317500" stAng="-432000" swAng="16632000"/>
                </a:path>
              </a:pathLst>
            </a:custGeom>
            <a:grpFill/>
            <a:ln w="19050" cmpd="sng">
              <a:solidFill>
                <a:schemeClr val="tx1"/>
              </a:solidFill>
            </a:ln>
          </p:spPr>
          <p:txBody>
            <a:bodyPr/>
            <a:lstStyle/>
            <a:p>
              <a:endParaRPr lang="en-GB"/>
            </a:p>
          </p:txBody>
        </p:sp>
        <p:sp>
          <p:nvSpPr>
            <p:cNvPr id="54" name="Harvey 24/100 [24]">
              <a:extLst>
                <a:ext uri="{FF2B5EF4-FFF2-40B4-BE49-F238E27FC236}">
                  <a16:creationId xmlns:a16="http://schemas.microsoft.com/office/drawing/2014/main" id="{6743654D-4BD9-4688-87D0-A555060F7F44}"/>
                </a:ext>
              </a:extLst>
            </p:cNvPr>
            <p:cNvSpPr>
              <a:spLocks noChangeAspect="1"/>
            </p:cNvSpPr>
            <p:nvPr>
              <p:custDataLst>
                <p:tags r:id="rId33"/>
              </p:custDataLst>
            </p:nvPr>
          </p:nvSpPr>
          <p:spPr>
            <a:xfrm>
              <a:off x="4334905" y="3282696"/>
              <a:ext cx="292608" cy="292608"/>
            </a:xfrm>
            <a:custGeom>
              <a:avLst/>
              <a:gdLst/>
              <a:ahLst/>
              <a:cxnLst/>
              <a:rect l="l" t="t" r="r" b="b"/>
              <a:pathLst>
                <a:path w="635000" h="635000">
                  <a:moveTo>
                    <a:pt x="317500" y="0"/>
                  </a:moveTo>
                  <a:arcTo wR="317500" hR="317500" stAng="16200000" swAng="5183999"/>
                  <a:lnTo>
                    <a:pt x="317500" y="317500"/>
                  </a:lnTo>
                  <a:close/>
                </a:path>
                <a:path w="635000" h="635000" fill="none">
                  <a:moveTo>
                    <a:pt x="634373" y="297564"/>
                  </a:moveTo>
                  <a:arcTo wR="317500" hR="317500" stAng="-216000" swAng="16416000"/>
                </a:path>
              </a:pathLst>
            </a:custGeom>
            <a:grpFill/>
            <a:ln w="19050" cmpd="sng">
              <a:solidFill>
                <a:schemeClr val="tx1"/>
              </a:solidFill>
            </a:ln>
          </p:spPr>
          <p:txBody>
            <a:bodyPr/>
            <a:lstStyle/>
            <a:p>
              <a:endParaRPr lang="en-GB"/>
            </a:p>
          </p:txBody>
        </p:sp>
        <p:sp>
          <p:nvSpPr>
            <p:cNvPr id="55" name="Harvey 25/100 [25]">
              <a:extLst>
                <a:ext uri="{FF2B5EF4-FFF2-40B4-BE49-F238E27FC236}">
                  <a16:creationId xmlns:a16="http://schemas.microsoft.com/office/drawing/2014/main" id="{63728644-05FA-4385-B2AE-51BDE2F500AF}"/>
                </a:ext>
              </a:extLst>
            </p:cNvPr>
            <p:cNvSpPr>
              <a:spLocks noChangeAspect="1"/>
            </p:cNvSpPr>
            <p:nvPr>
              <p:custDataLst>
                <p:tags r:id="rId34"/>
              </p:custDataLst>
            </p:nvPr>
          </p:nvSpPr>
          <p:spPr>
            <a:xfrm>
              <a:off x="4334905" y="3282696"/>
              <a:ext cx="292608" cy="292608"/>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txBody>
            <a:bodyPr/>
            <a:lstStyle/>
            <a:p>
              <a:endParaRPr lang="en-GB"/>
            </a:p>
          </p:txBody>
        </p:sp>
        <p:sp>
          <p:nvSpPr>
            <p:cNvPr id="56" name="Harvey 26/100 [26]">
              <a:extLst>
                <a:ext uri="{FF2B5EF4-FFF2-40B4-BE49-F238E27FC236}">
                  <a16:creationId xmlns:a16="http://schemas.microsoft.com/office/drawing/2014/main" id="{48BAA2F8-77AD-4F0E-BAB8-E0B69855A783}"/>
                </a:ext>
              </a:extLst>
            </p:cNvPr>
            <p:cNvSpPr>
              <a:spLocks noChangeAspect="1"/>
            </p:cNvSpPr>
            <p:nvPr>
              <p:custDataLst>
                <p:tags r:id="rId35"/>
              </p:custDataLst>
            </p:nvPr>
          </p:nvSpPr>
          <p:spPr>
            <a:xfrm>
              <a:off x="4334905" y="3282696"/>
              <a:ext cx="292608" cy="292608"/>
            </a:xfrm>
            <a:custGeom>
              <a:avLst/>
              <a:gdLst/>
              <a:ahLst/>
              <a:cxnLst/>
              <a:rect l="l" t="t" r="r" b="b"/>
              <a:pathLst>
                <a:path w="635000" h="635000">
                  <a:moveTo>
                    <a:pt x="317500" y="0"/>
                  </a:moveTo>
                  <a:arcTo wR="317500" hR="317500" stAng="16200000" swAng="5616000"/>
                  <a:lnTo>
                    <a:pt x="317500" y="317500"/>
                  </a:lnTo>
                  <a:close/>
                </a:path>
                <a:path w="635000" h="635000" fill="none">
                  <a:moveTo>
                    <a:pt x="634373" y="337435"/>
                  </a:moveTo>
                  <a:arcTo wR="317500" hR="317500" stAng="216000" swAng="15983999"/>
                </a:path>
              </a:pathLst>
            </a:custGeom>
            <a:grpFill/>
            <a:ln w="19050" cmpd="sng">
              <a:solidFill>
                <a:schemeClr val="tx1"/>
              </a:solidFill>
            </a:ln>
          </p:spPr>
          <p:txBody>
            <a:bodyPr/>
            <a:lstStyle/>
            <a:p>
              <a:endParaRPr lang="en-GB"/>
            </a:p>
          </p:txBody>
        </p:sp>
        <p:sp>
          <p:nvSpPr>
            <p:cNvPr id="57" name="Harvey 27/100 [27]">
              <a:extLst>
                <a:ext uri="{FF2B5EF4-FFF2-40B4-BE49-F238E27FC236}">
                  <a16:creationId xmlns:a16="http://schemas.microsoft.com/office/drawing/2014/main" id="{96219058-74F9-4FB6-B3DF-396DDEA8C820}"/>
                </a:ext>
              </a:extLst>
            </p:cNvPr>
            <p:cNvSpPr>
              <a:spLocks noChangeAspect="1"/>
            </p:cNvSpPr>
            <p:nvPr>
              <p:custDataLst>
                <p:tags r:id="rId36"/>
              </p:custDataLst>
            </p:nvPr>
          </p:nvSpPr>
          <p:spPr>
            <a:xfrm>
              <a:off x="4334905" y="3282696"/>
              <a:ext cx="292608" cy="292608"/>
            </a:xfrm>
            <a:custGeom>
              <a:avLst/>
              <a:gdLst/>
              <a:ahLst/>
              <a:cxnLst/>
              <a:rect l="l" t="t" r="r" b="b"/>
              <a:pathLst>
                <a:path w="635000" h="635000">
                  <a:moveTo>
                    <a:pt x="317500" y="0"/>
                  </a:moveTo>
                  <a:arcTo wR="317500" hR="317500" stAng="16200000" swAng="5832000"/>
                  <a:lnTo>
                    <a:pt x="317500" y="317500"/>
                  </a:lnTo>
                  <a:close/>
                </a:path>
                <a:path w="635000" h="635000" fill="none">
                  <a:moveTo>
                    <a:pt x="632496" y="357293"/>
                  </a:moveTo>
                  <a:arcTo wR="317500" hR="317500" stAng="432000" swAng="15768000"/>
                </a:path>
              </a:pathLst>
            </a:custGeom>
            <a:grpFill/>
            <a:ln w="19050" cmpd="sng">
              <a:solidFill>
                <a:schemeClr val="tx1"/>
              </a:solidFill>
            </a:ln>
          </p:spPr>
          <p:txBody>
            <a:bodyPr/>
            <a:lstStyle/>
            <a:p>
              <a:endParaRPr lang="en-GB"/>
            </a:p>
          </p:txBody>
        </p:sp>
        <p:sp>
          <p:nvSpPr>
            <p:cNvPr id="58" name="Harvey 28/100 [28]">
              <a:extLst>
                <a:ext uri="{FF2B5EF4-FFF2-40B4-BE49-F238E27FC236}">
                  <a16:creationId xmlns:a16="http://schemas.microsoft.com/office/drawing/2014/main" id="{53EB2F4A-330A-4D2D-BDCA-00ADB39E35A4}"/>
                </a:ext>
              </a:extLst>
            </p:cNvPr>
            <p:cNvSpPr>
              <a:spLocks noChangeAspect="1"/>
            </p:cNvSpPr>
            <p:nvPr>
              <p:custDataLst>
                <p:tags r:id="rId37"/>
              </p:custDataLst>
            </p:nvPr>
          </p:nvSpPr>
          <p:spPr>
            <a:xfrm>
              <a:off x="4334905" y="3282696"/>
              <a:ext cx="292608" cy="292608"/>
            </a:xfrm>
            <a:custGeom>
              <a:avLst/>
              <a:gdLst/>
              <a:ahLst/>
              <a:cxnLst/>
              <a:rect l="l" t="t" r="r" b="b"/>
              <a:pathLst>
                <a:path w="635000" h="635000">
                  <a:moveTo>
                    <a:pt x="317500" y="0"/>
                  </a:moveTo>
                  <a:arcTo wR="317500" hR="317500" stAng="16200000" swAng="6048000"/>
                  <a:lnTo>
                    <a:pt x="317500" y="317500"/>
                  </a:lnTo>
                  <a:close/>
                </a:path>
                <a:path w="635000" h="635000" fill="none">
                  <a:moveTo>
                    <a:pt x="629376" y="376993"/>
                  </a:moveTo>
                  <a:arcTo wR="317500" hR="317500" stAng="648000" swAng="15552000"/>
                </a:path>
              </a:pathLst>
            </a:custGeom>
            <a:grpFill/>
            <a:ln w="19050" cmpd="sng">
              <a:solidFill>
                <a:schemeClr val="tx1"/>
              </a:solidFill>
            </a:ln>
          </p:spPr>
          <p:txBody>
            <a:bodyPr/>
            <a:lstStyle/>
            <a:p>
              <a:endParaRPr lang="en-GB"/>
            </a:p>
          </p:txBody>
        </p:sp>
        <p:sp>
          <p:nvSpPr>
            <p:cNvPr id="59" name="Harvey 29/100 [29]">
              <a:extLst>
                <a:ext uri="{FF2B5EF4-FFF2-40B4-BE49-F238E27FC236}">
                  <a16:creationId xmlns:a16="http://schemas.microsoft.com/office/drawing/2014/main" id="{11BFFC4F-82C0-48FC-9731-68ED638028E2}"/>
                </a:ext>
              </a:extLst>
            </p:cNvPr>
            <p:cNvSpPr>
              <a:spLocks noChangeAspect="1"/>
            </p:cNvSpPr>
            <p:nvPr>
              <p:custDataLst>
                <p:tags r:id="rId38"/>
              </p:custDataLst>
            </p:nvPr>
          </p:nvSpPr>
          <p:spPr>
            <a:xfrm>
              <a:off x="4334905" y="3282696"/>
              <a:ext cx="292608" cy="292608"/>
            </a:xfrm>
            <a:custGeom>
              <a:avLst/>
              <a:gdLst/>
              <a:ahLst/>
              <a:cxnLst/>
              <a:rect l="l" t="t" r="r" b="b"/>
              <a:pathLst>
                <a:path w="635000" h="635000">
                  <a:moveTo>
                    <a:pt x="317500" y="0"/>
                  </a:moveTo>
                  <a:arcTo wR="317500" hR="317500" stAng="16200000" swAng="6263999"/>
                  <a:lnTo>
                    <a:pt x="317500" y="317500"/>
                  </a:lnTo>
                  <a:close/>
                </a:path>
                <a:path w="635000" h="635000" fill="none">
                  <a:moveTo>
                    <a:pt x="625025" y="396459"/>
                  </a:moveTo>
                  <a:arcTo wR="317500" hR="317500" stAng="863999" swAng="15336000"/>
                </a:path>
              </a:pathLst>
            </a:custGeom>
            <a:grpFill/>
            <a:ln w="19050" cmpd="sng">
              <a:solidFill>
                <a:schemeClr val="tx1"/>
              </a:solidFill>
            </a:ln>
          </p:spPr>
          <p:txBody>
            <a:bodyPr/>
            <a:lstStyle/>
            <a:p>
              <a:endParaRPr lang="en-GB"/>
            </a:p>
          </p:txBody>
        </p:sp>
        <p:sp>
          <p:nvSpPr>
            <p:cNvPr id="60" name="Harvey 30/100 [30]">
              <a:extLst>
                <a:ext uri="{FF2B5EF4-FFF2-40B4-BE49-F238E27FC236}">
                  <a16:creationId xmlns:a16="http://schemas.microsoft.com/office/drawing/2014/main" id="{B86820E6-F331-4956-BB3C-F026503EC773}"/>
                </a:ext>
              </a:extLst>
            </p:cNvPr>
            <p:cNvSpPr>
              <a:spLocks noChangeAspect="1"/>
            </p:cNvSpPr>
            <p:nvPr>
              <p:custDataLst>
                <p:tags r:id="rId39"/>
              </p:custDataLst>
            </p:nvPr>
          </p:nvSpPr>
          <p:spPr>
            <a:xfrm>
              <a:off x="4334905" y="3282696"/>
              <a:ext cx="292608" cy="292608"/>
            </a:xfrm>
            <a:custGeom>
              <a:avLst/>
              <a:gdLst/>
              <a:ahLst/>
              <a:cxnLst/>
              <a:rect l="l" t="t" r="r" b="b"/>
              <a:pathLst>
                <a:path w="635000" h="635000">
                  <a:moveTo>
                    <a:pt x="317500" y="0"/>
                  </a:moveTo>
                  <a:arcTo wR="317500" hR="317500" stAng="16200000" swAng="6480000"/>
                  <a:lnTo>
                    <a:pt x="317500" y="317500"/>
                  </a:lnTo>
                  <a:close/>
                </a:path>
                <a:path w="635000" h="635000" fill="none">
                  <a:moveTo>
                    <a:pt x="619460" y="415612"/>
                  </a:moveTo>
                  <a:arcTo wR="317500" hR="317500" stAng="1080000" swAng="15119999"/>
                </a:path>
              </a:pathLst>
            </a:custGeom>
            <a:grpFill/>
            <a:ln w="19050" cmpd="sng">
              <a:solidFill>
                <a:schemeClr val="tx1"/>
              </a:solidFill>
            </a:ln>
          </p:spPr>
          <p:txBody>
            <a:bodyPr/>
            <a:lstStyle/>
            <a:p>
              <a:endParaRPr lang="en-GB"/>
            </a:p>
          </p:txBody>
        </p:sp>
        <p:sp>
          <p:nvSpPr>
            <p:cNvPr id="61" name="Harvey 31/100 [31]">
              <a:extLst>
                <a:ext uri="{FF2B5EF4-FFF2-40B4-BE49-F238E27FC236}">
                  <a16:creationId xmlns:a16="http://schemas.microsoft.com/office/drawing/2014/main" id="{04E8E28D-6A69-48B9-BD5A-627B016DEC30}"/>
                </a:ext>
              </a:extLst>
            </p:cNvPr>
            <p:cNvSpPr>
              <a:spLocks noChangeAspect="1"/>
            </p:cNvSpPr>
            <p:nvPr>
              <p:custDataLst>
                <p:tags r:id="rId40"/>
              </p:custDataLst>
            </p:nvPr>
          </p:nvSpPr>
          <p:spPr>
            <a:xfrm>
              <a:off x="4334905" y="3282696"/>
              <a:ext cx="292608" cy="292608"/>
            </a:xfrm>
            <a:custGeom>
              <a:avLst/>
              <a:gdLst/>
              <a:ahLst/>
              <a:cxnLst/>
              <a:rect l="l" t="t" r="r" b="b"/>
              <a:pathLst>
                <a:path w="635000" h="635000">
                  <a:moveTo>
                    <a:pt x="317500" y="0"/>
                  </a:moveTo>
                  <a:arcTo wR="317500" hR="317500" stAng="16200000" swAng="6696000"/>
                  <a:lnTo>
                    <a:pt x="317500" y="317500"/>
                  </a:lnTo>
                  <a:close/>
                </a:path>
                <a:path w="635000" h="635000" fill="none">
                  <a:moveTo>
                    <a:pt x="612704" y="434379"/>
                  </a:moveTo>
                  <a:arcTo wR="317500" hR="317500" stAng="1295999" swAng="14903999"/>
                </a:path>
              </a:pathLst>
            </a:custGeom>
            <a:grpFill/>
            <a:ln w="19050" cmpd="sng">
              <a:solidFill>
                <a:schemeClr val="tx1"/>
              </a:solidFill>
            </a:ln>
          </p:spPr>
          <p:txBody>
            <a:bodyPr/>
            <a:lstStyle/>
            <a:p>
              <a:endParaRPr lang="en-GB"/>
            </a:p>
          </p:txBody>
        </p:sp>
        <p:sp>
          <p:nvSpPr>
            <p:cNvPr id="62" name="Harvey 32/100 [32]">
              <a:extLst>
                <a:ext uri="{FF2B5EF4-FFF2-40B4-BE49-F238E27FC236}">
                  <a16:creationId xmlns:a16="http://schemas.microsoft.com/office/drawing/2014/main" id="{D4F055B1-57CA-468B-BFF5-B09CC09B7F8E}"/>
                </a:ext>
              </a:extLst>
            </p:cNvPr>
            <p:cNvSpPr>
              <a:spLocks noChangeAspect="1"/>
            </p:cNvSpPr>
            <p:nvPr>
              <p:custDataLst>
                <p:tags r:id="rId41"/>
              </p:custDataLst>
            </p:nvPr>
          </p:nvSpPr>
          <p:spPr>
            <a:xfrm>
              <a:off x="4334905" y="3282696"/>
              <a:ext cx="292608" cy="292608"/>
            </a:xfrm>
            <a:custGeom>
              <a:avLst/>
              <a:gdLst/>
              <a:ahLst/>
              <a:cxnLst/>
              <a:rect l="l" t="t" r="r" b="b"/>
              <a:pathLst>
                <a:path w="635000" h="635000">
                  <a:moveTo>
                    <a:pt x="317500" y="0"/>
                  </a:moveTo>
                  <a:arcTo wR="317500" hR="317500" stAng="16200000" swAng="6912000"/>
                  <a:lnTo>
                    <a:pt x="317500" y="317500"/>
                  </a:lnTo>
                  <a:close/>
                </a:path>
                <a:path w="635000" h="635000" fill="none">
                  <a:moveTo>
                    <a:pt x="604782" y="452684"/>
                  </a:moveTo>
                  <a:arcTo wR="317500" hR="317500" stAng="1512000" swAng="14687999"/>
                </a:path>
              </a:pathLst>
            </a:custGeom>
            <a:grpFill/>
            <a:ln w="19050" cmpd="sng">
              <a:solidFill>
                <a:schemeClr val="tx1"/>
              </a:solidFill>
            </a:ln>
          </p:spPr>
          <p:txBody>
            <a:bodyPr/>
            <a:lstStyle/>
            <a:p>
              <a:endParaRPr lang="en-GB"/>
            </a:p>
          </p:txBody>
        </p:sp>
        <p:sp>
          <p:nvSpPr>
            <p:cNvPr id="63" name="Harvey 33/100 [33]">
              <a:extLst>
                <a:ext uri="{FF2B5EF4-FFF2-40B4-BE49-F238E27FC236}">
                  <a16:creationId xmlns:a16="http://schemas.microsoft.com/office/drawing/2014/main" id="{A13FE822-6756-41D8-9FEE-CDCCCFD70D4E}"/>
                </a:ext>
              </a:extLst>
            </p:cNvPr>
            <p:cNvSpPr>
              <a:spLocks noChangeAspect="1"/>
            </p:cNvSpPr>
            <p:nvPr>
              <p:custDataLst>
                <p:tags r:id="rId42"/>
              </p:custDataLst>
            </p:nvPr>
          </p:nvSpPr>
          <p:spPr>
            <a:xfrm>
              <a:off x="4334905" y="3282696"/>
              <a:ext cx="292608" cy="292608"/>
            </a:xfrm>
            <a:custGeom>
              <a:avLst/>
              <a:gdLst/>
              <a:ahLst/>
              <a:cxnLst/>
              <a:rect l="l" t="t" r="r" b="b"/>
              <a:pathLst>
                <a:path w="635000" h="635000">
                  <a:moveTo>
                    <a:pt x="317500" y="0"/>
                  </a:moveTo>
                  <a:arcTo wR="317500" hR="317500" stAng="16200000" swAng="7128000"/>
                  <a:lnTo>
                    <a:pt x="317500" y="317500"/>
                  </a:lnTo>
                  <a:close/>
                </a:path>
                <a:path w="635000" h="635000" fill="none">
                  <a:moveTo>
                    <a:pt x="595727" y="470456"/>
                  </a:moveTo>
                  <a:arcTo wR="317500" hR="317500" stAng="1728000" swAng="14472000"/>
                </a:path>
              </a:pathLst>
            </a:custGeom>
            <a:grpFill/>
            <a:ln w="19050" cmpd="sng">
              <a:solidFill>
                <a:schemeClr val="tx1"/>
              </a:solidFill>
            </a:ln>
          </p:spPr>
          <p:txBody>
            <a:bodyPr/>
            <a:lstStyle/>
            <a:p>
              <a:endParaRPr lang="en-GB"/>
            </a:p>
          </p:txBody>
        </p:sp>
        <p:sp>
          <p:nvSpPr>
            <p:cNvPr id="64" name="Harvey 34/100 [34]">
              <a:extLst>
                <a:ext uri="{FF2B5EF4-FFF2-40B4-BE49-F238E27FC236}">
                  <a16:creationId xmlns:a16="http://schemas.microsoft.com/office/drawing/2014/main" id="{C0428AB4-531C-4FB0-BEE9-A34E1CE3DFDB}"/>
                </a:ext>
              </a:extLst>
            </p:cNvPr>
            <p:cNvSpPr>
              <a:spLocks noChangeAspect="1"/>
            </p:cNvSpPr>
            <p:nvPr>
              <p:custDataLst>
                <p:tags r:id="rId43"/>
              </p:custDataLst>
            </p:nvPr>
          </p:nvSpPr>
          <p:spPr>
            <a:xfrm>
              <a:off x="4334905" y="3282696"/>
              <a:ext cx="292608" cy="292608"/>
            </a:xfrm>
            <a:custGeom>
              <a:avLst/>
              <a:gdLst/>
              <a:ahLst/>
              <a:cxnLst/>
              <a:rect l="l" t="t" r="r" b="b"/>
              <a:pathLst>
                <a:path w="635000" h="635000">
                  <a:moveTo>
                    <a:pt x="317500" y="0"/>
                  </a:moveTo>
                  <a:arcTo wR="317500" hR="317500" stAng="16200000" swAng="7344000"/>
                  <a:lnTo>
                    <a:pt x="317500" y="317500"/>
                  </a:lnTo>
                  <a:close/>
                </a:path>
                <a:path w="635000" h="635000" fill="none">
                  <a:moveTo>
                    <a:pt x="585574" y="487625"/>
                  </a:moveTo>
                  <a:arcTo wR="317500" hR="317500" stAng="1944000" swAng="14255999"/>
                </a:path>
              </a:pathLst>
            </a:custGeom>
            <a:grpFill/>
            <a:ln w="19050" cmpd="sng">
              <a:solidFill>
                <a:schemeClr val="tx1"/>
              </a:solidFill>
            </a:ln>
          </p:spPr>
          <p:txBody>
            <a:bodyPr/>
            <a:lstStyle/>
            <a:p>
              <a:endParaRPr lang="en-GB"/>
            </a:p>
          </p:txBody>
        </p:sp>
        <p:sp>
          <p:nvSpPr>
            <p:cNvPr id="65" name="Harvey 35/100 [35]">
              <a:extLst>
                <a:ext uri="{FF2B5EF4-FFF2-40B4-BE49-F238E27FC236}">
                  <a16:creationId xmlns:a16="http://schemas.microsoft.com/office/drawing/2014/main" id="{FE3AA9F5-25B0-4D0A-BA39-80AE52C31FD6}"/>
                </a:ext>
              </a:extLst>
            </p:cNvPr>
            <p:cNvSpPr>
              <a:spLocks noChangeAspect="1"/>
            </p:cNvSpPr>
            <p:nvPr>
              <p:custDataLst>
                <p:tags r:id="rId44"/>
              </p:custDataLst>
            </p:nvPr>
          </p:nvSpPr>
          <p:spPr>
            <a:xfrm>
              <a:off x="4334905" y="3282696"/>
              <a:ext cx="292608" cy="292608"/>
            </a:xfrm>
            <a:custGeom>
              <a:avLst/>
              <a:gdLst/>
              <a:ahLst/>
              <a:cxnLst/>
              <a:rect l="l" t="t" r="r" b="b"/>
              <a:pathLst>
                <a:path w="635000" h="635000">
                  <a:moveTo>
                    <a:pt x="317500" y="0"/>
                  </a:moveTo>
                  <a:arcTo wR="317500" hR="317500" stAng="16200000" swAng="7559999"/>
                  <a:lnTo>
                    <a:pt x="317500" y="317500"/>
                  </a:lnTo>
                  <a:close/>
                </a:path>
                <a:path w="635000" h="635000" fill="none">
                  <a:moveTo>
                    <a:pt x="574362" y="504121"/>
                  </a:moveTo>
                  <a:arcTo wR="317500" hR="317500" stAng="2159999" swAng="14040000"/>
                </a:path>
              </a:pathLst>
            </a:custGeom>
            <a:grpFill/>
            <a:ln w="19050" cmpd="sng">
              <a:solidFill>
                <a:schemeClr val="tx1"/>
              </a:solidFill>
            </a:ln>
          </p:spPr>
          <p:txBody>
            <a:bodyPr/>
            <a:lstStyle/>
            <a:p>
              <a:endParaRPr lang="en-GB"/>
            </a:p>
          </p:txBody>
        </p:sp>
        <p:sp>
          <p:nvSpPr>
            <p:cNvPr id="66" name="Harvey 36/100 [36]">
              <a:extLst>
                <a:ext uri="{FF2B5EF4-FFF2-40B4-BE49-F238E27FC236}">
                  <a16:creationId xmlns:a16="http://schemas.microsoft.com/office/drawing/2014/main" id="{8671F1B4-3564-48D3-80D9-366792282DB0}"/>
                </a:ext>
              </a:extLst>
            </p:cNvPr>
            <p:cNvSpPr>
              <a:spLocks noChangeAspect="1"/>
            </p:cNvSpPr>
            <p:nvPr>
              <p:custDataLst>
                <p:tags r:id="rId45"/>
              </p:custDataLst>
            </p:nvPr>
          </p:nvSpPr>
          <p:spPr>
            <a:xfrm>
              <a:off x="4334905" y="3282696"/>
              <a:ext cx="292608" cy="292608"/>
            </a:xfrm>
            <a:custGeom>
              <a:avLst/>
              <a:gdLst/>
              <a:ahLst/>
              <a:cxnLst/>
              <a:rect l="l" t="t" r="r" b="b"/>
              <a:pathLst>
                <a:path w="635000" h="635000">
                  <a:moveTo>
                    <a:pt x="317500" y="0"/>
                  </a:moveTo>
                  <a:arcTo wR="317500" hR="317500" stAng="16200000" swAng="7776000"/>
                  <a:lnTo>
                    <a:pt x="317500" y="317500"/>
                  </a:lnTo>
                  <a:close/>
                </a:path>
                <a:path w="635000" h="635000" fill="none">
                  <a:moveTo>
                    <a:pt x="562137" y="519882"/>
                  </a:moveTo>
                  <a:arcTo wR="317500" hR="317500" stAng="2375999" swAng="13824000"/>
                </a:path>
              </a:pathLst>
            </a:custGeom>
            <a:grpFill/>
            <a:ln w="19050" cmpd="sng">
              <a:solidFill>
                <a:schemeClr val="tx1"/>
              </a:solidFill>
            </a:ln>
          </p:spPr>
          <p:txBody>
            <a:bodyPr/>
            <a:lstStyle/>
            <a:p>
              <a:endParaRPr lang="en-GB"/>
            </a:p>
          </p:txBody>
        </p:sp>
        <p:sp>
          <p:nvSpPr>
            <p:cNvPr id="67" name="Harvey 37/100 [37]">
              <a:extLst>
                <a:ext uri="{FF2B5EF4-FFF2-40B4-BE49-F238E27FC236}">
                  <a16:creationId xmlns:a16="http://schemas.microsoft.com/office/drawing/2014/main" id="{3A63619A-8CA1-4B1A-85CD-335017F977BB}"/>
                </a:ext>
              </a:extLst>
            </p:cNvPr>
            <p:cNvSpPr>
              <a:spLocks noChangeAspect="1"/>
            </p:cNvSpPr>
            <p:nvPr>
              <p:custDataLst>
                <p:tags r:id="rId46"/>
              </p:custDataLst>
            </p:nvPr>
          </p:nvSpPr>
          <p:spPr>
            <a:xfrm>
              <a:off x="4334905" y="3282696"/>
              <a:ext cx="292608" cy="292608"/>
            </a:xfrm>
            <a:custGeom>
              <a:avLst/>
              <a:gdLst/>
              <a:ahLst/>
              <a:cxnLst/>
              <a:rect l="l" t="t" r="r" b="b"/>
              <a:pathLst>
                <a:path w="635000" h="635000">
                  <a:moveTo>
                    <a:pt x="317500" y="0"/>
                  </a:moveTo>
                  <a:arcTo wR="317500" hR="317500" stAng="16200000" swAng="7991999"/>
                  <a:lnTo>
                    <a:pt x="317500" y="317500"/>
                  </a:lnTo>
                  <a:close/>
                </a:path>
                <a:path w="635000" h="635000" fill="none">
                  <a:moveTo>
                    <a:pt x="548947" y="534843"/>
                  </a:moveTo>
                  <a:arcTo wR="317500" hR="317500" stAng="2591999" swAng="13608000"/>
                </a:path>
              </a:pathLst>
            </a:custGeom>
            <a:grpFill/>
            <a:ln w="19050" cmpd="sng">
              <a:solidFill>
                <a:schemeClr val="tx1"/>
              </a:solidFill>
            </a:ln>
          </p:spPr>
          <p:txBody>
            <a:bodyPr/>
            <a:lstStyle/>
            <a:p>
              <a:endParaRPr lang="en-GB"/>
            </a:p>
          </p:txBody>
        </p:sp>
        <p:sp>
          <p:nvSpPr>
            <p:cNvPr id="68" name="Harvey 38/100 [38]">
              <a:extLst>
                <a:ext uri="{FF2B5EF4-FFF2-40B4-BE49-F238E27FC236}">
                  <a16:creationId xmlns:a16="http://schemas.microsoft.com/office/drawing/2014/main" id="{F07198F2-D644-45A1-B0C6-9AAA450B0B4F}"/>
                </a:ext>
              </a:extLst>
            </p:cNvPr>
            <p:cNvSpPr>
              <a:spLocks noChangeAspect="1"/>
            </p:cNvSpPr>
            <p:nvPr>
              <p:custDataLst>
                <p:tags r:id="rId47"/>
              </p:custDataLst>
            </p:nvPr>
          </p:nvSpPr>
          <p:spPr>
            <a:xfrm>
              <a:off x="4334905" y="3282696"/>
              <a:ext cx="292608" cy="292608"/>
            </a:xfrm>
            <a:custGeom>
              <a:avLst/>
              <a:gdLst/>
              <a:ahLst/>
              <a:cxnLst/>
              <a:rect l="l" t="t" r="r" b="b"/>
              <a:pathLst>
                <a:path w="635000" h="635000">
                  <a:moveTo>
                    <a:pt x="317500" y="0"/>
                  </a:moveTo>
                  <a:arcTo wR="317500" hR="317500" stAng="16200000" swAng="8208000"/>
                  <a:lnTo>
                    <a:pt x="317500" y="317500"/>
                  </a:lnTo>
                  <a:close/>
                </a:path>
                <a:path w="635000" h="635000" fill="none">
                  <a:moveTo>
                    <a:pt x="534843" y="548947"/>
                  </a:moveTo>
                  <a:arcTo wR="317500" hR="317500" stAng="2808000" swAng="13392000"/>
                </a:path>
              </a:pathLst>
            </a:custGeom>
            <a:grpFill/>
            <a:ln w="19050" cmpd="sng">
              <a:solidFill>
                <a:schemeClr val="tx1"/>
              </a:solidFill>
            </a:ln>
          </p:spPr>
          <p:txBody>
            <a:bodyPr/>
            <a:lstStyle/>
            <a:p>
              <a:endParaRPr lang="en-GB"/>
            </a:p>
          </p:txBody>
        </p:sp>
        <p:sp>
          <p:nvSpPr>
            <p:cNvPr id="69" name="Harvey 39/100 [39]">
              <a:extLst>
                <a:ext uri="{FF2B5EF4-FFF2-40B4-BE49-F238E27FC236}">
                  <a16:creationId xmlns:a16="http://schemas.microsoft.com/office/drawing/2014/main" id="{D66457F8-1D40-4CF6-BE06-BF2C73978B03}"/>
                </a:ext>
              </a:extLst>
            </p:cNvPr>
            <p:cNvSpPr>
              <a:spLocks noChangeAspect="1"/>
            </p:cNvSpPr>
            <p:nvPr>
              <p:custDataLst>
                <p:tags r:id="rId48"/>
              </p:custDataLst>
            </p:nvPr>
          </p:nvSpPr>
          <p:spPr>
            <a:xfrm>
              <a:off x="4334905" y="3282696"/>
              <a:ext cx="292608" cy="292608"/>
            </a:xfrm>
            <a:custGeom>
              <a:avLst/>
              <a:gdLst/>
              <a:ahLst/>
              <a:cxnLst/>
              <a:rect l="l" t="t" r="r" b="b"/>
              <a:pathLst>
                <a:path w="635000" h="635000">
                  <a:moveTo>
                    <a:pt x="317500" y="0"/>
                  </a:moveTo>
                  <a:arcTo wR="317500" hR="317500" stAng="16200000" swAng="8424000"/>
                  <a:lnTo>
                    <a:pt x="317500" y="317500"/>
                  </a:lnTo>
                  <a:close/>
                </a:path>
                <a:path w="635000" h="635000" fill="none">
                  <a:moveTo>
                    <a:pt x="519882" y="562137"/>
                  </a:moveTo>
                  <a:arcTo wR="317500" hR="317500" stAng="3024000" swAng="13176000"/>
                </a:path>
              </a:pathLst>
            </a:custGeom>
            <a:grpFill/>
            <a:ln w="19050" cmpd="sng">
              <a:solidFill>
                <a:schemeClr val="tx1"/>
              </a:solidFill>
            </a:ln>
          </p:spPr>
          <p:txBody>
            <a:bodyPr/>
            <a:lstStyle/>
            <a:p>
              <a:endParaRPr lang="en-GB"/>
            </a:p>
          </p:txBody>
        </p:sp>
        <p:sp>
          <p:nvSpPr>
            <p:cNvPr id="70" name="Harvey 40/100 [40]">
              <a:extLst>
                <a:ext uri="{FF2B5EF4-FFF2-40B4-BE49-F238E27FC236}">
                  <a16:creationId xmlns:a16="http://schemas.microsoft.com/office/drawing/2014/main" id="{400C163E-457D-4851-8DE9-6044378DACD8}"/>
                </a:ext>
              </a:extLst>
            </p:cNvPr>
            <p:cNvSpPr>
              <a:spLocks noChangeAspect="1"/>
            </p:cNvSpPr>
            <p:nvPr>
              <p:custDataLst>
                <p:tags r:id="rId49"/>
              </p:custDataLst>
            </p:nvPr>
          </p:nvSpPr>
          <p:spPr>
            <a:xfrm>
              <a:off x="4334905" y="3282696"/>
              <a:ext cx="292608" cy="292608"/>
            </a:xfrm>
            <a:custGeom>
              <a:avLst/>
              <a:gdLst/>
              <a:ahLst/>
              <a:cxnLst/>
              <a:rect l="l" t="t" r="r" b="b"/>
              <a:pathLst>
                <a:path w="635000" h="635000">
                  <a:moveTo>
                    <a:pt x="317500" y="0"/>
                  </a:moveTo>
                  <a:arcTo wR="317500" hR="317500" stAng="16200000" swAng="8640000"/>
                  <a:lnTo>
                    <a:pt x="317500" y="317500"/>
                  </a:lnTo>
                  <a:close/>
                </a:path>
                <a:path w="635000" h="635000" fill="none">
                  <a:moveTo>
                    <a:pt x="504121" y="574362"/>
                  </a:moveTo>
                  <a:arcTo wR="317500" hR="317500" stAng="3240000" swAng="12960000"/>
                </a:path>
              </a:pathLst>
            </a:custGeom>
            <a:grpFill/>
            <a:ln w="19050" cmpd="sng">
              <a:solidFill>
                <a:schemeClr val="tx1"/>
              </a:solidFill>
            </a:ln>
          </p:spPr>
          <p:txBody>
            <a:bodyPr/>
            <a:lstStyle/>
            <a:p>
              <a:endParaRPr lang="en-GB"/>
            </a:p>
          </p:txBody>
        </p:sp>
        <p:sp>
          <p:nvSpPr>
            <p:cNvPr id="71" name="Harvey 41/100 [41]">
              <a:extLst>
                <a:ext uri="{FF2B5EF4-FFF2-40B4-BE49-F238E27FC236}">
                  <a16:creationId xmlns:a16="http://schemas.microsoft.com/office/drawing/2014/main" id="{400ECAC2-B757-45C2-8548-03D5903937F8}"/>
                </a:ext>
              </a:extLst>
            </p:cNvPr>
            <p:cNvSpPr>
              <a:spLocks noChangeAspect="1"/>
            </p:cNvSpPr>
            <p:nvPr>
              <p:custDataLst>
                <p:tags r:id="rId50"/>
              </p:custDataLst>
            </p:nvPr>
          </p:nvSpPr>
          <p:spPr>
            <a:xfrm>
              <a:off x="4334905" y="3282696"/>
              <a:ext cx="292608" cy="292608"/>
            </a:xfrm>
            <a:custGeom>
              <a:avLst/>
              <a:gdLst/>
              <a:ahLst/>
              <a:cxnLst/>
              <a:rect l="l" t="t" r="r" b="b"/>
              <a:pathLst>
                <a:path w="635000" h="635000">
                  <a:moveTo>
                    <a:pt x="317500" y="0"/>
                  </a:moveTo>
                  <a:arcTo wR="317500" hR="317500" stAng="16200000" swAng="8856000"/>
                  <a:lnTo>
                    <a:pt x="317500" y="317500"/>
                  </a:lnTo>
                  <a:close/>
                </a:path>
                <a:path w="635000" h="635000" fill="none">
                  <a:moveTo>
                    <a:pt x="487625" y="585574"/>
                  </a:moveTo>
                  <a:arcTo wR="317500" hR="317500" stAng="3455999" swAng="12744000"/>
                </a:path>
              </a:pathLst>
            </a:custGeom>
            <a:grpFill/>
            <a:ln w="19050" cmpd="sng">
              <a:solidFill>
                <a:schemeClr val="tx1"/>
              </a:solidFill>
            </a:ln>
          </p:spPr>
          <p:txBody>
            <a:bodyPr/>
            <a:lstStyle/>
            <a:p>
              <a:endParaRPr lang="en-GB"/>
            </a:p>
          </p:txBody>
        </p:sp>
        <p:sp>
          <p:nvSpPr>
            <p:cNvPr id="72" name="Harvey 42/100 [42]">
              <a:extLst>
                <a:ext uri="{FF2B5EF4-FFF2-40B4-BE49-F238E27FC236}">
                  <a16:creationId xmlns:a16="http://schemas.microsoft.com/office/drawing/2014/main" id="{EB940494-301C-49A5-B898-9E2F6AD8C751}"/>
                </a:ext>
              </a:extLst>
            </p:cNvPr>
            <p:cNvSpPr>
              <a:spLocks noChangeAspect="1"/>
            </p:cNvSpPr>
            <p:nvPr>
              <p:custDataLst>
                <p:tags r:id="rId51"/>
              </p:custDataLst>
            </p:nvPr>
          </p:nvSpPr>
          <p:spPr>
            <a:xfrm>
              <a:off x="4334905" y="3282696"/>
              <a:ext cx="292608" cy="292608"/>
            </a:xfrm>
            <a:custGeom>
              <a:avLst/>
              <a:gdLst/>
              <a:ahLst/>
              <a:cxnLst/>
              <a:rect l="l" t="t" r="r" b="b"/>
              <a:pathLst>
                <a:path w="635000" h="635000">
                  <a:moveTo>
                    <a:pt x="317500" y="0"/>
                  </a:moveTo>
                  <a:arcTo wR="317500" hR="317500" stAng="16200000" swAng="9072000"/>
                  <a:lnTo>
                    <a:pt x="317500" y="317500"/>
                  </a:lnTo>
                  <a:close/>
                </a:path>
                <a:path w="635000" h="635000" fill="none">
                  <a:moveTo>
                    <a:pt x="470456" y="595727"/>
                  </a:moveTo>
                  <a:arcTo wR="317500" hR="317500" stAng="3671999" swAng="12528000"/>
                </a:path>
              </a:pathLst>
            </a:custGeom>
            <a:grpFill/>
            <a:ln w="19050" cmpd="sng">
              <a:solidFill>
                <a:schemeClr val="tx1"/>
              </a:solidFill>
            </a:ln>
          </p:spPr>
          <p:txBody>
            <a:bodyPr/>
            <a:lstStyle/>
            <a:p>
              <a:endParaRPr lang="en-GB"/>
            </a:p>
          </p:txBody>
        </p:sp>
        <p:sp>
          <p:nvSpPr>
            <p:cNvPr id="73" name="Harvey 43/100 [43]">
              <a:extLst>
                <a:ext uri="{FF2B5EF4-FFF2-40B4-BE49-F238E27FC236}">
                  <a16:creationId xmlns:a16="http://schemas.microsoft.com/office/drawing/2014/main" id="{E38BF466-C8AC-4453-964C-0721723B3488}"/>
                </a:ext>
              </a:extLst>
            </p:cNvPr>
            <p:cNvSpPr>
              <a:spLocks noChangeAspect="1"/>
            </p:cNvSpPr>
            <p:nvPr>
              <p:custDataLst>
                <p:tags r:id="rId52"/>
              </p:custDataLst>
            </p:nvPr>
          </p:nvSpPr>
          <p:spPr>
            <a:xfrm>
              <a:off x="4334905" y="3282696"/>
              <a:ext cx="292608" cy="292608"/>
            </a:xfrm>
            <a:custGeom>
              <a:avLst/>
              <a:gdLst/>
              <a:ahLst/>
              <a:cxnLst/>
              <a:rect l="l" t="t" r="r" b="b"/>
              <a:pathLst>
                <a:path w="635000" h="635000">
                  <a:moveTo>
                    <a:pt x="317500" y="0"/>
                  </a:moveTo>
                  <a:arcTo wR="317500" hR="317500" stAng="16200000" swAng="9288000"/>
                  <a:lnTo>
                    <a:pt x="317500" y="317500"/>
                  </a:lnTo>
                  <a:close/>
                </a:path>
                <a:path w="635000" h="635000" fill="none">
                  <a:moveTo>
                    <a:pt x="452684" y="604782"/>
                  </a:moveTo>
                  <a:arcTo wR="317500" hR="317500" stAng="3888000" swAng="12312000"/>
                </a:path>
              </a:pathLst>
            </a:custGeom>
            <a:grpFill/>
            <a:ln w="19050" cmpd="sng">
              <a:solidFill>
                <a:schemeClr val="tx1"/>
              </a:solidFill>
            </a:ln>
          </p:spPr>
          <p:txBody>
            <a:bodyPr/>
            <a:lstStyle/>
            <a:p>
              <a:endParaRPr lang="en-GB"/>
            </a:p>
          </p:txBody>
        </p:sp>
        <p:sp>
          <p:nvSpPr>
            <p:cNvPr id="74" name="Harvey 44/100 [44]">
              <a:extLst>
                <a:ext uri="{FF2B5EF4-FFF2-40B4-BE49-F238E27FC236}">
                  <a16:creationId xmlns:a16="http://schemas.microsoft.com/office/drawing/2014/main" id="{DF49DF1E-332B-43E4-9F7D-89231565DE6E}"/>
                </a:ext>
              </a:extLst>
            </p:cNvPr>
            <p:cNvSpPr>
              <a:spLocks noChangeAspect="1"/>
            </p:cNvSpPr>
            <p:nvPr>
              <p:custDataLst>
                <p:tags r:id="rId53"/>
              </p:custDataLst>
            </p:nvPr>
          </p:nvSpPr>
          <p:spPr>
            <a:xfrm>
              <a:off x="4334905" y="3282696"/>
              <a:ext cx="292608" cy="292608"/>
            </a:xfrm>
            <a:custGeom>
              <a:avLst/>
              <a:gdLst/>
              <a:ahLst/>
              <a:cxnLst/>
              <a:rect l="l" t="t" r="r" b="b"/>
              <a:pathLst>
                <a:path w="635000" h="635000">
                  <a:moveTo>
                    <a:pt x="317500" y="0"/>
                  </a:moveTo>
                  <a:arcTo wR="317500" hR="317500" stAng="16200000" swAng="9504000"/>
                  <a:lnTo>
                    <a:pt x="317500" y="317500"/>
                  </a:lnTo>
                  <a:close/>
                </a:path>
                <a:path w="635000" h="635000" fill="none">
                  <a:moveTo>
                    <a:pt x="434379" y="612704"/>
                  </a:moveTo>
                  <a:arcTo wR="317500" hR="317500" stAng="4104000" swAng="12096000"/>
                </a:path>
              </a:pathLst>
            </a:custGeom>
            <a:grpFill/>
            <a:ln w="19050" cmpd="sng">
              <a:solidFill>
                <a:schemeClr val="tx1"/>
              </a:solidFill>
            </a:ln>
          </p:spPr>
          <p:txBody>
            <a:bodyPr/>
            <a:lstStyle/>
            <a:p>
              <a:endParaRPr lang="en-GB"/>
            </a:p>
          </p:txBody>
        </p:sp>
        <p:sp>
          <p:nvSpPr>
            <p:cNvPr id="75" name="Harvey 45/100 [45]">
              <a:extLst>
                <a:ext uri="{FF2B5EF4-FFF2-40B4-BE49-F238E27FC236}">
                  <a16:creationId xmlns:a16="http://schemas.microsoft.com/office/drawing/2014/main" id="{42546EA4-E042-4C37-B531-00EA031B1081}"/>
                </a:ext>
              </a:extLst>
            </p:cNvPr>
            <p:cNvSpPr>
              <a:spLocks noChangeAspect="1"/>
            </p:cNvSpPr>
            <p:nvPr>
              <p:custDataLst>
                <p:tags r:id="rId54"/>
              </p:custDataLst>
            </p:nvPr>
          </p:nvSpPr>
          <p:spPr>
            <a:xfrm>
              <a:off x="4334905" y="3282696"/>
              <a:ext cx="292608" cy="292608"/>
            </a:xfrm>
            <a:custGeom>
              <a:avLst/>
              <a:gdLst/>
              <a:ahLst/>
              <a:cxnLst/>
              <a:rect l="l" t="t" r="r" b="b"/>
              <a:pathLst>
                <a:path w="635000" h="635000">
                  <a:moveTo>
                    <a:pt x="317500" y="0"/>
                  </a:moveTo>
                  <a:arcTo wR="317500" hR="317500" stAng="16200000" swAng="9720000"/>
                  <a:lnTo>
                    <a:pt x="317500" y="317500"/>
                  </a:lnTo>
                  <a:close/>
                </a:path>
                <a:path w="635000" h="635000" fill="none">
                  <a:moveTo>
                    <a:pt x="415612" y="619460"/>
                  </a:moveTo>
                  <a:arcTo wR="317500" hR="317500" stAng="4320000" swAng="11880000"/>
                </a:path>
              </a:pathLst>
            </a:custGeom>
            <a:grpFill/>
            <a:ln w="19050" cmpd="sng">
              <a:solidFill>
                <a:schemeClr val="tx1"/>
              </a:solidFill>
            </a:ln>
          </p:spPr>
          <p:txBody>
            <a:bodyPr/>
            <a:lstStyle/>
            <a:p>
              <a:endParaRPr lang="en-GB"/>
            </a:p>
          </p:txBody>
        </p:sp>
        <p:sp>
          <p:nvSpPr>
            <p:cNvPr id="76" name="Harvey 46/100 [46]">
              <a:extLst>
                <a:ext uri="{FF2B5EF4-FFF2-40B4-BE49-F238E27FC236}">
                  <a16:creationId xmlns:a16="http://schemas.microsoft.com/office/drawing/2014/main" id="{336A402D-2A22-4FA9-94E3-3417999DF4C6}"/>
                </a:ext>
              </a:extLst>
            </p:cNvPr>
            <p:cNvSpPr>
              <a:spLocks noChangeAspect="1"/>
            </p:cNvSpPr>
            <p:nvPr>
              <p:custDataLst>
                <p:tags r:id="rId55"/>
              </p:custDataLst>
            </p:nvPr>
          </p:nvSpPr>
          <p:spPr>
            <a:xfrm>
              <a:off x="4334905" y="3282696"/>
              <a:ext cx="292608" cy="292608"/>
            </a:xfrm>
            <a:custGeom>
              <a:avLst/>
              <a:gdLst/>
              <a:ahLst/>
              <a:cxnLst/>
              <a:rect l="l" t="t" r="r" b="b"/>
              <a:pathLst>
                <a:path w="635000" h="635000">
                  <a:moveTo>
                    <a:pt x="317500" y="0"/>
                  </a:moveTo>
                  <a:arcTo wR="317500" hR="317500" stAng="16200000" swAng="9936000"/>
                  <a:lnTo>
                    <a:pt x="317500" y="317500"/>
                  </a:lnTo>
                  <a:close/>
                </a:path>
                <a:path w="635000" h="635000" fill="none">
                  <a:moveTo>
                    <a:pt x="396459" y="625025"/>
                  </a:moveTo>
                  <a:arcTo wR="317500" hR="317500" stAng="4536000" swAng="11664000"/>
                </a:path>
              </a:pathLst>
            </a:custGeom>
            <a:grpFill/>
            <a:ln w="19050" cmpd="sng">
              <a:solidFill>
                <a:schemeClr val="tx1"/>
              </a:solidFill>
            </a:ln>
          </p:spPr>
          <p:txBody>
            <a:bodyPr/>
            <a:lstStyle/>
            <a:p>
              <a:endParaRPr lang="en-GB"/>
            </a:p>
          </p:txBody>
        </p:sp>
        <p:sp>
          <p:nvSpPr>
            <p:cNvPr id="77" name="Harvey 47/100 [47]">
              <a:extLst>
                <a:ext uri="{FF2B5EF4-FFF2-40B4-BE49-F238E27FC236}">
                  <a16:creationId xmlns:a16="http://schemas.microsoft.com/office/drawing/2014/main" id="{B77E3120-DBD8-46FF-8E81-468CB9CA5556}"/>
                </a:ext>
              </a:extLst>
            </p:cNvPr>
            <p:cNvSpPr>
              <a:spLocks noChangeAspect="1"/>
            </p:cNvSpPr>
            <p:nvPr>
              <p:custDataLst>
                <p:tags r:id="rId56"/>
              </p:custDataLst>
            </p:nvPr>
          </p:nvSpPr>
          <p:spPr>
            <a:xfrm>
              <a:off x="4334905" y="3282696"/>
              <a:ext cx="292608" cy="292608"/>
            </a:xfrm>
            <a:custGeom>
              <a:avLst/>
              <a:gdLst/>
              <a:ahLst/>
              <a:cxnLst/>
              <a:rect l="l" t="t" r="r" b="b"/>
              <a:pathLst>
                <a:path w="635000" h="635000">
                  <a:moveTo>
                    <a:pt x="317500" y="0"/>
                  </a:moveTo>
                  <a:arcTo wR="317500" hR="317500" stAng="16200000" swAng="10152000"/>
                  <a:lnTo>
                    <a:pt x="317500" y="317500"/>
                  </a:lnTo>
                  <a:close/>
                </a:path>
                <a:path w="635000" h="635000" fill="none">
                  <a:moveTo>
                    <a:pt x="376993" y="629376"/>
                  </a:moveTo>
                  <a:arcTo wR="317500" hR="317500" stAng="4751999" swAng="11448000"/>
                </a:path>
              </a:pathLst>
            </a:custGeom>
            <a:grpFill/>
            <a:ln w="19050" cmpd="sng">
              <a:solidFill>
                <a:schemeClr val="tx1"/>
              </a:solidFill>
            </a:ln>
          </p:spPr>
          <p:txBody>
            <a:bodyPr/>
            <a:lstStyle/>
            <a:p>
              <a:endParaRPr lang="en-GB"/>
            </a:p>
          </p:txBody>
        </p:sp>
        <p:sp>
          <p:nvSpPr>
            <p:cNvPr id="78" name="Harvey 48/100 [48]">
              <a:extLst>
                <a:ext uri="{FF2B5EF4-FFF2-40B4-BE49-F238E27FC236}">
                  <a16:creationId xmlns:a16="http://schemas.microsoft.com/office/drawing/2014/main" id="{C7DE051B-949B-435F-8FE3-5AC23BD79F00}"/>
                </a:ext>
              </a:extLst>
            </p:cNvPr>
            <p:cNvSpPr>
              <a:spLocks noChangeAspect="1"/>
            </p:cNvSpPr>
            <p:nvPr>
              <p:custDataLst>
                <p:tags r:id="rId57"/>
              </p:custDataLst>
            </p:nvPr>
          </p:nvSpPr>
          <p:spPr>
            <a:xfrm>
              <a:off x="4334905" y="3282696"/>
              <a:ext cx="292608" cy="292608"/>
            </a:xfrm>
            <a:custGeom>
              <a:avLst/>
              <a:gdLst/>
              <a:ahLst/>
              <a:cxnLst/>
              <a:rect l="l" t="t" r="r" b="b"/>
              <a:pathLst>
                <a:path w="635000" h="635000">
                  <a:moveTo>
                    <a:pt x="317500" y="0"/>
                  </a:moveTo>
                  <a:arcTo wR="317500" hR="317500" stAng="16200000" swAng="10367999"/>
                  <a:lnTo>
                    <a:pt x="317500" y="317500"/>
                  </a:lnTo>
                  <a:close/>
                </a:path>
                <a:path w="635000" h="635000" fill="none">
                  <a:moveTo>
                    <a:pt x="357293" y="632496"/>
                  </a:moveTo>
                  <a:arcTo wR="317500" hR="317500" stAng="4967999" swAng="11232000"/>
                </a:path>
              </a:pathLst>
            </a:custGeom>
            <a:grpFill/>
            <a:ln w="19050" cmpd="sng">
              <a:solidFill>
                <a:schemeClr val="tx1"/>
              </a:solidFill>
            </a:ln>
          </p:spPr>
          <p:txBody>
            <a:bodyPr/>
            <a:lstStyle/>
            <a:p>
              <a:endParaRPr lang="en-GB"/>
            </a:p>
          </p:txBody>
        </p:sp>
        <p:sp>
          <p:nvSpPr>
            <p:cNvPr id="79" name="Harvey 49/100 [49]">
              <a:extLst>
                <a:ext uri="{FF2B5EF4-FFF2-40B4-BE49-F238E27FC236}">
                  <a16:creationId xmlns:a16="http://schemas.microsoft.com/office/drawing/2014/main" id="{CE87981A-50DC-469B-9BED-E410D9C4523C}"/>
                </a:ext>
              </a:extLst>
            </p:cNvPr>
            <p:cNvSpPr>
              <a:spLocks noChangeAspect="1"/>
            </p:cNvSpPr>
            <p:nvPr>
              <p:custDataLst>
                <p:tags r:id="rId58"/>
              </p:custDataLst>
            </p:nvPr>
          </p:nvSpPr>
          <p:spPr>
            <a:xfrm>
              <a:off x="4334905" y="3282696"/>
              <a:ext cx="292608" cy="292608"/>
            </a:xfrm>
            <a:custGeom>
              <a:avLst/>
              <a:gdLst/>
              <a:ahLst/>
              <a:cxnLst/>
              <a:rect l="l" t="t" r="r" b="b"/>
              <a:pathLst>
                <a:path w="635000" h="635000">
                  <a:moveTo>
                    <a:pt x="317500" y="0"/>
                  </a:moveTo>
                  <a:arcTo wR="317500" hR="317500" stAng="16200000" swAng="10584000"/>
                  <a:lnTo>
                    <a:pt x="317500" y="317500"/>
                  </a:lnTo>
                  <a:close/>
                </a:path>
                <a:path w="635000" h="635000" fill="none">
                  <a:moveTo>
                    <a:pt x="337435" y="634373"/>
                  </a:moveTo>
                  <a:arcTo wR="317500" hR="317500" stAng="5184000" swAng="11016000"/>
                </a:path>
              </a:pathLst>
            </a:custGeom>
            <a:grpFill/>
            <a:ln w="19050" cmpd="sng">
              <a:solidFill>
                <a:schemeClr val="tx1"/>
              </a:solidFill>
            </a:ln>
          </p:spPr>
          <p:txBody>
            <a:bodyPr/>
            <a:lstStyle/>
            <a:p>
              <a:endParaRPr lang="en-GB"/>
            </a:p>
          </p:txBody>
        </p:sp>
        <p:sp>
          <p:nvSpPr>
            <p:cNvPr id="80" name="Harvey 50/100 [50]">
              <a:extLst>
                <a:ext uri="{FF2B5EF4-FFF2-40B4-BE49-F238E27FC236}">
                  <a16:creationId xmlns:a16="http://schemas.microsoft.com/office/drawing/2014/main" id="{09000150-37F1-44E7-90CE-823F3D818627}"/>
                </a:ext>
              </a:extLst>
            </p:cNvPr>
            <p:cNvSpPr>
              <a:spLocks noChangeAspect="1"/>
            </p:cNvSpPr>
            <p:nvPr>
              <p:custDataLst>
                <p:tags r:id="rId59"/>
              </p:custDataLst>
            </p:nvPr>
          </p:nvSpPr>
          <p:spPr>
            <a:xfrm>
              <a:off x="4334905" y="3282696"/>
              <a:ext cx="292608" cy="292608"/>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txBody>
            <a:bodyPr/>
            <a:lstStyle/>
            <a:p>
              <a:endParaRPr lang="en-GB"/>
            </a:p>
          </p:txBody>
        </p:sp>
        <p:sp>
          <p:nvSpPr>
            <p:cNvPr id="81" name="Harvey 51/100 [51]">
              <a:extLst>
                <a:ext uri="{FF2B5EF4-FFF2-40B4-BE49-F238E27FC236}">
                  <a16:creationId xmlns:a16="http://schemas.microsoft.com/office/drawing/2014/main" id="{7C390C9B-400C-4298-9451-DDA21AE072A5}"/>
                </a:ext>
              </a:extLst>
            </p:cNvPr>
            <p:cNvSpPr>
              <a:spLocks noChangeAspect="1"/>
            </p:cNvSpPr>
            <p:nvPr>
              <p:custDataLst>
                <p:tags r:id="rId60"/>
              </p:custDataLst>
            </p:nvPr>
          </p:nvSpPr>
          <p:spPr>
            <a:xfrm>
              <a:off x="4334905" y="3282696"/>
              <a:ext cx="292608" cy="292608"/>
            </a:xfrm>
            <a:custGeom>
              <a:avLst/>
              <a:gdLst/>
              <a:ahLst/>
              <a:cxnLst/>
              <a:rect l="l" t="t" r="r" b="b"/>
              <a:pathLst>
                <a:path w="635000" h="635000">
                  <a:moveTo>
                    <a:pt x="317500" y="0"/>
                  </a:moveTo>
                  <a:arcTo wR="317500" hR="317500" stAng="16200000" swAng="11016000"/>
                  <a:lnTo>
                    <a:pt x="317500" y="317500"/>
                  </a:lnTo>
                  <a:close/>
                </a:path>
                <a:path w="635000" h="635000" fill="none">
                  <a:moveTo>
                    <a:pt x="297564" y="634373"/>
                  </a:moveTo>
                  <a:arcTo wR="317500" hR="317500" stAng="5616000" swAng="10584000"/>
                </a:path>
              </a:pathLst>
            </a:custGeom>
            <a:grpFill/>
            <a:ln w="19050" cmpd="sng">
              <a:solidFill>
                <a:schemeClr val="tx1"/>
              </a:solidFill>
            </a:ln>
          </p:spPr>
          <p:txBody>
            <a:bodyPr/>
            <a:lstStyle/>
            <a:p>
              <a:endParaRPr lang="en-GB"/>
            </a:p>
          </p:txBody>
        </p:sp>
        <p:sp>
          <p:nvSpPr>
            <p:cNvPr id="82" name="Harvey 52/100 [52]">
              <a:extLst>
                <a:ext uri="{FF2B5EF4-FFF2-40B4-BE49-F238E27FC236}">
                  <a16:creationId xmlns:a16="http://schemas.microsoft.com/office/drawing/2014/main" id="{CD74444C-FD06-494D-A86F-F5A9EF3DF948}"/>
                </a:ext>
              </a:extLst>
            </p:cNvPr>
            <p:cNvSpPr>
              <a:spLocks noChangeAspect="1"/>
            </p:cNvSpPr>
            <p:nvPr>
              <p:custDataLst>
                <p:tags r:id="rId61"/>
              </p:custDataLst>
            </p:nvPr>
          </p:nvSpPr>
          <p:spPr>
            <a:xfrm>
              <a:off x="4334905" y="3282696"/>
              <a:ext cx="292608" cy="292608"/>
            </a:xfrm>
            <a:custGeom>
              <a:avLst/>
              <a:gdLst/>
              <a:ahLst/>
              <a:cxnLst/>
              <a:rect l="l" t="t" r="r" b="b"/>
              <a:pathLst>
                <a:path w="635000" h="635000">
                  <a:moveTo>
                    <a:pt x="317500" y="0"/>
                  </a:moveTo>
                  <a:arcTo wR="317500" hR="317500" stAng="16200000" swAng="11232000"/>
                  <a:lnTo>
                    <a:pt x="317500" y="317500"/>
                  </a:lnTo>
                  <a:close/>
                </a:path>
                <a:path w="635000" h="635000" fill="none">
                  <a:moveTo>
                    <a:pt x="277706" y="632496"/>
                  </a:moveTo>
                  <a:arcTo wR="317500" hR="317500" stAng="5832000" swAng="10367999"/>
                </a:path>
              </a:pathLst>
            </a:custGeom>
            <a:grpFill/>
            <a:ln w="19050" cmpd="sng">
              <a:solidFill>
                <a:schemeClr val="tx1"/>
              </a:solidFill>
            </a:ln>
          </p:spPr>
          <p:txBody>
            <a:bodyPr/>
            <a:lstStyle/>
            <a:p>
              <a:endParaRPr lang="en-GB"/>
            </a:p>
          </p:txBody>
        </p:sp>
        <p:sp>
          <p:nvSpPr>
            <p:cNvPr id="83" name="Harvey 53/100 [53]">
              <a:extLst>
                <a:ext uri="{FF2B5EF4-FFF2-40B4-BE49-F238E27FC236}">
                  <a16:creationId xmlns:a16="http://schemas.microsoft.com/office/drawing/2014/main" id="{71C059AD-2B8D-4AC3-97AC-1C49D7484794}"/>
                </a:ext>
              </a:extLst>
            </p:cNvPr>
            <p:cNvSpPr>
              <a:spLocks noChangeAspect="1"/>
            </p:cNvSpPr>
            <p:nvPr>
              <p:custDataLst>
                <p:tags r:id="rId62"/>
              </p:custDataLst>
            </p:nvPr>
          </p:nvSpPr>
          <p:spPr>
            <a:xfrm>
              <a:off x="4334905" y="3282696"/>
              <a:ext cx="292608" cy="292608"/>
            </a:xfrm>
            <a:custGeom>
              <a:avLst/>
              <a:gdLst/>
              <a:ahLst/>
              <a:cxnLst/>
              <a:rect l="l" t="t" r="r" b="b"/>
              <a:pathLst>
                <a:path w="635000" h="635000">
                  <a:moveTo>
                    <a:pt x="317500" y="0"/>
                  </a:moveTo>
                  <a:arcTo wR="317500" hR="317500" stAng="16200000" swAng="11448000"/>
                  <a:lnTo>
                    <a:pt x="317500" y="317500"/>
                  </a:lnTo>
                  <a:close/>
                </a:path>
                <a:path w="635000" h="635000" fill="none">
                  <a:moveTo>
                    <a:pt x="258006" y="629376"/>
                  </a:moveTo>
                  <a:arcTo wR="317500" hR="317500" stAng="6048000" swAng="10152000"/>
                </a:path>
              </a:pathLst>
            </a:custGeom>
            <a:grpFill/>
            <a:ln w="19050" cmpd="sng">
              <a:solidFill>
                <a:schemeClr val="tx1"/>
              </a:solidFill>
            </a:ln>
          </p:spPr>
          <p:txBody>
            <a:bodyPr/>
            <a:lstStyle/>
            <a:p>
              <a:endParaRPr lang="en-GB"/>
            </a:p>
          </p:txBody>
        </p:sp>
        <p:sp>
          <p:nvSpPr>
            <p:cNvPr id="84" name="Harvey 54/100 [54]">
              <a:extLst>
                <a:ext uri="{FF2B5EF4-FFF2-40B4-BE49-F238E27FC236}">
                  <a16:creationId xmlns:a16="http://schemas.microsoft.com/office/drawing/2014/main" id="{B31C6B8A-F9DD-4E14-B631-766D96C68862}"/>
                </a:ext>
              </a:extLst>
            </p:cNvPr>
            <p:cNvSpPr>
              <a:spLocks noChangeAspect="1"/>
            </p:cNvSpPr>
            <p:nvPr>
              <p:custDataLst>
                <p:tags r:id="rId63"/>
              </p:custDataLst>
            </p:nvPr>
          </p:nvSpPr>
          <p:spPr>
            <a:xfrm>
              <a:off x="4334905" y="3282696"/>
              <a:ext cx="292608" cy="292608"/>
            </a:xfrm>
            <a:custGeom>
              <a:avLst/>
              <a:gdLst/>
              <a:ahLst/>
              <a:cxnLst/>
              <a:rect l="l" t="t" r="r" b="b"/>
              <a:pathLst>
                <a:path w="635000" h="635000">
                  <a:moveTo>
                    <a:pt x="317500" y="0"/>
                  </a:moveTo>
                  <a:arcTo wR="317500" hR="317500" stAng="16200000" swAng="11664000"/>
                  <a:lnTo>
                    <a:pt x="317500" y="317500"/>
                  </a:lnTo>
                  <a:close/>
                </a:path>
                <a:path w="635000" h="635000" fill="none">
                  <a:moveTo>
                    <a:pt x="238540" y="625025"/>
                  </a:moveTo>
                  <a:arcTo wR="317500" hR="317500" stAng="6264000" swAng="9936000"/>
                </a:path>
              </a:pathLst>
            </a:custGeom>
            <a:grpFill/>
            <a:ln w="19050" cmpd="sng">
              <a:solidFill>
                <a:schemeClr val="tx1"/>
              </a:solidFill>
            </a:ln>
          </p:spPr>
          <p:txBody>
            <a:bodyPr/>
            <a:lstStyle/>
            <a:p>
              <a:endParaRPr lang="en-GB"/>
            </a:p>
          </p:txBody>
        </p:sp>
        <p:sp>
          <p:nvSpPr>
            <p:cNvPr id="85" name="Harvey 55/100 [55]">
              <a:extLst>
                <a:ext uri="{FF2B5EF4-FFF2-40B4-BE49-F238E27FC236}">
                  <a16:creationId xmlns:a16="http://schemas.microsoft.com/office/drawing/2014/main" id="{0BD4C0AF-89CD-4C1B-957F-8CA5A314A7FE}"/>
                </a:ext>
              </a:extLst>
            </p:cNvPr>
            <p:cNvSpPr>
              <a:spLocks noChangeAspect="1"/>
            </p:cNvSpPr>
            <p:nvPr>
              <p:custDataLst>
                <p:tags r:id="rId64"/>
              </p:custDataLst>
            </p:nvPr>
          </p:nvSpPr>
          <p:spPr>
            <a:xfrm>
              <a:off x="4334905" y="3282696"/>
              <a:ext cx="292608" cy="292608"/>
            </a:xfrm>
            <a:custGeom>
              <a:avLst/>
              <a:gdLst/>
              <a:ahLst/>
              <a:cxnLst/>
              <a:rect l="l" t="t" r="r" b="b"/>
              <a:pathLst>
                <a:path w="635000" h="635000">
                  <a:moveTo>
                    <a:pt x="317500" y="0"/>
                  </a:moveTo>
                  <a:arcTo wR="317500" hR="317500" stAng="16200000" swAng="11880000"/>
                  <a:lnTo>
                    <a:pt x="317500" y="317500"/>
                  </a:lnTo>
                  <a:close/>
                </a:path>
                <a:path w="635000" h="635000" fill="none">
                  <a:moveTo>
                    <a:pt x="219387" y="619460"/>
                  </a:moveTo>
                  <a:arcTo wR="317500" hR="317500" stAng="6480000" swAng="9719999"/>
                </a:path>
              </a:pathLst>
            </a:custGeom>
            <a:grpFill/>
            <a:ln w="19050" cmpd="sng">
              <a:solidFill>
                <a:schemeClr val="tx1"/>
              </a:solidFill>
            </a:ln>
          </p:spPr>
          <p:txBody>
            <a:bodyPr/>
            <a:lstStyle/>
            <a:p>
              <a:endParaRPr lang="en-GB"/>
            </a:p>
          </p:txBody>
        </p:sp>
        <p:sp>
          <p:nvSpPr>
            <p:cNvPr id="86" name="Harvey 56/100 [56]">
              <a:extLst>
                <a:ext uri="{FF2B5EF4-FFF2-40B4-BE49-F238E27FC236}">
                  <a16:creationId xmlns:a16="http://schemas.microsoft.com/office/drawing/2014/main" id="{91B10105-1727-4B9C-8FCD-3D334C87BDE6}"/>
                </a:ext>
              </a:extLst>
            </p:cNvPr>
            <p:cNvSpPr>
              <a:spLocks noChangeAspect="1"/>
            </p:cNvSpPr>
            <p:nvPr>
              <p:custDataLst>
                <p:tags r:id="rId65"/>
              </p:custDataLst>
            </p:nvPr>
          </p:nvSpPr>
          <p:spPr>
            <a:xfrm>
              <a:off x="4334905" y="3282696"/>
              <a:ext cx="292608" cy="292608"/>
            </a:xfrm>
            <a:custGeom>
              <a:avLst/>
              <a:gdLst/>
              <a:ahLst/>
              <a:cxnLst/>
              <a:rect l="l" t="t" r="r" b="b"/>
              <a:pathLst>
                <a:path w="635000" h="635000">
                  <a:moveTo>
                    <a:pt x="317500" y="0"/>
                  </a:moveTo>
                  <a:arcTo wR="317500" hR="317500" stAng="16200000" swAng="12096000"/>
                  <a:lnTo>
                    <a:pt x="317500" y="317500"/>
                  </a:lnTo>
                  <a:close/>
                </a:path>
                <a:path w="635000" h="635000" fill="none">
                  <a:moveTo>
                    <a:pt x="200620" y="612704"/>
                  </a:moveTo>
                  <a:arcTo wR="317500" hR="317500" stAng="6696000" swAng="9503999"/>
                </a:path>
              </a:pathLst>
            </a:custGeom>
            <a:grpFill/>
            <a:ln w="19050" cmpd="sng">
              <a:solidFill>
                <a:schemeClr val="tx1"/>
              </a:solidFill>
            </a:ln>
          </p:spPr>
          <p:txBody>
            <a:bodyPr/>
            <a:lstStyle/>
            <a:p>
              <a:endParaRPr lang="en-GB"/>
            </a:p>
          </p:txBody>
        </p:sp>
        <p:sp>
          <p:nvSpPr>
            <p:cNvPr id="87" name="Harvey 57/100 [57]">
              <a:extLst>
                <a:ext uri="{FF2B5EF4-FFF2-40B4-BE49-F238E27FC236}">
                  <a16:creationId xmlns:a16="http://schemas.microsoft.com/office/drawing/2014/main" id="{10898073-8095-4DE7-AD95-0F8C96BC360A}"/>
                </a:ext>
              </a:extLst>
            </p:cNvPr>
            <p:cNvSpPr>
              <a:spLocks noChangeAspect="1"/>
            </p:cNvSpPr>
            <p:nvPr>
              <p:custDataLst>
                <p:tags r:id="rId66"/>
              </p:custDataLst>
            </p:nvPr>
          </p:nvSpPr>
          <p:spPr>
            <a:xfrm>
              <a:off x="4334905" y="3282696"/>
              <a:ext cx="292608" cy="292608"/>
            </a:xfrm>
            <a:custGeom>
              <a:avLst/>
              <a:gdLst/>
              <a:ahLst/>
              <a:cxnLst/>
              <a:rect l="l" t="t" r="r" b="b"/>
              <a:pathLst>
                <a:path w="635000" h="635000">
                  <a:moveTo>
                    <a:pt x="317500" y="0"/>
                  </a:moveTo>
                  <a:arcTo wR="317500" hR="317500" stAng="16200000" swAng="12312000"/>
                  <a:lnTo>
                    <a:pt x="317500" y="317500"/>
                  </a:lnTo>
                  <a:close/>
                </a:path>
                <a:path w="635000" h="635000" fill="none">
                  <a:moveTo>
                    <a:pt x="182315" y="604782"/>
                  </a:moveTo>
                  <a:arcTo wR="317500" hR="317500" stAng="6911999" swAng="9288000"/>
                </a:path>
              </a:pathLst>
            </a:custGeom>
            <a:grpFill/>
            <a:ln w="19050" cmpd="sng">
              <a:solidFill>
                <a:schemeClr val="tx1"/>
              </a:solidFill>
            </a:ln>
          </p:spPr>
          <p:txBody>
            <a:bodyPr/>
            <a:lstStyle/>
            <a:p>
              <a:endParaRPr lang="en-GB"/>
            </a:p>
          </p:txBody>
        </p:sp>
        <p:sp>
          <p:nvSpPr>
            <p:cNvPr id="88" name="Harvey 58/100 [58]">
              <a:extLst>
                <a:ext uri="{FF2B5EF4-FFF2-40B4-BE49-F238E27FC236}">
                  <a16:creationId xmlns:a16="http://schemas.microsoft.com/office/drawing/2014/main" id="{6DAC7101-D4D8-448C-A304-03FD92F4726B}"/>
                </a:ext>
              </a:extLst>
            </p:cNvPr>
            <p:cNvSpPr>
              <a:spLocks noChangeAspect="1"/>
            </p:cNvSpPr>
            <p:nvPr>
              <p:custDataLst>
                <p:tags r:id="rId67"/>
              </p:custDataLst>
            </p:nvPr>
          </p:nvSpPr>
          <p:spPr>
            <a:xfrm>
              <a:off x="4334905" y="3282696"/>
              <a:ext cx="292608" cy="292608"/>
            </a:xfrm>
            <a:custGeom>
              <a:avLst/>
              <a:gdLst/>
              <a:ahLst/>
              <a:cxnLst/>
              <a:rect l="l" t="t" r="r" b="b"/>
              <a:pathLst>
                <a:path w="635000" h="635000">
                  <a:moveTo>
                    <a:pt x="317500" y="0"/>
                  </a:moveTo>
                  <a:arcTo wR="317500" hR="317500" stAng="16200000" swAng="12527999"/>
                  <a:lnTo>
                    <a:pt x="317500" y="317500"/>
                  </a:lnTo>
                  <a:close/>
                </a:path>
                <a:path w="635000" h="635000" fill="none">
                  <a:moveTo>
                    <a:pt x="164543" y="595727"/>
                  </a:moveTo>
                  <a:arcTo wR="317500" hR="317500" stAng="7127999" swAng="9072000"/>
                </a:path>
              </a:pathLst>
            </a:custGeom>
            <a:grpFill/>
            <a:ln w="19050" cmpd="sng">
              <a:solidFill>
                <a:schemeClr val="tx1"/>
              </a:solidFill>
            </a:ln>
          </p:spPr>
          <p:txBody>
            <a:bodyPr/>
            <a:lstStyle/>
            <a:p>
              <a:endParaRPr lang="en-GB"/>
            </a:p>
          </p:txBody>
        </p:sp>
        <p:sp>
          <p:nvSpPr>
            <p:cNvPr id="89" name="Harvey 59/100 [59]">
              <a:extLst>
                <a:ext uri="{FF2B5EF4-FFF2-40B4-BE49-F238E27FC236}">
                  <a16:creationId xmlns:a16="http://schemas.microsoft.com/office/drawing/2014/main" id="{217FF511-93A0-4626-AD9A-E3C9223AB082}"/>
                </a:ext>
              </a:extLst>
            </p:cNvPr>
            <p:cNvSpPr>
              <a:spLocks noChangeAspect="1"/>
            </p:cNvSpPr>
            <p:nvPr>
              <p:custDataLst>
                <p:tags r:id="rId68"/>
              </p:custDataLst>
            </p:nvPr>
          </p:nvSpPr>
          <p:spPr>
            <a:xfrm>
              <a:off x="4334905" y="3282696"/>
              <a:ext cx="292608" cy="292608"/>
            </a:xfrm>
            <a:custGeom>
              <a:avLst/>
              <a:gdLst/>
              <a:ahLst/>
              <a:cxnLst/>
              <a:rect l="l" t="t" r="r" b="b"/>
              <a:pathLst>
                <a:path w="635000" h="635000">
                  <a:moveTo>
                    <a:pt x="317500" y="0"/>
                  </a:moveTo>
                  <a:arcTo wR="317500" hR="317500" stAng="16200000" swAng="12743999"/>
                  <a:lnTo>
                    <a:pt x="317500" y="317500"/>
                  </a:lnTo>
                  <a:close/>
                </a:path>
                <a:path w="635000" h="635000" fill="none">
                  <a:moveTo>
                    <a:pt x="147374" y="585574"/>
                  </a:moveTo>
                  <a:arcTo wR="317500" hR="317500" stAng="7343999" swAng="8856000"/>
                </a:path>
              </a:pathLst>
            </a:custGeom>
            <a:grpFill/>
            <a:ln w="19050" cmpd="sng">
              <a:solidFill>
                <a:schemeClr val="tx1"/>
              </a:solidFill>
            </a:ln>
          </p:spPr>
          <p:txBody>
            <a:bodyPr/>
            <a:lstStyle/>
            <a:p>
              <a:endParaRPr lang="en-GB"/>
            </a:p>
          </p:txBody>
        </p:sp>
        <p:sp>
          <p:nvSpPr>
            <p:cNvPr id="90" name="Harvey 60/100 [60]">
              <a:extLst>
                <a:ext uri="{FF2B5EF4-FFF2-40B4-BE49-F238E27FC236}">
                  <a16:creationId xmlns:a16="http://schemas.microsoft.com/office/drawing/2014/main" id="{B174582B-2B02-49C0-BF3C-2F590DA4B376}"/>
                </a:ext>
              </a:extLst>
            </p:cNvPr>
            <p:cNvSpPr>
              <a:spLocks noChangeAspect="1"/>
            </p:cNvSpPr>
            <p:nvPr>
              <p:custDataLst>
                <p:tags r:id="rId69"/>
              </p:custDataLst>
            </p:nvPr>
          </p:nvSpPr>
          <p:spPr>
            <a:xfrm>
              <a:off x="4334905" y="3282696"/>
              <a:ext cx="292608" cy="292608"/>
            </a:xfrm>
            <a:custGeom>
              <a:avLst/>
              <a:gdLst/>
              <a:ahLst/>
              <a:cxnLst/>
              <a:rect l="l" t="t" r="r" b="b"/>
              <a:pathLst>
                <a:path w="635000" h="635000">
                  <a:moveTo>
                    <a:pt x="317500" y="0"/>
                  </a:moveTo>
                  <a:arcTo wR="317500" hR="317500" stAng="16200000" swAng="12960000"/>
                  <a:lnTo>
                    <a:pt x="317500" y="317500"/>
                  </a:lnTo>
                  <a:close/>
                </a:path>
                <a:path w="635000" h="635000" fill="none">
                  <a:moveTo>
                    <a:pt x="130878" y="574362"/>
                  </a:moveTo>
                  <a:arcTo wR="317500" hR="317500" stAng="7560000" swAng="8640000"/>
                </a:path>
              </a:pathLst>
            </a:custGeom>
            <a:grpFill/>
            <a:ln w="19050" cmpd="sng">
              <a:solidFill>
                <a:schemeClr val="tx1"/>
              </a:solidFill>
            </a:ln>
          </p:spPr>
          <p:txBody>
            <a:bodyPr/>
            <a:lstStyle/>
            <a:p>
              <a:endParaRPr lang="en-GB"/>
            </a:p>
          </p:txBody>
        </p:sp>
        <p:sp>
          <p:nvSpPr>
            <p:cNvPr id="91" name="Harvey 61/100 [61]">
              <a:extLst>
                <a:ext uri="{FF2B5EF4-FFF2-40B4-BE49-F238E27FC236}">
                  <a16:creationId xmlns:a16="http://schemas.microsoft.com/office/drawing/2014/main" id="{33DB99C1-7490-4472-9497-92CB0A05D37F}"/>
                </a:ext>
              </a:extLst>
            </p:cNvPr>
            <p:cNvSpPr>
              <a:spLocks noChangeAspect="1"/>
            </p:cNvSpPr>
            <p:nvPr>
              <p:custDataLst>
                <p:tags r:id="rId70"/>
              </p:custDataLst>
            </p:nvPr>
          </p:nvSpPr>
          <p:spPr>
            <a:xfrm>
              <a:off x="4334905" y="3282696"/>
              <a:ext cx="292608" cy="292608"/>
            </a:xfrm>
            <a:custGeom>
              <a:avLst/>
              <a:gdLst/>
              <a:ahLst/>
              <a:cxnLst/>
              <a:rect l="l" t="t" r="r" b="b"/>
              <a:pathLst>
                <a:path w="635000" h="635000">
                  <a:moveTo>
                    <a:pt x="317500" y="0"/>
                  </a:moveTo>
                  <a:arcTo wR="317500" hR="317500" stAng="16200000" swAng="13176000"/>
                  <a:lnTo>
                    <a:pt x="317500" y="317500"/>
                  </a:lnTo>
                  <a:close/>
                </a:path>
                <a:path w="635000" h="635000" fill="none">
                  <a:moveTo>
                    <a:pt x="115117" y="562137"/>
                  </a:moveTo>
                  <a:arcTo wR="317500" hR="317500" stAng="7776000" swAng="8424000"/>
                </a:path>
              </a:pathLst>
            </a:custGeom>
            <a:grpFill/>
            <a:ln w="19050" cmpd="sng">
              <a:solidFill>
                <a:schemeClr val="tx1"/>
              </a:solidFill>
            </a:ln>
          </p:spPr>
          <p:txBody>
            <a:bodyPr/>
            <a:lstStyle/>
            <a:p>
              <a:endParaRPr lang="en-GB"/>
            </a:p>
          </p:txBody>
        </p:sp>
        <p:sp>
          <p:nvSpPr>
            <p:cNvPr id="92" name="Harvey 62/100 [62]">
              <a:extLst>
                <a:ext uri="{FF2B5EF4-FFF2-40B4-BE49-F238E27FC236}">
                  <a16:creationId xmlns:a16="http://schemas.microsoft.com/office/drawing/2014/main" id="{5B3273E3-981C-4F41-B7C3-9586D2DDB606}"/>
                </a:ext>
              </a:extLst>
            </p:cNvPr>
            <p:cNvSpPr>
              <a:spLocks noChangeAspect="1"/>
            </p:cNvSpPr>
            <p:nvPr>
              <p:custDataLst>
                <p:tags r:id="rId71"/>
              </p:custDataLst>
            </p:nvPr>
          </p:nvSpPr>
          <p:spPr>
            <a:xfrm>
              <a:off x="4334905" y="3282696"/>
              <a:ext cx="292608" cy="292608"/>
            </a:xfrm>
            <a:custGeom>
              <a:avLst/>
              <a:gdLst/>
              <a:ahLst/>
              <a:cxnLst/>
              <a:rect l="l" t="t" r="r" b="b"/>
              <a:pathLst>
                <a:path w="635000" h="635000">
                  <a:moveTo>
                    <a:pt x="317500" y="0"/>
                  </a:moveTo>
                  <a:arcTo wR="317500" hR="317500" stAng="16200000" swAng="13392000"/>
                  <a:lnTo>
                    <a:pt x="317500" y="317500"/>
                  </a:lnTo>
                  <a:close/>
                </a:path>
                <a:path w="635000" h="635000" fill="none">
                  <a:moveTo>
                    <a:pt x="100156" y="548947"/>
                  </a:moveTo>
                  <a:arcTo wR="317500" hR="317500" stAng="7991999" swAng="8208000"/>
                </a:path>
              </a:pathLst>
            </a:custGeom>
            <a:grpFill/>
            <a:ln w="19050" cmpd="sng">
              <a:solidFill>
                <a:schemeClr val="tx1"/>
              </a:solidFill>
            </a:ln>
          </p:spPr>
          <p:txBody>
            <a:bodyPr/>
            <a:lstStyle/>
            <a:p>
              <a:endParaRPr lang="en-GB"/>
            </a:p>
          </p:txBody>
        </p:sp>
        <p:sp>
          <p:nvSpPr>
            <p:cNvPr id="93" name="Harvey 63/100 [63]">
              <a:extLst>
                <a:ext uri="{FF2B5EF4-FFF2-40B4-BE49-F238E27FC236}">
                  <a16:creationId xmlns:a16="http://schemas.microsoft.com/office/drawing/2014/main" id="{B054D749-7282-4A1A-A3AE-FCEA23483CB5}"/>
                </a:ext>
              </a:extLst>
            </p:cNvPr>
            <p:cNvSpPr>
              <a:spLocks noChangeAspect="1"/>
            </p:cNvSpPr>
            <p:nvPr>
              <p:custDataLst>
                <p:tags r:id="rId72"/>
              </p:custDataLst>
            </p:nvPr>
          </p:nvSpPr>
          <p:spPr>
            <a:xfrm>
              <a:off x="4334905" y="3282696"/>
              <a:ext cx="292608" cy="292608"/>
            </a:xfrm>
            <a:custGeom>
              <a:avLst/>
              <a:gdLst/>
              <a:ahLst/>
              <a:cxnLst/>
              <a:rect l="l" t="t" r="r" b="b"/>
              <a:pathLst>
                <a:path w="635000" h="635000">
                  <a:moveTo>
                    <a:pt x="317500" y="0"/>
                  </a:moveTo>
                  <a:arcTo wR="317500" hR="317500" stAng="16200000" swAng="13608000"/>
                  <a:lnTo>
                    <a:pt x="317500" y="317500"/>
                  </a:lnTo>
                  <a:close/>
                </a:path>
                <a:path w="635000" h="635000" fill="none">
                  <a:moveTo>
                    <a:pt x="86052" y="534843"/>
                  </a:moveTo>
                  <a:arcTo wR="317500" hR="317500" stAng="8208000" swAng="7991999"/>
                </a:path>
              </a:pathLst>
            </a:custGeom>
            <a:grpFill/>
            <a:ln w="19050" cmpd="sng">
              <a:solidFill>
                <a:schemeClr val="tx1"/>
              </a:solidFill>
            </a:ln>
          </p:spPr>
          <p:txBody>
            <a:bodyPr/>
            <a:lstStyle/>
            <a:p>
              <a:endParaRPr lang="en-GB"/>
            </a:p>
          </p:txBody>
        </p:sp>
        <p:sp>
          <p:nvSpPr>
            <p:cNvPr id="94" name="Harvey 64/100 [64]">
              <a:extLst>
                <a:ext uri="{FF2B5EF4-FFF2-40B4-BE49-F238E27FC236}">
                  <a16:creationId xmlns:a16="http://schemas.microsoft.com/office/drawing/2014/main" id="{FAD20644-5B4D-4DCF-905C-ADF42E9EB48E}"/>
                </a:ext>
              </a:extLst>
            </p:cNvPr>
            <p:cNvSpPr>
              <a:spLocks noChangeAspect="1"/>
            </p:cNvSpPr>
            <p:nvPr>
              <p:custDataLst>
                <p:tags r:id="rId73"/>
              </p:custDataLst>
            </p:nvPr>
          </p:nvSpPr>
          <p:spPr>
            <a:xfrm>
              <a:off x="4334905" y="3282696"/>
              <a:ext cx="292608" cy="292608"/>
            </a:xfrm>
            <a:custGeom>
              <a:avLst/>
              <a:gdLst/>
              <a:ahLst/>
              <a:cxnLst/>
              <a:rect l="l" t="t" r="r" b="b"/>
              <a:pathLst>
                <a:path w="635000" h="635000">
                  <a:moveTo>
                    <a:pt x="317500" y="0"/>
                  </a:moveTo>
                  <a:arcTo wR="317500" hR="317500" stAng="16200000" swAng="13824000"/>
                  <a:lnTo>
                    <a:pt x="317500" y="317500"/>
                  </a:lnTo>
                  <a:close/>
                </a:path>
                <a:path w="635000" h="635000" fill="none">
                  <a:moveTo>
                    <a:pt x="72862" y="519882"/>
                  </a:moveTo>
                  <a:arcTo wR="317500" hR="317500" stAng="8424000" swAng="7776000"/>
                </a:path>
              </a:pathLst>
            </a:custGeom>
            <a:grpFill/>
            <a:ln w="19050" cmpd="sng">
              <a:solidFill>
                <a:schemeClr val="tx1"/>
              </a:solidFill>
            </a:ln>
          </p:spPr>
          <p:txBody>
            <a:bodyPr/>
            <a:lstStyle/>
            <a:p>
              <a:endParaRPr lang="en-GB"/>
            </a:p>
          </p:txBody>
        </p:sp>
        <p:sp>
          <p:nvSpPr>
            <p:cNvPr id="95" name="Harvey 65/100 [65]">
              <a:extLst>
                <a:ext uri="{FF2B5EF4-FFF2-40B4-BE49-F238E27FC236}">
                  <a16:creationId xmlns:a16="http://schemas.microsoft.com/office/drawing/2014/main" id="{209F7C97-D7C7-4B24-BA42-05A1577E875F}"/>
                </a:ext>
              </a:extLst>
            </p:cNvPr>
            <p:cNvSpPr>
              <a:spLocks noChangeAspect="1"/>
            </p:cNvSpPr>
            <p:nvPr>
              <p:custDataLst>
                <p:tags r:id="rId74"/>
              </p:custDataLst>
            </p:nvPr>
          </p:nvSpPr>
          <p:spPr>
            <a:xfrm>
              <a:off x="4334905" y="3282696"/>
              <a:ext cx="292608" cy="292608"/>
            </a:xfrm>
            <a:custGeom>
              <a:avLst/>
              <a:gdLst/>
              <a:ahLst/>
              <a:cxnLst/>
              <a:rect l="l" t="t" r="r" b="b"/>
              <a:pathLst>
                <a:path w="635000" h="635000">
                  <a:moveTo>
                    <a:pt x="317500" y="0"/>
                  </a:moveTo>
                  <a:arcTo wR="317500" hR="317500" stAng="16200000" swAng="14040000"/>
                  <a:lnTo>
                    <a:pt x="317500" y="317500"/>
                  </a:lnTo>
                  <a:close/>
                </a:path>
                <a:path w="635000" h="635000" fill="none">
                  <a:moveTo>
                    <a:pt x="60637" y="504121"/>
                  </a:moveTo>
                  <a:arcTo wR="317500" hR="317500" stAng="8640000" swAng="7559999"/>
                </a:path>
              </a:pathLst>
            </a:custGeom>
            <a:grpFill/>
            <a:ln w="19050" cmpd="sng">
              <a:solidFill>
                <a:schemeClr val="tx1"/>
              </a:solidFill>
            </a:ln>
          </p:spPr>
          <p:txBody>
            <a:bodyPr/>
            <a:lstStyle/>
            <a:p>
              <a:endParaRPr lang="en-GB"/>
            </a:p>
          </p:txBody>
        </p:sp>
        <p:sp>
          <p:nvSpPr>
            <p:cNvPr id="96" name="Harvey 66/100 [66]">
              <a:extLst>
                <a:ext uri="{FF2B5EF4-FFF2-40B4-BE49-F238E27FC236}">
                  <a16:creationId xmlns:a16="http://schemas.microsoft.com/office/drawing/2014/main" id="{DF1C9977-12F0-4A6D-80C6-EE308E12725D}"/>
                </a:ext>
              </a:extLst>
            </p:cNvPr>
            <p:cNvSpPr>
              <a:spLocks noChangeAspect="1"/>
            </p:cNvSpPr>
            <p:nvPr>
              <p:custDataLst>
                <p:tags r:id="rId75"/>
              </p:custDataLst>
            </p:nvPr>
          </p:nvSpPr>
          <p:spPr>
            <a:xfrm>
              <a:off x="4334905" y="3282696"/>
              <a:ext cx="292608" cy="292608"/>
            </a:xfrm>
            <a:custGeom>
              <a:avLst/>
              <a:gdLst/>
              <a:ahLst/>
              <a:cxnLst/>
              <a:rect l="l" t="t" r="r" b="b"/>
              <a:pathLst>
                <a:path w="635000" h="635000">
                  <a:moveTo>
                    <a:pt x="317500" y="0"/>
                  </a:moveTo>
                  <a:arcTo wR="317500" hR="317500" stAng="16200000" swAng="14256000"/>
                  <a:lnTo>
                    <a:pt x="317500" y="317500"/>
                  </a:lnTo>
                  <a:close/>
                </a:path>
                <a:path w="635000" h="635000" fill="none">
                  <a:moveTo>
                    <a:pt x="49425" y="487625"/>
                  </a:moveTo>
                  <a:arcTo wR="317500" hR="317500" stAng="8856000" swAng="7343999"/>
                </a:path>
              </a:pathLst>
            </a:custGeom>
            <a:grpFill/>
            <a:ln w="19050" cmpd="sng">
              <a:solidFill>
                <a:schemeClr val="tx1"/>
              </a:solidFill>
            </a:ln>
          </p:spPr>
          <p:txBody>
            <a:bodyPr/>
            <a:lstStyle/>
            <a:p>
              <a:endParaRPr lang="en-GB"/>
            </a:p>
          </p:txBody>
        </p:sp>
        <p:sp>
          <p:nvSpPr>
            <p:cNvPr id="97" name="Harvey 67/100 [67]">
              <a:extLst>
                <a:ext uri="{FF2B5EF4-FFF2-40B4-BE49-F238E27FC236}">
                  <a16:creationId xmlns:a16="http://schemas.microsoft.com/office/drawing/2014/main" id="{A71F6A66-C058-4F2F-B290-FA1CC991F642}"/>
                </a:ext>
              </a:extLst>
            </p:cNvPr>
            <p:cNvSpPr>
              <a:spLocks noChangeAspect="1"/>
            </p:cNvSpPr>
            <p:nvPr>
              <p:custDataLst>
                <p:tags r:id="rId76"/>
              </p:custDataLst>
            </p:nvPr>
          </p:nvSpPr>
          <p:spPr>
            <a:xfrm>
              <a:off x="4334905" y="3282696"/>
              <a:ext cx="292608" cy="292608"/>
            </a:xfrm>
            <a:custGeom>
              <a:avLst/>
              <a:gdLst/>
              <a:ahLst/>
              <a:cxnLst/>
              <a:rect l="l" t="t" r="r" b="b"/>
              <a:pathLst>
                <a:path w="635000" h="635000">
                  <a:moveTo>
                    <a:pt x="317500" y="0"/>
                  </a:moveTo>
                  <a:arcTo wR="317500" hR="317500" stAng="16200000" swAng="14472000"/>
                  <a:lnTo>
                    <a:pt x="317500" y="317500"/>
                  </a:lnTo>
                  <a:close/>
                </a:path>
                <a:path w="635000" h="635000" fill="none">
                  <a:moveTo>
                    <a:pt x="39272" y="470456"/>
                  </a:moveTo>
                  <a:arcTo wR="317500" hR="317500" stAng="9072000" swAng="7127999"/>
                </a:path>
              </a:pathLst>
            </a:custGeom>
            <a:grpFill/>
            <a:ln w="19050" cmpd="sng">
              <a:solidFill>
                <a:schemeClr val="tx1"/>
              </a:solidFill>
            </a:ln>
          </p:spPr>
          <p:txBody>
            <a:bodyPr/>
            <a:lstStyle/>
            <a:p>
              <a:endParaRPr lang="en-GB"/>
            </a:p>
          </p:txBody>
        </p:sp>
        <p:sp>
          <p:nvSpPr>
            <p:cNvPr id="98" name="Harvey 68/100 [68]">
              <a:extLst>
                <a:ext uri="{FF2B5EF4-FFF2-40B4-BE49-F238E27FC236}">
                  <a16:creationId xmlns:a16="http://schemas.microsoft.com/office/drawing/2014/main" id="{3DEC417F-7D71-4C5B-8085-B1583B2FCCC6}"/>
                </a:ext>
              </a:extLst>
            </p:cNvPr>
            <p:cNvSpPr>
              <a:spLocks noChangeAspect="1"/>
            </p:cNvSpPr>
            <p:nvPr>
              <p:custDataLst>
                <p:tags r:id="rId77"/>
              </p:custDataLst>
            </p:nvPr>
          </p:nvSpPr>
          <p:spPr>
            <a:xfrm>
              <a:off x="4334905" y="3282696"/>
              <a:ext cx="292608" cy="292608"/>
            </a:xfrm>
            <a:custGeom>
              <a:avLst/>
              <a:gdLst/>
              <a:ahLst/>
              <a:cxnLst/>
              <a:rect l="l" t="t" r="r" b="b"/>
              <a:pathLst>
                <a:path w="635000" h="635000">
                  <a:moveTo>
                    <a:pt x="317500" y="0"/>
                  </a:moveTo>
                  <a:arcTo wR="317500" hR="317500" stAng="16200000" swAng="14688000"/>
                  <a:lnTo>
                    <a:pt x="317500" y="317500"/>
                  </a:lnTo>
                  <a:close/>
                </a:path>
                <a:path w="635000" h="635000" fill="none">
                  <a:moveTo>
                    <a:pt x="30217" y="452684"/>
                  </a:moveTo>
                  <a:arcTo wR="317500" hR="317500" stAng="9288000" swAng="6911999"/>
                </a:path>
              </a:pathLst>
            </a:custGeom>
            <a:grpFill/>
            <a:ln w="19050" cmpd="sng">
              <a:solidFill>
                <a:schemeClr val="tx1"/>
              </a:solidFill>
            </a:ln>
          </p:spPr>
          <p:txBody>
            <a:bodyPr/>
            <a:lstStyle/>
            <a:p>
              <a:endParaRPr lang="en-GB"/>
            </a:p>
          </p:txBody>
        </p:sp>
        <p:sp>
          <p:nvSpPr>
            <p:cNvPr id="99" name="Harvey 69/100 [69]">
              <a:extLst>
                <a:ext uri="{FF2B5EF4-FFF2-40B4-BE49-F238E27FC236}">
                  <a16:creationId xmlns:a16="http://schemas.microsoft.com/office/drawing/2014/main" id="{96A13EE1-EC22-4C01-B4AB-3EF6602FDFBA}"/>
                </a:ext>
              </a:extLst>
            </p:cNvPr>
            <p:cNvSpPr>
              <a:spLocks noChangeAspect="1"/>
            </p:cNvSpPr>
            <p:nvPr>
              <p:custDataLst>
                <p:tags r:id="rId78"/>
              </p:custDataLst>
            </p:nvPr>
          </p:nvSpPr>
          <p:spPr>
            <a:xfrm>
              <a:off x="4334905" y="3282696"/>
              <a:ext cx="292608" cy="292608"/>
            </a:xfrm>
            <a:custGeom>
              <a:avLst/>
              <a:gdLst/>
              <a:ahLst/>
              <a:cxnLst/>
              <a:rect l="l" t="t" r="r" b="b"/>
              <a:pathLst>
                <a:path w="635000" h="635000">
                  <a:moveTo>
                    <a:pt x="317500" y="0"/>
                  </a:moveTo>
                  <a:arcTo wR="317500" hR="317500" stAng="16200000" swAng="14903999"/>
                  <a:lnTo>
                    <a:pt x="317500" y="317500"/>
                  </a:lnTo>
                  <a:close/>
                </a:path>
                <a:path w="635000" h="635000" fill="none">
                  <a:moveTo>
                    <a:pt x="22295" y="434379"/>
                  </a:moveTo>
                  <a:arcTo wR="317500" hR="317500" stAng="9503999" swAng="6696000"/>
                </a:path>
              </a:pathLst>
            </a:custGeom>
            <a:grpFill/>
            <a:ln w="19050" cmpd="sng">
              <a:solidFill>
                <a:schemeClr val="tx1"/>
              </a:solidFill>
            </a:ln>
          </p:spPr>
          <p:txBody>
            <a:bodyPr/>
            <a:lstStyle/>
            <a:p>
              <a:endParaRPr lang="en-GB"/>
            </a:p>
          </p:txBody>
        </p:sp>
        <p:sp>
          <p:nvSpPr>
            <p:cNvPr id="100" name="Harvey 70/100 [70]">
              <a:extLst>
                <a:ext uri="{FF2B5EF4-FFF2-40B4-BE49-F238E27FC236}">
                  <a16:creationId xmlns:a16="http://schemas.microsoft.com/office/drawing/2014/main" id="{EFB4A714-9F67-4868-825D-66C4F537A5E2}"/>
                </a:ext>
              </a:extLst>
            </p:cNvPr>
            <p:cNvSpPr>
              <a:spLocks noChangeAspect="1"/>
            </p:cNvSpPr>
            <p:nvPr>
              <p:custDataLst>
                <p:tags r:id="rId79"/>
              </p:custDataLst>
            </p:nvPr>
          </p:nvSpPr>
          <p:spPr>
            <a:xfrm>
              <a:off x="4334905" y="3282696"/>
              <a:ext cx="292608" cy="292608"/>
            </a:xfrm>
            <a:custGeom>
              <a:avLst/>
              <a:gdLst/>
              <a:ahLst/>
              <a:cxnLst/>
              <a:rect l="l" t="t" r="r" b="b"/>
              <a:pathLst>
                <a:path w="635000" h="635000">
                  <a:moveTo>
                    <a:pt x="317500" y="0"/>
                  </a:moveTo>
                  <a:arcTo wR="317500" hR="317500" stAng="16200000" swAng="15119999"/>
                  <a:lnTo>
                    <a:pt x="317500" y="317500"/>
                  </a:lnTo>
                  <a:close/>
                </a:path>
                <a:path w="635000" h="635000" fill="none">
                  <a:moveTo>
                    <a:pt x="15539" y="415612"/>
                  </a:moveTo>
                  <a:arcTo wR="317500" hR="317500" stAng="9719999" swAng="6480000"/>
                </a:path>
              </a:pathLst>
            </a:custGeom>
            <a:grpFill/>
            <a:ln w="19050" cmpd="sng">
              <a:solidFill>
                <a:schemeClr val="tx1"/>
              </a:solidFill>
            </a:ln>
          </p:spPr>
          <p:txBody>
            <a:bodyPr/>
            <a:lstStyle/>
            <a:p>
              <a:endParaRPr lang="en-GB"/>
            </a:p>
          </p:txBody>
        </p:sp>
        <p:sp>
          <p:nvSpPr>
            <p:cNvPr id="101" name="Harvey 71/100 [71]">
              <a:extLst>
                <a:ext uri="{FF2B5EF4-FFF2-40B4-BE49-F238E27FC236}">
                  <a16:creationId xmlns:a16="http://schemas.microsoft.com/office/drawing/2014/main" id="{F19A226F-E078-4A46-A954-75FADD25402D}"/>
                </a:ext>
              </a:extLst>
            </p:cNvPr>
            <p:cNvSpPr>
              <a:spLocks noChangeAspect="1"/>
            </p:cNvSpPr>
            <p:nvPr>
              <p:custDataLst>
                <p:tags r:id="rId80"/>
              </p:custDataLst>
            </p:nvPr>
          </p:nvSpPr>
          <p:spPr>
            <a:xfrm>
              <a:off x="4334905" y="3282696"/>
              <a:ext cx="292608" cy="292608"/>
            </a:xfrm>
            <a:custGeom>
              <a:avLst/>
              <a:gdLst/>
              <a:ahLst/>
              <a:cxnLst/>
              <a:rect l="l" t="t" r="r" b="b"/>
              <a:pathLst>
                <a:path w="635000" h="635000">
                  <a:moveTo>
                    <a:pt x="317500" y="0"/>
                  </a:moveTo>
                  <a:arcTo wR="317500" hR="317500" stAng="16200000" swAng="15336000"/>
                  <a:lnTo>
                    <a:pt x="317500" y="317500"/>
                  </a:lnTo>
                  <a:close/>
                </a:path>
                <a:path w="635000" h="635000" fill="none">
                  <a:moveTo>
                    <a:pt x="9974" y="396459"/>
                  </a:moveTo>
                  <a:arcTo wR="317500" hR="317500" stAng="9936000" swAng="6264000"/>
                </a:path>
              </a:pathLst>
            </a:custGeom>
            <a:grpFill/>
            <a:ln w="19050" cmpd="sng">
              <a:solidFill>
                <a:schemeClr val="tx1"/>
              </a:solidFill>
            </a:ln>
          </p:spPr>
          <p:txBody>
            <a:bodyPr/>
            <a:lstStyle/>
            <a:p>
              <a:endParaRPr lang="en-GB"/>
            </a:p>
          </p:txBody>
        </p:sp>
        <p:sp>
          <p:nvSpPr>
            <p:cNvPr id="102" name="Harvey 72/100 [72]">
              <a:extLst>
                <a:ext uri="{FF2B5EF4-FFF2-40B4-BE49-F238E27FC236}">
                  <a16:creationId xmlns:a16="http://schemas.microsoft.com/office/drawing/2014/main" id="{756F7D21-1D93-4B57-ABFA-EE5584CBC7E6}"/>
                </a:ext>
              </a:extLst>
            </p:cNvPr>
            <p:cNvSpPr>
              <a:spLocks noChangeAspect="1"/>
            </p:cNvSpPr>
            <p:nvPr>
              <p:custDataLst>
                <p:tags r:id="rId81"/>
              </p:custDataLst>
            </p:nvPr>
          </p:nvSpPr>
          <p:spPr>
            <a:xfrm>
              <a:off x="4334905" y="3282696"/>
              <a:ext cx="292608" cy="292608"/>
            </a:xfrm>
            <a:custGeom>
              <a:avLst/>
              <a:gdLst/>
              <a:ahLst/>
              <a:cxnLst/>
              <a:rect l="l" t="t" r="r" b="b"/>
              <a:pathLst>
                <a:path w="635000" h="635000">
                  <a:moveTo>
                    <a:pt x="317500" y="0"/>
                  </a:moveTo>
                  <a:arcTo wR="317500" hR="317500" stAng="16200000" swAng="15552000"/>
                  <a:lnTo>
                    <a:pt x="317500" y="317500"/>
                  </a:lnTo>
                  <a:close/>
                </a:path>
                <a:path w="635000" h="635000" fill="none">
                  <a:moveTo>
                    <a:pt x="5623" y="376993"/>
                  </a:moveTo>
                  <a:arcTo wR="317500" hR="317500" stAng="10152000" swAng="6048000"/>
                </a:path>
              </a:pathLst>
            </a:custGeom>
            <a:grpFill/>
            <a:ln w="19050" cmpd="sng">
              <a:solidFill>
                <a:schemeClr val="tx1"/>
              </a:solidFill>
            </a:ln>
          </p:spPr>
          <p:txBody>
            <a:bodyPr/>
            <a:lstStyle/>
            <a:p>
              <a:endParaRPr lang="en-GB"/>
            </a:p>
          </p:txBody>
        </p:sp>
        <p:sp>
          <p:nvSpPr>
            <p:cNvPr id="103" name="Harvey 73/100 [73]">
              <a:extLst>
                <a:ext uri="{FF2B5EF4-FFF2-40B4-BE49-F238E27FC236}">
                  <a16:creationId xmlns:a16="http://schemas.microsoft.com/office/drawing/2014/main" id="{8B48008C-A1AB-43F4-817D-5E481F7E9337}"/>
                </a:ext>
              </a:extLst>
            </p:cNvPr>
            <p:cNvSpPr>
              <a:spLocks noChangeAspect="1"/>
            </p:cNvSpPr>
            <p:nvPr>
              <p:custDataLst>
                <p:tags r:id="rId82"/>
              </p:custDataLst>
            </p:nvPr>
          </p:nvSpPr>
          <p:spPr>
            <a:xfrm>
              <a:off x="4334905" y="3282696"/>
              <a:ext cx="292608" cy="292608"/>
            </a:xfrm>
            <a:custGeom>
              <a:avLst/>
              <a:gdLst/>
              <a:ahLst/>
              <a:cxnLst/>
              <a:rect l="l" t="t" r="r" b="b"/>
              <a:pathLst>
                <a:path w="635000" h="635000">
                  <a:moveTo>
                    <a:pt x="317500" y="0"/>
                  </a:moveTo>
                  <a:arcTo wR="317500" hR="317500" stAng="16200000" swAng="15768000"/>
                  <a:lnTo>
                    <a:pt x="317500" y="317500"/>
                  </a:lnTo>
                  <a:close/>
                </a:path>
                <a:path w="635000" h="635000" fill="none">
                  <a:moveTo>
                    <a:pt x="2503" y="357293"/>
                  </a:moveTo>
                  <a:arcTo wR="317500" hR="317500" stAng="10368000" swAng="5832000"/>
                </a:path>
              </a:pathLst>
            </a:custGeom>
            <a:grpFill/>
            <a:ln w="19050" cmpd="sng">
              <a:solidFill>
                <a:schemeClr val="tx1"/>
              </a:solidFill>
            </a:ln>
          </p:spPr>
          <p:txBody>
            <a:bodyPr/>
            <a:lstStyle/>
            <a:p>
              <a:endParaRPr lang="en-GB"/>
            </a:p>
          </p:txBody>
        </p:sp>
        <p:sp>
          <p:nvSpPr>
            <p:cNvPr id="104" name="Harvey 74/100 [74]">
              <a:extLst>
                <a:ext uri="{FF2B5EF4-FFF2-40B4-BE49-F238E27FC236}">
                  <a16:creationId xmlns:a16="http://schemas.microsoft.com/office/drawing/2014/main" id="{565E5A64-245E-4A5F-89BD-4A608EAB3F91}"/>
                </a:ext>
              </a:extLst>
            </p:cNvPr>
            <p:cNvSpPr>
              <a:spLocks noChangeAspect="1"/>
            </p:cNvSpPr>
            <p:nvPr>
              <p:custDataLst>
                <p:tags r:id="rId83"/>
              </p:custDataLst>
            </p:nvPr>
          </p:nvSpPr>
          <p:spPr>
            <a:xfrm>
              <a:off x="4334905" y="3282696"/>
              <a:ext cx="292608" cy="292608"/>
            </a:xfrm>
            <a:custGeom>
              <a:avLst/>
              <a:gdLst/>
              <a:ahLst/>
              <a:cxnLst/>
              <a:rect l="l" t="t" r="r" b="b"/>
              <a:pathLst>
                <a:path w="635000" h="635000">
                  <a:moveTo>
                    <a:pt x="317500" y="0"/>
                  </a:moveTo>
                  <a:arcTo wR="317500" hR="317500" stAng="16200000" swAng="15983999"/>
                  <a:lnTo>
                    <a:pt x="317500" y="317500"/>
                  </a:lnTo>
                  <a:close/>
                </a:path>
                <a:path w="635000" h="635000" fill="none">
                  <a:moveTo>
                    <a:pt x="626" y="337435"/>
                  </a:moveTo>
                  <a:arcTo wR="317500" hR="317500" stAng="10583999" swAng="5616000"/>
                </a:path>
              </a:pathLst>
            </a:custGeom>
            <a:grpFill/>
            <a:ln w="19050" cmpd="sng">
              <a:solidFill>
                <a:schemeClr val="tx1"/>
              </a:solidFill>
            </a:ln>
          </p:spPr>
          <p:txBody>
            <a:bodyPr/>
            <a:lstStyle/>
            <a:p>
              <a:endParaRPr lang="en-GB"/>
            </a:p>
          </p:txBody>
        </p:sp>
        <p:sp>
          <p:nvSpPr>
            <p:cNvPr id="105" name="Harvey 75/100 [75]">
              <a:extLst>
                <a:ext uri="{FF2B5EF4-FFF2-40B4-BE49-F238E27FC236}">
                  <a16:creationId xmlns:a16="http://schemas.microsoft.com/office/drawing/2014/main" id="{4D5F9994-73C2-4C23-BA0B-7566D8BE9160}"/>
                </a:ext>
              </a:extLst>
            </p:cNvPr>
            <p:cNvSpPr>
              <a:spLocks noChangeAspect="1"/>
            </p:cNvSpPr>
            <p:nvPr>
              <p:custDataLst>
                <p:tags r:id="rId84"/>
              </p:custDataLst>
            </p:nvPr>
          </p:nvSpPr>
          <p:spPr>
            <a:xfrm>
              <a:off x="4334905" y="3282696"/>
              <a:ext cx="292608" cy="292608"/>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txBody>
            <a:bodyPr/>
            <a:lstStyle/>
            <a:p>
              <a:endParaRPr lang="en-GB"/>
            </a:p>
          </p:txBody>
        </p:sp>
        <p:sp>
          <p:nvSpPr>
            <p:cNvPr id="106" name="Harvey 76/100 [76]">
              <a:extLst>
                <a:ext uri="{FF2B5EF4-FFF2-40B4-BE49-F238E27FC236}">
                  <a16:creationId xmlns:a16="http://schemas.microsoft.com/office/drawing/2014/main" id="{BD448083-14BE-4295-B4A4-AED8235312B8}"/>
                </a:ext>
              </a:extLst>
            </p:cNvPr>
            <p:cNvSpPr>
              <a:spLocks noChangeAspect="1"/>
            </p:cNvSpPr>
            <p:nvPr>
              <p:custDataLst>
                <p:tags r:id="rId85"/>
              </p:custDataLst>
            </p:nvPr>
          </p:nvSpPr>
          <p:spPr>
            <a:xfrm>
              <a:off x="4334905" y="3282696"/>
              <a:ext cx="292608" cy="292608"/>
            </a:xfrm>
            <a:custGeom>
              <a:avLst/>
              <a:gdLst/>
              <a:ahLst/>
              <a:cxnLst/>
              <a:rect l="l" t="t" r="r" b="b"/>
              <a:pathLst>
                <a:path w="635000" h="635000">
                  <a:moveTo>
                    <a:pt x="317500" y="0"/>
                  </a:moveTo>
                  <a:arcTo wR="317500" hR="317500" stAng="16200000" swAng="16416000"/>
                  <a:lnTo>
                    <a:pt x="317500" y="317500"/>
                  </a:lnTo>
                  <a:close/>
                </a:path>
                <a:path w="635000" h="635000" fill="none">
                  <a:moveTo>
                    <a:pt x="626" y="297564"/>
                  </a:moveTo>
                  <a:arcTo wR="317500" hR="317500" stAng="11016000" swAng="5183999"/>
                </a:path>
              </a:pathLst>
            </a:custGeom>
            <a:grpFill/>
            <a:ln w="19050" cmpd="sng">
              <a:solidFill>
                <a:schemeClr val="tx1"/>
              </a:solidFill>
            </a:ln>
          </p:spPr>
          <p:txBody>
            <a:bodyPr/>
            <a:lstStyle/>
            <a:p>
              <a:endParaRPr lang="en-GB"/>
            </a:p>
          </p:txBody>
        </p:sp>
        <p:sp>
          <p:nvSpPr>
            <p:cNvPr id="107" name="Harvey 77/100 [77]">
              <a:extLst>
                <a:ext uri="{FF2B5EF4-FFF2-40B4-BE49-F238E27FC236}">
                  <a16:creationId xmlns:a16="http://schemas.microsoft.com/office/drawing/2014/main" id="{77931D2B-536D-4DE6-AE4C-CB9EA4DE4C61}"/>
                </a:ext>
              </a:extLst>
            </p:cNvPr>
            <p:cNvSpPr>
              <a:spLocks noChangeAspect="1"/>
            </p:cNvSpPr>
            <p:nvPr>
              <p:custDataLst>
                <p:tags r:id="rId86"/>
              </p:custDataLst>
            </p:nvPr>
          </p:nvSpPr>
          <p:spPr>
            <a:xfrm>
              <a:off x="4334905" y="3282696"/>
              <a:ext cx="292608" cy="292608"/>
            </a:xfrm>
            <a:custGeom>
              <a:avLst/>
              <a:gdLst/>
              <a:ahLst/>
              <a:cxnLst/>
              <a:rect l="l" t="t" r="r" b="b"/>
              <a:pathLst>
                <a:path w="635000" h="635000">
                  <a:moveTo>
                    <a:pt x="317500" y="0"/>
                  </a:moveTo>
                  <a:arcTo wR="317500" hR="317500" stAng="16200000" swAng="16632000"/>
                  <a:lnTo>
                    <a:pt x="317500" y="317500"/>
                  </a:lnTo>
                  <a:close/>
                </a:path>
                <a:path w="635000" h="635000" fill="none">
                  <a:moveTo>
                    <a:pt x="2503" y="277706"/>
                  </a:moveTo>
                  <a:arcTo wR="317500" hR="317500" stAng="11232000" swAng="4968000"/>
                </a:path>
              </a:pathLst>
            </a:custGeom>
            <a:grpFill/>
            <a:ln w="19050" cmpd="sng">
              <a:solidFill>
                <a:schemeClr val="tx1"/>
              </a:solidFill>
            </a:ln>
          </p:spPr>
          <p:txBody>
            <a:bodyPr/>
            <a:lstStyle/>
            <a:p>
              <a:endParaRPr lang="en-GB"/>
            </a:p>
          </p:txBody>
        </p:sp>
        <p:sp>
          <p:nvSpPr>
            <p:cNvPr id="108" name="Harvey 78/100 [78]">
              <a:extLst>
                <a:ext uri="{FF2B5EF4-FFF2-40B4-BE49-F238E27FC236}">
                  <a16:creationId xmlns:a16="http://schemas.microsoft.com/office/drawing/2014/main" id="{53E1ED11-19DD-4DE4-B566-1978E4E0FAF7}"/>
                </a:ext>
              </a:extLst>
            </p:cNvPr>
            <p:cNvSpPr>
              <a:spLocks noChangeAspect="1"/>
            </p:cNvSpPr>
            <p:nvPr>
              <p:custDataLst>
                <p:tags r:id="rId87"/>
              </p:custDataLst>
            </p:nvPr>
          </p:nvSpPr>
          <p:spPr>
            <a:xfrm>
              <a:off x="4334905" y="3282696"/>
              <a:ext cx="292608" cy="292608"/>
            </a:xfrm>
            <a:custGeom>
              <a:avLst/>
              <a:gdLst/>
              <a:ahLst/>
              <a:cxnLst/>
              <a:rect l="l" t="t" r="r" b="b"/>
              <a:pathLst>
                <a:path w="635000" h="635000">
                  <a:moveTo>
                    <a:pt x="317500" y="0"/>
                  </a:moveTo>
                  <a:arcTo wR="317500" hR="317500" stAng="16200000" swAng="16848000"/>
                  <a:lnTo>
                    <a:pt x="317500" y="317500"/>
                  </a:lnTo>
                  <a:close/>
                </a:path>
                <a:path w="635000" h="635000" fill="none">
                  <a:moveTo>
                    <a:pt x="5623" y="258006"/>
                  </a:moveTo>
                  <a:arcTo wR="317500" hR="317500" stAng="11448000" swAng="4751999"/>
                </a:path>
              </a:pathLst>
            </a:custGeom>
            <a:grpFill/>
            <a:ln w="19050" cmpd="sng">
              <a:solidFill>
                <a:schemeClr val="tx1"/>
              </a:solidFill>
            </a:ln>
          </p:spPr>
          <p:txBody>
            <a:bodyPr/>
            <a:lstStyle/>
            <a:p>
              <a:endParaRPr lang="en-GB"/>
            </a:p>
          </p:txBody>
        </p:sp>
        <p:sp>
          <p:nvSpPr>
            <p:cNvPr id="109" name="Harvey 79/100 [79]">
              <a:extLst>
                <a:ext uri="{FF2B5EF4-FFF2-40B4-BE49-F238E27FC236}">
                  <a16:creationId xmlns:a16="http://schemas.microsoft.com/office/drawing/2014/main" id="{CCE175F0-4184-4D43-8EF9-EA2D4C1192B8}"/>
                </a:ext>
              </a:extLst>
            </p:cNvPr>
            <p:cNvSpPr>
              <a:spLocks noChangeAspect="1"/>
            </p:cNvSpPr>
            <p:nvPr>
              <p:custDataLst>
                <p:tags r:id="rId88"/>
              </p:custDataLst>
            </p:nvPr>
          </p:nvSpPr>
          <p:spPr>
            <a:xfrm>
              <a:off x="4334905" y="3282696"/>
              <a:ext cx="292608" cy="292608"/>
            </a:xfrm>
            <a:custGeom>
              <a:avLst/>
              <a:gdLst/>
              <a:ahLst/>
              <a:cxnLst/>
              <a:rect l="l" t="t" r="r" b="b"/>
              <a:pathLst>
                <a:path w="635000" h="635000">
                  <a:moveTo>
                    <a:pt x="317500" y="0"/>
                  </a:moveTo>
                  <a:arcTo wR="317500" hR="317500" stAng="16200000" swAng="17064000"/>
                  <a:lnTo>
                    <a:pt x="317500" y="317500"/>
                  </a:lnTo>
                  <a:close/>
                </a:path>
                <a:path w="635000" h="635000" fill="none">
                  <a:moveTo>
                    <a:pt x="9974" y="238540"/>
                  </a:moveTo>
                  <a:arcTo wR="317500" hR="317500" stAng="11664000" swAng="4536000"/>
                </a:path>
              </a:pathLst>
            </a:custGeom>
            <a:grpFill/>
            <a:ln w="19050" cmpd="sng">
              <a:solidFill>
                <a:schemeClr val="tx1"/>
              </a:solidFill>
            </a:ln>
          </p:spPr>
          <p:txBody>
            <a:bodyPr/>
            <a:lstStyle/>
            <a:p>
              <a:endParaRPr lang="en-GB"/>
            </a:p>
          </p:txBody>
        </p:sp>
        <p:sp>
          <p:nvSpPr>
            <p:cNvPr id="110" name="Harvey 80/100 [80]">
              <a:extLst>
                <a:ext uri="{FF2B5EF4-FFF2-40B4-BE49-F238E27FC236}">
                  <a16:creationId xmlns:a16="http://schemas.microsoft.com/office/drawing/2014/main" id="{0A3700C8-F53E-4767-B37F-AC04E744EBAC}"/>
                </a:ext>
              </a:extLst>
            </p:cNvPr>
            <p:cNvSpPr>
              <a:spLocks noChangeAspect="1"/>
            </p:cNvSpPr>
            <p:nvPr>
              <p:custDataLst>
                <p:tags r:id="rId89"/>
              </p:custDataLst>
            </p:nvPr>
          </p:nvSpPr>
          <p:spPr>
            <a:xfrm>
              <a:off x="4334905" y="3282696"/>
              <a:ext cx="292608" cy="292608"/>
            </a:xfrm>
            <a:custGeom>
              <a:avLst/>
              <a:gdLst/>
              <a:ahLst/>
              <a:cxnLst/>
              <a:rect l="l" t="t" r="r" b="b"/>
              <a:pathLst>
                <a:path w="635000" h="635000">
                  <a:moveTo>
                    <a:pt x="317500" y="0"/>
                  </a:moveTo>
                  <a:arcTo wR="317500" hR="317500" stAng="16200000" swAng="17280000"/>
                  <a:lnTo>
                    <a:pt x="317500" y="317500"/>
                  </a:lnTo>
                  <a:close/>
                </a:path>
                <a:path w="635000" h="635000" fill="none">
                  <a:moveTo>
                    <a:pt x="15539" y="219387"/>
                  </a:moveTo>
                  <a:arcTo wR="317500" hR="317500" stAng="11880000" swAng="4319999"/>
                </a:path>
              </a:pathLst>
            </a:custGeom>
            <a:grpFill/>
            <a:ln w="19050" cmpd="sng">
              <a:solidFill>
                <a:schemeClr val="tx1"/>
              </a:solidFill>
            </a:ln>
          </p:spPr>
          <p:txBody>
            <a:bodyPr/>
            <a:lstStyle/>
            <a:p>
              <a:endParaRPr lang="en-GB"/>
            </a:p>
          </p:txBody>
        </p:sp>
        <p:sp>
          <p:nvSpPr>
            <p:cNvPr id="111" name="Harvey 81/100 [81]">
              <a:extLst>
                <a:ext uri="{FF2B5EF4-FFF2-40B4-BE49-F238E27FC236}">
                  <a16:creationId xmlns:a16="http://schemas.microsoft.com/office/drawing/2014/main" id="{0BEC1370-E4B6-4E47-8F9F-15D7D8FB2CFC}"/>
                </a:ext>
              </a:extLst>
            </p:cNvPr>
            <p:cNvSpPr>
              <a:spLocks noChangeAspect="1"/>
            </p:cNvSpPr>
            <p:nvPr>
              <p:custDataLst>
                <p:tags r:id="rId90"/>
              </p:custDataLst>
            </p:nvPr>
          </p:nvSpPr>
          <p:spPr>
            <a:xfrm>
              <a:off x="4334905" y="3282696"/>
              <a:ext cx="292608" cy="292608"/>
            </a:xfrm>
            <a:custGeom>
              <a:avLst/>
              <a:gdLst/>
              <a:ahLst/>
              <a:cxnLst/>
              <a:rect l="l" t="t" r="r" b="b"/>
              <a:pathLst>
                <a:path w="635000" h="635000">
                  <a:moveTo>
                    <a:pt x="317500" y="0"/>
                  </a:moveTo>
                  <a:arcTo wR="317500" hR="317500" stAng="16200000" swAng="17496000"/>
                  <a:lnTo>
                    <a:pt x="317500" y="317500"/>
                  </a:lnTo>
                  <a:close/>
                </a:path>
                <a:path w="635000" h="635000" fill="none">
                  <a:moveTo>
                    <a:pt x="22295" y="200620"/>
                  </a:moveTo>
                  <a:arcTo wR="317500" hR="317500" stAng="12096000" swAng="4103999"/>
                </a:path>
              </a:pathLst>
            </a:custGeom>
            <a:grpFill/>
            <a:ln w="19050" cmpd="sng">
              <a:solidFill>
                <a:schemeClr val="tx1"/>
              </a:solidFill>
            </a:ln>
          </p:spPr>
          <p:txBody>
            <a:bodyPr/>
            <a:lstStyle/>
            <a:p>
              <a:endParaRPr lang="en-GB"/>
            </a:p>
          </p:txBody>
        </p:sp>
        <p:sp>
          <p:nvSpPr>
            <p:cNvPr id="112" name="Harvey 82/100 [82]">
              <a:extLst>
                <a:ext uri="{FF2B5EF4-FFF2-40B4-BE49-F238E27FC236}">
                  <a16:creationId xmlns:a16="http://schemas.microsoft.com/office/drawing/2014/main" id="{4C25E3D8-02DA-44CC-A566-01AA84DC7AE3}"/>
                </a:ext>
              </a:extLst>
            </p:cNvPr>
            <p:cNvSpPr>
              <a:spLocks noChangeAspect="1"/>
            </p:cNvSpPr>
            <p:nvPr>
              <p:custDataLst>
                <p:tags r:id="rId91"/>
              </p:custDataLst>
            </p:nvPr>
          </p:nvSpPr>
          <p:spPr>
            <a:xfrm>
              <a:off x="4334905" y="3282696"/>
              <a:ext cx="292608" cy="292608"/>
            </a:xfrm>
            <a:custGeom>
              <a:avLst/>
              <a:gdLst/>
              <a:ahLst/>
              <a:cxnLst/>
              <a:rect l="l" t="t" r="r" b="b"/>
              <a:pathLst>
                <a:path w="635000" h="635000">
                  <a:moveTo>
                    <a:pt x="317500" y="0"/>
                  </a:moveTo>
                  <a:arcTo wR="317500" hR="317500" stAng="16200000" swAng="17712000"/>
                  <a:lnTo>
                    <a:pt x="317500" y="317500"/>
                  </a:lnTo>
                  <a:close/>
                </a:path>
                <a:path w="635000" h="635000" fill="none">
                  <a:moveTo>
                    <a:pt x="30217" y="182315"/>
                  </a:moveTo>
                  <a:arcTo wR="317500" hR="317500" stAng="12312000" swAng="3888000"/>
                </a:path>
              </a:pathLst>
            </a:custGeom>
            <a:grpFill/>
            <a:ln w="19050" cmpd="sng">
              <a:solidFill>
                <a:schemeClr val="tx1"/>
              </a:solidFill>
            </a:ln>
          </p:spPr>
          <p:txBody>
            <a:bodyPr/>
            <a:lstStyle/>
            <a:p>
              <a:endParaRPr lang="en-GB"/>
            </a:p>
          </p:txBody>
        </p:sp>
        <p:sp>
          <p:nvSpPr>
            <p:cNvPr id="113" name="Harvey 83/100 [83]">
              <a:extLst>
                <a:ext uri="{FF2B5EF4-FFF2-40B4-BE49-F238E27FC236}">
                  <a16:creationId xmlns:a16="http://schemas.microsoft.com/office/drawing/2014/main" id="{D30E4CAB-D224-4135-96E3-C41420C5FF8C}"/>
                </a:ext>
              </a:extLst>
            </p:cNvPr>
            <p:cNvSpPr>
              <a:spLocks noChangeAspect="1"/>
            </p:cNvSpPr>
            <p:nvPr>
              <p:custDataLst>
                <p:tags r:id="rId92"/>
              </p:custDataLst>
            </p:nvPr>
          </p:nvSpPr>
          <p:spPr>
            <a:xfrm>
              <a:off x="4334905" y="3282696"/>
              <a:ext cx="292608" cy="292608"/>
            </a:xfrm>
            <a:custGeom>
              <a:avLst/>
              <a:gdLst/>
              <a:ahLst/>
              <a:cxnLst/>
              <a:rect l="l" t="t" r="r" b="b"/>
              <a:pathLst>
                <a:path w="635000" h="635000">
                  <a:moveTo>
                    <a:pt x="317500" y="0"/>
                  </a:moveTo>
                  <a:arcTo wR="317500" hR="317500" stAng="16200000" swAng="17928000"/>
                  <a:lnTo>
                    <a:pt x="317500" y="317500"/>
                  </a:lnTo>
                  <a:close/>
                </a:path>
                <a:path w="635000" h="635000" fill="none">
                  <a:moveTo>
                    <a:pt x="39272" y="164543"/>
                  </a:moveTo>
                  <a:arcTo wR="317500" hR="317500" stAng="12528000" swAng="3672000"/>
                </a:path>
              </a:pathLst>
            </a:custGeom>
            <a:grpFill/>
            <a:ln w="19050" cmpd="sng">
              <a:solidFill>
                <a:schemeClr val="tx1"/>
              </a:solidFill>
            </a:ln>
          </p:spPr>
          <p:txBody>
            <a:bodyPr/>
            <a:lstStyle/>
            <a:p>
              <a:endParaRPr lang="en-GB"/>
            </a:p>
          </p:txBody>
        </p:sp>
        <p:sp>
          <p:nvSpPr>
            <p:cNvPr id="114" name="Harvey 84/100 [84]">
              <a:extLst>
                <a:ext uri="{FF2B5EF4-FFF2-40B4-BE49-F238E27FC236}">
                  <a16:creationId xmlns:a16="http://schemas.microsoft.com/office/drawing/2014/main" id="{86971F1C-765A-4BE9-BB2E-62BD40EB7C96}"/>
                </a:ext>
              </a:extLst>
            </p:cNvPr>
            <p:cNvSpPr>
              <a:spLocks noChangeAspect="1"/>
            </p:cNvSpPr>
            <p:nvPr>
              <p:custDataLst>
                <p:tags r:id="rId93"/>
              </p:custDataLst>
            </p:nvPr>
          </p:nvSpPr>
          <p:spPr>
            <a:xfrm>
              <a:off x="4334905" y="3282696"/>
              <a:ext cx="292608" cy="292608"/>
            </a:xfrm>
            <a:custGeom>
              <a:avLst/>
              <a:gdLst/>
              <a:ahLst/>
              <a:cxnLst/>
              <a:rect l="l" t="t" r="r" b="b"/>
              <a:pathLst>
                <a:path w="635000" h="635000">
                  <a:moveTo>
                    <a:pt x="317500" y="0"/>
                  </a:moveTo>
                  <a:arcTo wR="317500" hR="317500" stAng="16200000" swAng="18144000"/>
                  <a:lnTo>
                    <a:pt x="317500" y="317500"/>
                  </a:lnTo>
                  <a:close/>
                </a:path>
                <a:path w="635000" h="635000" fill="none">
                  <a:moveTo>
                    <a:pt x="49425" y="147374"/>
                  </a:moveTo>
                  <a:arcTo wR="317500" hR="317500" stAng="12743999" swAng="3456000"/>
                </a:path>
              </a:pathLst>
            </a:custGeom>
            <a:grpFill/>
            <a:ln w="19050" cmpd="sng">
              <a:solidFill>
                <a:schemeClr val="tx1"/>
              </a:solidFill>
            </a:ln>
          </p:spPr>
          <p:txBody>
            <a:bodyPr/>
            <a:lstStyle/>
            <a:p>
              <a:endParaRPr lang="en-GB"/>
            </a:p>
          </p:txBody>
        </p:sp>
        <p:sp>
          <p:nvSpPr>
            <p:cNvPr id="115" name="Harvey 85/100 [85]">
              <a:extLst>
                <a:ext uri="{FF2B5EF4-FFF2-40B4-BE49-F238E27FC236}">
                  <a16:creationId xmlns:a16="http://schemas.microsoft.com/office/drawing/2014/main" id="{7027B79D-E0DD-4E78-BF9B-DF2A0C530F79}"/>
                </a:ext>
              </a:extLst>
            </p:cNvPr>
            <p:cNvSpPr>
              <a:spLocks noChangeAspect="1"/>
            </p:cNvSpPr>
            <p:nvPr>
              <p:custDataLst>
                <p:tags r:id="rId94"/>
              </p:custDataLst>
            </p:nvPr>
          </p:nvSpPr>
          <p:spPr>
            <a:xfrm>
              <a:off x="4334905" y="3282696"/>
              <a:ext cx="292608" cy="292608"/>
            </a:xfrm>
            <a:custGeom>
              <a:avLst/>
              <a:gdLst/>
              <a:ahLst/>
              <a:cxnLst/>
              <a:rect l="l" t="t" r="r" b="b"/>
              <a:pathLst>
                <a:path w="635000" h="635000">
                  <a:moveTo>
                    <a:pt x="317500" y="0"/>
                  </a:moveTo>
                  <a:arcTo wR="317500" hR="317500" stAng="16200000" swAng="18360000"/>
                  <a:lnTo>
                    <a:pt x="317500" y="317500"/>
                  </a:lnTo>
                  <a:close/>
                </a:path>
                <a:path w="635000" h="635000" fill="none">
                  <a:moveTo>
                    <a:pt x="60637" y="130878"/>
                  </a:moveTo>
                  <a:arcTo wR="317500" hR="317500" stAng="12960000" swAng="3240000"/>
                </a:path>
              </a:pathLst>
            </a:custGeom>
            <a:grpFill/>
            <a:ln w="19050" cmpd="sng">
              <a:solidFill>
                <a:schemeClr val="tx1"/>
              </a:solidFill>
            </a:ln>
          </p:spPr>
          <p:txBody>
            <a:bodyPr/>
            <a:lstStyle/>
            <a:p>
              <a:endParaRPr lang="en-GB"/>
            </a:p>
          </p:txBody>
        </p:sp>
        <p:sp>
          <p:nvSpPr>
            <p:cNvPr id="116" name="Harvey 86/100 [86]">
              <a:extLst>
                <a:ext uri="{FF2B5EF4-FFF2-40B4-BE49-F238E27FC236}">
                  <a16:creationId xmlns:a16="http://schemas.microsoft.com/office/drawing/2014/main" id="{B7FD9411-38FE-4E5A-9662-49E94C7C02F5}"/>
                </a:ext>
              </a:extLst>
            </p:cNvPr>
            <p:cNvSpPr>
              <a:spLocks noChangeAspect="1"/>
            </p:cNvSpPr>
            <p:nvPr>
              <p:custDataLst>
                <p:tags r:id="rId95"/>
              </p:custDataLst>
            </p:nvPr>
          </p:nvSpPr>
          <p:spPr>
            <a:xfrm>
              <a:off x="4334905" y="3282696"/>
              <a:ext cx="292608" cy="292608"/>
            </a:xfrm>
            <a:custGeom>
              <a:avLst/>
              <a:gdLst/>
              <a:ahLst/>
              <a:cxnLst/>
              <a:rect l="l" t="t" r="r" b="b"/>
              <a:pathLst>
                <a:path w="635000" h="635000">
                  <a:moveTo>
                    <a:pt x="317500" y="0"/>
                  </a:moveTo>
                  <a:arcTo wR="317500" hR="317500" stAng="16200000" swAng="18576000"/>
                  <a:lnTo>
                    <a:pt x="317500" y="317500"/>
                  </a:lnTo>
                  <a:close/>
                </a:path>
                <a:path w="635000" h="635000" fill="none">
                  <a:moveTo>
                    <a:pt x="72862" y="115117"/>
                  </a:moveTo>
                  <a:arcTo wR="317500" hR="317500" stAng="13176000" swAng="3024000"/>
                </a:path>
              </a:pathLst>
            </a:custGeom>
            <a:grpFill/>
            <a:ln w="19050" cmpd="sng">
              <a:solidFill>
                <a:schemeClr val="tx1"/>
              </a:solidFill>
            </a:ln>
          </p:spPr>
          <p:txBody>
            <a:bodyPr/>
            <a:lstStyle/>
            <a:p>
              <a:endParaRPr lang="en-GB"/>
            </a:p>
          </p:txBody>
        </p:sp>
        <p:sp>
          <p:nvSpPr>
            <p:cNvPr id="117" name="Harvey 87/100 [87]">
              <a:extLst>
                <a:ext uri="{FF2B5EF4-FFF2-40B4-BE49-F238E27FC236}">
                  <a16:creationId xmlns:a16="http://schemas.microsoft.com/office/drawing/2014/main" id="{9BFDFBFF-FD42-440B-83A2-ED71871262A4}"/>
                </a:ext>
              </a:extLst>
            </p:cNvPr>
            <p:cNvSpPr>
              <a:spLocks noChangeAspect="1"/>
            </p:cNvSpPr>
            <p:nvPr>
              <p:custDataLst>
                <p:tags r:id="rId96"/>
              </p:custDataLst>
            </p:nvPr>
          </p:nvSpPr>
          <p:spPr>
            <a:xfrm>
              <a:off x="4334905" y="3282696"/>
              <a:ext cx="292608" cy="292608"/>
            </a:xfrm>
            <a:custGeom>
              <a:avLst/>
              <a:gdLst/>
              <a:ahLst/>
              <a:cxnLst/>
              <a:rect l="l" t="t" r="r" b="b"/>
              <a:pathLst>
                <a:path w="635000" h="635000">
                  <a:moveTo>
                    <a:pt x="317500" y="0"/>
                  </a:moveTo>
                  <a:arcTo wR="317500" hR="317500" stAng="16200000" swAng="18792000"/>
                  <a:lnTo>
                    <a:pt x="317500" y="317500"/>
                  </a:lnTo>
                  <a:close/>
                </a:path>
                <a:path w="635000" h="635000" fill="none">
                  <a:moveTo>
                    <a:pt x="86052" y="100156"/>
                  </a:moveTo>
                  <a:arcTo wR="317500" hR="317500" stAng="13392000" swAng="2808000"/>
                </a:path>
              </a:pathLst>
            </a:custGeom>
            <a:grpFill/>
            <a:ln w="19050" cmpd="sng">
              <a:solidFill>
                <a:schemeClr val="tx1"/>
              </a:solidFill>
            </a:ln>
          </p:spPr>
          <p:txBody>
            <a:bodyPr/>
            <a:lstStyle/>
            <a:p>
              <a:endParaRPr lang="en-GB"/>
            </a:p>
          </p:txBody>
        </p:sp>
        <p:sp>
          <p:nvSpPr>
            <p:cNvPr id="118" name="Harvey 88/100 [88]">
              <a:extLst>
                <a:ext uri="{FF2B5EF4-FFF2-40B4-BE49-F238E27FC236}">
                  <a16:creationId xmlns:a16="http://schemas.microsoft.com/office/drawing/2014/main" id="{CAD5BB42-5CEB-4C55-8223-90413902CB0C}"/>
                </a:ext>
              </a:extLst>
            </p:cNvPr>
            <p:cNvSpPr>
              <a:spLocks noChangeAspect="1"/>
            </p:cNvSpPr>
            <p:nvPr>
              <p:custDataLst>
                <p:tags r:id="rId97"/>
              </p:custDataLst>
            </p:nvPr>
          </p:nvSpPr>
          <p:spPr>
            <a:xfrm>
              <a:off x="4334905" y="3282696"/>
              <a:ext cx="292608" cy="292608"/>
            </a:xfrm>
            <a:custGeom>
              <a:avLst/>
              <a:gdLst/>
              <a:ahLst/>
              <a:cxnLst/>
              <a:rect l="l" t="t" r="r" b="b"/>
              <a:pathLst>
                <a:path w="635000" h="635000">
                  <a:moveTo>
                    <a:pt x="317500" y="0"/>
                  </a:moveTo>
                  <a:arcTo wR="317500" hR="317500" stAng="16200000" swAng="19008000"/>
                  <a:lnTo>
                    <a:pt x="317500" y="317500"/>
                  </a:lnTo>
                  <a:close/>
                </a:path>
                <a:path w="635000" h="635000" fill="none">
                  <a:moveTo>
                    <a:pt x="100156" y="86052"/>
                  </a:moveTo>
                  <a:arcTo wR="317500" hR="317500" stAng="13608000" swAng="2591999"/>
                </a:path>
              </a:pathLst>
            </a:custGeom>
            <a:grpFill/>
            <a:ln w="19050" cmpd="sng">
              <a:solidFill>
                <a:schemeClr val="tx1"/>
              </a:solidFill>
            </a:ln>
          </p:spPr>
          <p:txBody>
            <a:bodyPr/>
            <a:lstStyle/>
            <a:p>
              <a:endParaRPr lang="en-GB"/>
            </a:p>
          </p:txBody>
        </p:sp>
        <p:sp>
          <p:nvSpPr>
            <p:cNvPr id="119" name="Harvey 89/100 [89]">
              <a:extLst>
                <a:ext uri="{FF2B5EF4-FFF2-40B4-BE49-F238E27FC236}">
                  <a16:creationId xmlns:a16="http://schemas.microsoft.com/office/drawing/2014/main" id="{69C7B28D-51E4-4227-9093-C514D42A9005}"/>
                </a:ext>
              </a:extLst>
            </p:cNvPr>
            <p:cNvSpPr>
              <a:spLocks noChangeAspect="1"/>
            </p:cNvSpPr>
            <p:nvPr>
              <p:custDataLst>
                <p:tags r:id="rId98"/>
              </p:custDataLst>
            </p:nvPr>
          </p:nvSpPr>
          <p:spPr>
            <a:xfrm>
              <a:off x="4334905" y="3282696"/>
              <a:ext cx="292608" cy="292608"/>
            </a:xfrm>
            <a:custGeom>
              <a:avLst/>
              <a:gdLst/>
              <a:ahLst/>
              <a:cxnLst/>
              <a:rect l="l" t="t" r="r" b="b"/>
              <a:pathLst>
                <a:path w="635000" h="635000">
                  <a:moveTo>
                    <a:pt x="317500" y="0"/>
                  </a:moveTo>
                  <a:arcTo wR="317500" hR="317500" stAng="16200000" swAng="19224000"/>
                  <a:lnTo>
                    <a:pt x="317500" y="317500"/>
                  </a:lnTo>
                  <a:close/>
                </a:path>
                <a:path w="635000" h="635000" fill="none">
                  <a:moveTo>
                    <a:pt x="115117" y="72862"/>
                  </a:moveTo>
                  <a:arcTo wR="317500" hR="317500" stAng="13823999" swAng="2375999"/>
                </a:path>
              </a:pathLst>
            </a:custGeom>
            <a:grpFill/>
            <a:ln w="19050" cmpd="sng">
              <a:solidFill>
                <a:schemeClr val="tx1"/>
              </a:solidFill>
            </a:ln>
          </p:spPr>
          <p:txBody>
            <a:bodyPr/>
            <a:lstStyle/>
            <a:p>
              <a:endParaRPr lang="en-GB"/>
            </a:p>
          </p:txBody>
        </p:sp>
        <p:sp>
          <p:nvSpPr>
            <p:cNvPr id="120" name="Harvey 90/100 [90]">
              <a:extLst>
                <a:ext uri="{FF2B5EF4-FFF2-40B4-BE49-F238E27FC236}">
                  <a16:creationId xmlns:a16="http://schemas.microsoft.com/office/drawing/2014/main" id="{3BEADF39-E00B-498D-8CC9-1D5C22643BCD}"/>
                </a:ext>
              </a:extLst>
            </p:cNvPr>
            <p:cNvSpPr>
              <a:spLocks noChangeAspect="1"/>
            </p:cNvSpPr>
            <p:nvPr>
              <p:custDataLst>
                <p:tags r:id="rId99"/>
              </p:custDataLst>
            </p:nvPr>
          </p:nvSpPr>
          <p:spPr>
            <a:xfrm>
              <a:off x="4334905" y="3282696"/>
              <a:ext cx="292608" cy="292608"/>
            </a:xfrm>
            <a:custGeom>
              <a:avLst/>
              <a:gdLst/>
              <a:ahLst/>
              <a:cxnLst/>
              <a:rect l="l" t="t" r="r" b="b"/>
              <a:pathLst>
                <a:path w="635000" h="635000">
                  <a:moveTo>
                    <a:pt x="317500" y="0"/>
                  </a:moveTo>
                  <a:arcTo wR="317500" hR="317500" stAng="16200000" swAng="19440000"/>
                  <a:lnTo>
                    <a:pt x="317500" y="317500"/>
                  </a:lnTo>
                  <a:close/>
                </a:path>
                <a:path w="635000" h="635000" fill="none">
                  <a:moveTo>
                    <a:pt x="130878" y="60637"/>
                  </a:moveTo>
                  <a:arcTo wR="317500" hR="317500" stAng="14040000" swAng="2159999"/>
                </a:path>
              </a:pathLst>
            </a:custGeom>
            <a:grpFill/>
            <a:ln w="19050" cmpd="sng">
              <a:solidFill>
                <a:schemeClr val="tx1"/>
              </a:solidFill>
            </a:ln>
          </p:spPr>
          <p:txBody>
            <a:bodyPr/>
            <a:lstStyle/>
            <a:p>
              <a:endParaRPr lang="en-GB"/>
            </a:p>
          </p:txBody>
        </p:sp>
        <p:sp>
          <p:nvSpPr>
            <p:cNvPr id="121" name="Harvey 91/100 [91]">
              <a:extLst>
                <a:ext uri="{FF2B5EF4-FFF2-40B4-BE49-F238E27FC236}">
                  <a16:creationId xmlns:a16="http://schemas.microsoft.com/office/drawing/2014/main" id="{110E6742-673F-4B41-964A-7CDD1E4E1D69}"/>
                </a:ext>
              </a:extLst>
            </p:cNvPr>
            <p:cNvSpPr>
              <a:spLocks noChangeAspect="1"/>
            </p:cNvSpPr>
            <p:nvPr>
              <p:custDataLst>
                <p:tags r:id="rId100"/>
              </p:custDataLst>
            </p:nvPr>
          </p:nvSpPr>
          <p:spPr>
            <a:xfrm>
              <a:off x="4334905" y="3282696"/>
              <a:ext cx="292608" cy="292608"/>
            </a:xfrm>
            <a:custGeom>
              <a:avLst/>
              <a:gdLst/>
              <a:ahLst/>
              <a:cxnLst/>
              <a:rect l="l" t="t" r="r" b="b"/>
              <a:pathLst>
                <a:path w="635000" h="635000">
                  <a:moveTo>
                    <a:pt x="317500" y="0"/>
                  </a:moveTo>
                  <a:arcTo wR="317500" hR="317500" stAng="16200000" swAng="19656000"/>
                  <a:lnTo>
                    <a:pt x="317500" y="317500"/>
                  </a:lnTo>
                  <a:close/>
                </a:path>
                <a:path w="635000" h="635000" fill="none">
                  <a:moveTo>
                    <a:pt x="147374" y="49425"/>
                  </a:moveTo>
                  <a:arcTo wR="317500" hR="317500" stAng="14256000" swAng="1943999"/>
                </a:path>
              </a:pathLst>
            </a:custGeom>
            <a:grpFill/>
            <a:ln w="19050" cmpd="sng">
              <a:solidFill>
                <a:schemeClr val="tx1"/>
              </a:solidFill>
            </a:ln>
          </p:spPr>
          <p:txBody>
            <a:bodyPr/>
            <a:lstStyle/>
            <a:p>
              <a:endParaRPr lang="en-GB"/>
            </a:p>
          </p:txBody>
        </p:sp>
        <p:sp>
          <p:nvSpPr>
            <p:cNvPr id="122" name="Harvey 92/100 [92]">
              <a:extLst>
                <a:ext uri="{FF2B5EF4-FFF2-40B4-BE49-F238E27FC236}">
                  <a16:creationId xmlns:a16="http://schemas.microsoft.com/office/drawing/2014/main" id="{86471447-BD67-40A7-9F08-A43B4D8F8BD8}"/>
                </a:ext>
              </a:extLst>
            </p:cNvPr>
            <p:cNvSpPr>
              <a:spLocks noChangeAspect="1"/>
            </p:cNvSpPr>
            <p:nvPr>
              <p:custDataLst>
                <p:tags r:id="rId101"/>
              </p:custDataLst>
            </p:nvPr>
          </p:nvSpPr>
          <p:spPr>
            <a:xfrm>
              <a:off x="4334905" y="3282696"/>
              <a:ext cx="292608" cy="292608"/>
            </a:xfrm>
            <a:custGeom>
              <a:avLst/>
              <a:gdLst/>
              <a:ahLst/>
              <a:cxnLst/>
              <a:rect l="l" t="t" r="r" b="b"/>
              <a:pathLst>
                <a:path w="635000" h="635000">
                  <a:moveTo>
                    <a:pt x="317500" y="0"/>
                  </a:moveTo>
                  <a:arcTo wR="317500" hR="317500" stAng="16200000" swAng="19872000"/>
                  <a:lnTo>
                    <a:pt x="317500" y="317500"/>
                  </a:lnTo>
                  <a:close/>
                </a:path>
                <a:path w="635000" h="635000" fill="none">
                  <a:moveTo>
                    <a:pt x="164543" y="39272"/>
                  </a:moveTo>
                  <a:arcTo wR="317500" hR="317500" stAng="14472000" swAng="1727999"/>
                </a:path>
              </a:pathLst>
            </a:custGeom>
            <a:grpFill/>
            <a:ln w="19050" cmpd="sng">
              <a:solidFill>
                <a:schemeClr val="tx1"/>
              </a:solidFill>
            </a:ln>
          </p:spPr>
          <p:txBody>
            <a:bodyPr/>
            <a:lstStyle/>
            <a:p>
              <a:endParaRPr lang="en-GB"/>
            </a:p>
          </p:txBody>
        </p:sp>
        <p:sp>
          <p:nvSpPr>
            <p:cNvPr id="123" name="Harvey 93/100 [93]">
              <a:extLst>
                <a:ext uri="{FF2B5EF4-FFF2-40B4-BE49-F238E27FC236}">
                  <a16:creationId xmlns:a16="http://schemas.microsoft.com/office/drawing/2014/main" id="{4C0E595D-9D01-413C-9699-82CFF38A783B}"/>
                </a:ext>
              </a:extLst>
            </p:cNvPr>
            <p:cNvSpPr>
              <a:spLocks noChangeAspect="1"/>
            </p:cNvSpPr>
            <p:nvPr>
              <p:custDataLst>
                <p:tags r:id="rId102"/>
              </p:custDataLst>
            </p:nvPr>
          </p:nvSpPr>
          <p:spPr>
            <a:xfrm>
              <a:off x="4334905" y="3282696"/>
              <a:ext cx="292608" cy="292608"/>
            </a:xfrm>
            <a:custGeom>
              <a:avLst/>
              <a:gdLst/>
              <a:ahLst/>
              <a:cxnLst/>
              <a:rect l="l" t="t" r="r" b="b"/>
              <a:pathLst>
                <a:path w="635000" h="635000">
                  <a:moveTo>
                    <a:pt x="317500" y="0"/>
                  </a:moveTo>
                  <a:arcTo wR="317500" hR="317500" stAng="16200000" swAng="20088000"/>
                  <a:lnTo>
                    <a:pt x="317500" y="317500"/>
                  </a:lnTo>
                  <a:close/>
                </a:path>
                <a:path w="635000" h="635000" fill="none">
                  <a:moveTo>
                    <a:pt x="182315" y="30217"/>
                  </a:moveTo>
                  <a:arcTo wR="317500" hR="317500" stAng="14688000" swAng="1511999"/>
                </a:path>
              </a:pathLst>
            </a:custGeom>
            <a:grpFill/>
            <a:ln w="19050" cmpd="sng">
              <a:solidFill>
                <a:schemeClr val="tx1"/>
              </a:solidFill>
            </a:ln>
          </p:spPr>
          <p:txBody>
            <a:bodyPr/>
            <a:lstStyle/>
            <a:p>
              <a:endParaRPr lang="en-GB"/>
            </a:p>
          </p:txBody>
        </p:sp>
        <p:sp>
          <p:nvSpPr>
            <p:cNvPr id="124" name="Harvey 94/100 [94]">
              <a:extLst>
                <a:ext uri="{FF2B5EF4-FFF2-40B4-BE49-F238E27FC236}">
                  <a16:creationId xmlns:a16="http://schemas.microsoft.com/office/drawing/2014/main" id="{E50798B7-8A83-431E-9EF2-5D67851CA417}"/>
                </a:ext>
              </a:extLst>
            </p:cNvPr>
            <p:cNvSpPr>
              <a:spLocks noChangeAspect="1"/>
            </p:cNvSpPr>
            <p:nvPr>
              <p:custDataLst>
                <p:tags r:id="rId103"/>
              </p:custDataLst>
            </p:nvPr>
          </p:nvSpPr>
          <p:spPr>
            <a:xfrm>
              <a:off x="4334905" y="3282696"/>
              <a:ext cx="292608" cy="292608"/>
            </a:xfrm>
            <a:custGeom>
              <a:avLst/>
              <a:gdLst/>
              <a:ahLst/>
              <a:cxnLst/>
              <a:rect l="l" t="t" r="r" b="b"/>
              <a:pathLst>
                <a:path w="635000" h="635000">
                  <a:moveTo>
                    <a:pt x="317500" y="0"/>
                  </a:moveTo>
                  <a:arcTo wR="317500" hR="317500" stAng="16200000" swAng="20304000"/>
                  <a:lnTo>
                    <a:pt x="317500" y="317500"/>
                  </a:lnTo>
                  <a:close/>
                </a:path>
                <a:path w="635000" h="635000" fill="none">
                  <a:moveTo>
                    <a:pt x="200620" y="22295"/>
                  </a:moveTo>
                  <a:arcTo wR="317500" hR="317500" stAng="14903999" swAng="1296000"/>
                </a:path>
              </a:pathLst>
            </a:custGeom>
            <a:grpFill/>
            <a:ln w="19050" cmpd="sng">
              <a:solidFill>
                <a:schemeClr val="tx1"/>
              </a:solidFill>
            </a:ln>
          </p:spPr>
          <p:txBody>
            <a:bodyPr/>
            <a:lstStyle/>
            <a:p>
              <a:endParaRPr lang="en-GB"/>
            </a:p>
          </p:txBody>
        </p:sp>
        <p:sp>
          <p:nvSpPr>
            <p:cNvPr id="125" name="Harvey 95/100 [95]">
              <a:extLst>
                <a:ext uri="{FF2B5EF4-FFF2-40B4-BE49-F238E27FC236}">
                  <a16:creationId xmlns:a16="http://schemas.microsoft.com/office/drawing/2014/main" id="{D43B84EE-C86E-4D3F-90D2-DFB5E1CCA1D6}"/>
                </a:ext>
              </a:extLst>
            </p:cNvPr>
            <p:cNvSpPr>
              <a:spLocks noChangeAspect="1"/>
            </p:cNvSpPr>
            <p:nvPr>
              <p:custDataLst>
                <p:tags r:id="rId104"/>
              </p:custDataLst>
            </p:nvPr>
          </p:nvSpPr>
          <p:spPr>
            <a:xfrm>
              <a:off x="4334905" y="3282696"/>
              <a:ext cx="292608" cy="292608"/>
            </a:xfrm>
            <a:custGeom>
              <a:avLst/>
              <a:gdLst/>
              <a:ahLst/>
              <a:cxnLst/>
              <a:rect l="l" t="t" r="r" b="b"/>
              <a:pathLst>
                <a:path w="635000" h="635000">
                  <a:moveTo>
                    <a:pt x="317500" y="0"/>
                  </a:moveTo>
                  <a:arcTo wR="317500" hR="317500" stAng="16200000" swAng="20520000"/>
                  <a:lnTo>
                    <a:pt x="317500" y="317500"/>
                  </a:lnTo>
                  <a:close/>
                </a:path>
                <a:path w="635000" h="635000" fill="none">
                  <a:moveTo>
                    <a:pt x="219387" y="15539"/>
                  </a:moveTo>
                  <a:arcTo wR="317500" hR="317500" stAng="15120000" swAng="1080000"/>
                </a:path>
              </a:pathLst>
            </a:custGeom>
            <a:grpFill/>
            <a:ln w="19050" cmpd="sng">
              <a:solidFill>
                <a:schemeClr val="tx1"/>
              </a:solidFill>
            </a:ln>
          </p:spPr>
          <p:txBody>
            <a:bodyPr/>
            <a:lstStyle/>
            <a:p>
              <a:endParaRPr lang="en-GB"/>
            </a:p>
          </p:txBody>
        </p:sp>
        <p:sp>
          <p:nvSpPr>
            <p:cNvPr id="126" name="Harvey 96/100 [96]">
              <a:extLst>
                <a:ext uri="{FF2B5EF4-FFF2-40B4-BE49-F238E27FC236}">
                  <a16:creationId xmlns:a16="http://schemas.microsoft.com/office/drawing/2014/main" id="{196EA00D-C888-4D50-B739-5199600A5DE5}"/>
                </a:ext>
              </a:extLst>
            </p:cNvPr>
            <p:cNvSpPr>
              <a:spLocks noChangeAspect="1"/>
            </p:cNvSpPr>
            <p:nvPr>
              <p:custDataLst>
                <p:tags r:id="rId105"/>
              </p:custDataLst>
            </p:nvPr>
          </p:nvSpPr>
          <p:spPr>
            <a:xfrm>
              <a:off x="4334905" y="3282696"/>
              <a:ext cx="292608" cy="292608"/>
            </a:xfrm>
            <a:custGeom>
              <a:avLst/>
              <a:gdLst/>
              <a:ahLst/>
              <a:cxnLst/>
              <a:rect l="l" t="t" r="r" b="b"/>
              <a:pathLst>
                <a:path w="635000" h="635000">
                  <a:moveTo>
                    <a:pt x="317500" y="0"/>
                  </a:moveTo>
                  <a:arcTo wR="317500" hR="317500" stAng="16200000" swAng="20735999"/>
                  <a:lnTo>
                    <a:pt x="317500" y="317500"/>
                  </a:lnTo>
                  <a:close/>
                </a:path>
                <a:path w="635000" h="635000" fill="none">
                  <a:moveTo>
                    <a:pt x="238540" y="9974"/>
                  </a:moveTo>
                  <a:arcTo wR="317500" hR="317500" stAng="15335999" swAng="864000"/>
                </a:path>
              </a:pathLst>
            </a:custGeom>
            <a:grpFill/>
            <a:ln w="19050" cmpd="sng">
              <a:solidFill>
                <a:schemeClr val="tx1"/>
              </a:solidFill>
            </a:ln>
          </p:spPr>
          <p:txBody>
            <a:bodyPr/>
            <a:lstStyle/>
            <a:p>
              <a:endParaRPr lang="en-GB"/>
            </a:p>
          </p:txBody>
        </p:sp>
        <p:sp>
          <p:nvSpPr>
            <p:cNvPr id="127" name="Harvey 97/100 [97]">
              <a:extLst>
                <a:ext uri="{FF2B5EF4-FFF2-40B4-BE49-F238E27FC236}">
                  <a16:creationId xmlns:a16="http://schemas.microsoft.com/office/drawing/2014/main" id="{0045E86D-0114-4DFD-BC58-E46759227C93}"/>
                </a:ext>
              </a:extLst>
            </p:cNvPr>
            <p:cNvSpPr>
              <a:spLocks noChangeAspect="1"/>
            </p:cNvSpPr>
            <p:nvPr>
              <p:custDataLst>
                <p:tags r:id="rId106"/>
              </p:custDataLst>
            </p:nvPr>
          </p:nvSpPr>
          <p:spPr>
            <a:xfrm>
              <a:off x="4334905" y="3282696"/>
              <a:ext cx="292608" cy="292608"/>
            </a:xfrm>
            <a:custGeom>
              <a:avLst/>
              <a:gdLst/>
              <a:ahLst/>
              <a:cxnLst/>
              <a:rect l="l" t="t" r="r" b="b"/>
              <a:pathLst>
                <a:path w="635000" h="635000">
                  <a:moveTo>
                    <a:pt x="317500" y="0"/>
                  </a:moveTo>
                  <a:arcTo wR="317500" hR="317500" stAng="16200000" swAng="20952000"/>
                  <a:lnTo>
                    <a:pt x="317500" y="317500"/>
                  </a:lnTo>
                  <a:close/>
                </a:path>
                <a:path w="635000" h="635000" fill="none">
                  <a:moveTo>
                    <a:pt x="258006" y="5623"/>
                  </a:moveTo>
                  <a:arcTo wR="317500" hR="317500" stAng="15552000" swAng="648000"/>
                </a:path>
              </a:pathLst>
            </a:custGeom>
            <a:grpFill/>
            <a:ln w="19050" cmpd="sng">
              <a:solidFill>
                <a:schemeClr val="tx1"/>
              </a:solidFill>
            </a:ln>
          </p:spPr>
          <p:txBody>
            <a:bodyPr/>
            <a:lstStyle/>
            <a:p>
              <a:endParaRPr lang="en-GB"/>
            </a:p>
          </p:txBody>
        </p:sp>
        <p:sp>
          <p:nvSpPr>
            <p:cNvPr id="128" name="Harvey 98/100 [98]">
              <a:extLst>
                <a:ext uri="{FF2B5EF4-FFF2-40B4-BE49-F238E27FC236}">
                  <a16:creationId xmlns:a16="http://schemas.microsoft.com/office/drawing/2014/main" id="{464F7942-D723-4D2E-91EA-3AEF84D34459}"/>
                </a:ext>
              </a:extLst>
            </p:cNvPr>
            <p:cNvSpPr>
              <a:spLocks noChangeAspect="1"/>
            </p:cNvSpPr>
            <p:nvPr>
              <p:custDataLst>
                <p:tags r:id="rId107"/>
              </p:custDataLst>
            </p:nvPr>
          </p:nvSpPr>
          <p:spPr>
            <a:xfrm>
              <a:off x="4334905" y="3282696"/>
              <a:ext cx="292608" cy="292608"/>
            </a:xfrm>
            <a:custGeom>
              <a:avLst/>
              <a:gdLst/>
              <a:ahLst/>
              <a:cxnLst/>
              <a:rect l="l" t="t" r="r" b="b"/>
              <a:pathLst>
                <a:path w="635000" h="635000">
                  <a:moveTo>
                    <a:pt x="317500" y="0"/>
                  </a:moveTo>
                  <a:arcTo wR="317500" hR="317500" stAng="16200000" swAng="21168000"/>
                  <a:lnTo>
                    <a:pt x="317500" y="317500"/>
                  </a:lnTo>
                  <a:close/>
                </a:path>
                <a:path w="635000" h="635000" fill="none">
                  <a:moveTo>
                    <a:pt x="277706" y="2503"/>
                  </a:moveTo>
                  <a:arcTo wR="317500" hR="317500" stAng="15768000" swAng="432000"/>
                </a:path>
              </a:pathLst>
            </a:custGeom>
            <a:grpFill/>
            <a:ln w="19050" cmpd="sng">
              <a:solidFill>
                <a:schemeClr val="tx1"/>
              </a:solidFill>
            </a:ln>
          </p:spPr>
          <p:txBody>
            <a:bodyPr/>
            <a:lstStyle/>
            <a:p>
              <a:endParaRPr lang="en-GB"/>
            </a:p>
          </p:txBody>
        </p:sp>
        <p:sp>
          <p:nvSpPr>
            <p:cNvPr id="129" name="Harvey 99/100 [99]">
              <a:extLst>
                <a:ext uri="{FF2B5EF4-FFF2-40B4-BE49-F238E27FC236}">
                  <a16:creationId xmlns:a16="http://schemas.microsoft.com/office/drawing/2014/main" id="{C8E37BA9-454A-4082-B576-FC335CC3F86E}"/>
                </a:ext>
              </a:extLst>
            </p:cNvPr>
            <p:cNvSpPr>
              <a:spLocks noChangeAspect="1"/>
            </p:cNvSpPr>
            <p:nvPr>
              <p:custDataLst>
                <p:tags r:id="rId108"/>
              </p:custDataLst>
            </p:nvPr>
          </p:nvSpPr>
          <p:spPr>
            <a:xfrm>
              <a:off x="4334905" y="3282696"/>
              <a:ext cx="292608" cy="292608"/>
            </a:xfrm>
            <a:custGeom>
              <a:avLst/>
              <a:gdLst/>
              <a:ahLst/>
              <a:cxnLst/>
              <a:rect l="l" t="t" r="r" b="b"/>
              <a:pathLst>
                <a:path w="635000" h="635000">
                  <a:moveTo>
                    <a:pt x="317500" y="0"/>
                  </a:moveTo>
                  <a:arcTo wR="317500" hR="317500" stAng="16200000" swAng="21384000"/>
                  <a:lnTo>
                    <a:pt x="317500" y="317500"/>
                  </a:lnTo>
                  <a:close/>
                </a:path>
                <a:path w="635000" h="635000" fill="none">
                  <a:moveTo>
                    <a:pt x="297564" y="626"/>
                  </a:moveTo>
                  <a:arcTo wR="317500" hR="317500" stAng="15983999" swAng="216000"/>
                </a:path>
              </a:pathLst>
            </a:custGeom>
            <a:grpFill/>
            <a:ln w="19050" cmpd="sng">
              <a:solidFill>
                <a:schemeClr val="tx1"/>
              </a:solidFill>
            </a:ln>
          </p:spPr>
          <p:txBody>
            <a:bodyPr/>
            <a:lstStyle/>
            <a:p>
              <a:endParaRPr lang="en-GB"/>
            </a:p>
          </p:txBody>
        </p:sp>
        <p:sp>
          <p:nvSpPr>
            <p:cNvPr id="130" name="Harvey 100/100 [100]">
              <a:extLst>
                <a:ext uri="{FF2B5EF4-FFF2-40B4-BE49-F238E27FC236}">
                  <a16:creationId xmlns:a16="http://schemas.microsoft.com/office/drawing/2014/main" id="{B0BC0277-15E0-4AB3-BCCF-B6B586D4D835}"/>
                </a:ext>
              </a:extLst>
            </p:cNvPr>
            <p:cNvSpPr>
              <a:spLocks noChangeAspect="1"/>
            </p:cNvSpPr>
            <p:nvPr>
              <p:custDataLst>
                <p:tags r:id="rId109"/>
              </p:custDataLst>
            </p:nvPr>
          </p:nvSpPr>
          <p:spPr>
            <a:xfrm>
              <a:off x="4334905" y="3282696"/>
              <a:ext cx="292608" cy="292608"/>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txBody>
            <a:bodyPr/>
            <a:lstStyle/>
            <a:p>
              <a:endParaRPr lang="en-GB"/>
            </a:p>
          </p:txBody>
        </p:sp>
      </p:grpSp>
      <p:sp>
        <p:nvSpPr>
          <p:cNvPr id="131" name="Footnote [Placeholder]" hidden="1">
            <a:extLst>
              <a:ext uri="{FF2B5EF4-FFF2-40B4-BE49-F238E27FC236}">
                <a16:creationId xmlns:a16="http://schemas.microsoft.com/office/drawing/2014/main" id="{8495ADBB-87DF-4E47-9C91-45D9C4AC8F45}"/>
              </a:ext>
            </a:extLst>
          </p:cNvPr>
          <p:cNvSpPr txBox="1"/>
          <p:nvPr userDrawn="1"/>
        </p:nvSpPr>
        <p:spPr>
          <a:xfrm>
            <a:off x="503238" y="5984668"/>
            <a:ext cx="10188208"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kern="0" dirty="0">
                <a:ea typeface="Arial Unicode MS" pitchFamily="34" charset="-128"/>
                <a:cs typeface="Arial Unicode MS" pitchFamily="34" charset="-128"/>
              </a:rPr>
              <a:t>(r) Footnote</a:t>
            </a:r>
          </a:p>
        </p:txBody>
      </p:sp>
      <p:sp>
        <p:nvSpPr>
          <p:cNvPr id="132" name="Responsible [Sticker]" hidden="1">
            <a:extLst>
              <a:ext uri="{FF2B5EF4-FFF2-40B4-BE49-F238E27FC236}">
                <a16:creationId xmlns:a16="http://schemas.microsoft.com/office/drawing/2014/main" id="{B468B29C-7B96-4569-96EE-F47CF951513B}"/>
              </a:ext>
            </a:extLst>
          </p:cNvPr>
          <p:cNvSpPr>
            <a:spLocks/>
          </p:cNvSpPr>
          <p:nvPr userDrawn="1"/>
        </p:nvSpPr>
        <p:spPr>
          <a:xfrm>
            <a:off x="10071105" y="896931"/>
            <a:ext cx="2124070" cy="59540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mj-lt"/>
                <a:ea typeface="+mn-ea"/>
                <a:cs typeface="+mn-cs"/>
              </a:rPr>
              <a:t>Responsible: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mj-lt"/>
                <a:ea typeface="+mn-ea"/>
                <a:cs typeface="+mn-cs"/>
              </a:rPr>
              <a:t>Name Lastname</a:t>
            </a:r>
          </a:p>
        </p:txBody>
      </p:sp>
      <p:sp>
        <p:nvSpPr>
          <p:cNvPr id="133" name="Discussion [Sticker]" hidden="1">
            <a:extLst>
              <a:ext uri="{FF2B5EF4-FFF2-40B4-BE49-F238E27FC236}">
                <a16:creationId xmlns:a16="http://schemas.microsoft.com/office/drawing/2014/main" id="{9A1CD764-7821-44EC-ADA1-C483C992546C}"/>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Roboto Medium" panose="02000000000000000000" pitchFamily="2" charset="0"/>
                <a:cs typeface="+mn-cs"/>
              </a:rPr>
              <a:t>For discussion</a:t>
            </a:r>
          </a:p>
        </p:txBody>
      </p:sp>
      <p:sp>
        <p:nvSpPr>
          <p:cNvPr id="134" name="Internal [Sticker]" hidden="1">
            <a:extLst>
              <a:ext uri="{FF2B5EF4-FFF2-40B4-BE49-F238E27FC236}">
                <a16:creationId xmlns:a16="http://schemas.microsoft.com/office/drawing/2014/main" id="{B6FC9C5D-FC2A-46D7-A941-BF2C841A2865}"/>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Internal use only</a:t>
            </a:r>
          </a:p>
        </p:txBody>
      </p:sp>
      <p:sp>
        <p:nvSpPr>
          <p:cNvPr id="135" name="Final [Sticker]" hidden="1">
            <a:extLst>
              <a:ext uri="{FF2B5EF4-FFF2-40B4-BE49-F238E27FC236}">
                <a16:creationId xmlns:a16="http://schemas.microsoft.com/office/drawing/2014/main" id="{EF8BE20D-18E3-40D7-A5DA-108105F38AFC}"/>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Final slide</a:t>
            </a:r>
          </a:p>
        </p:txBody>
      </p:sp>
      <p:sp>
        <p:nvSpPr>
          <p:cNvPr id="136" name="Backup [Sticker]" hidden="1">
            <a:extLst>
              <a:ext uri="{FF2B5EF4-FFF2-40B4-BE49-F238E27FC236}">
                <a16:creationId xmlns:a16="http://schemas.microsoft.com/office/drawing/2014/main" id="{75EB5107-168F-4341-A51A-3E0EC2311F17}"/>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Backup</a:t>
            </a:r>
          </a:p>
        </p:txBody>
      </p:sp>
      <p:sp>
        <p:nvSpPr>
          <p:cNvPr id="137" name="Update [Sticker]" hidden="1">
            <a:extLst>
              <a:ext uri="{FF2B5EF4-FFF2-40B4-BE49-F238E27FC236}">
                <a16:creationId xmlns:a16="http://schemas.microsoft.com/office/drawing/2014/main" id="{D929BCB4-707F-4791-A475-B37763C376C6}"/>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Update data</a:t>
            </a:r>
          </a:p>
        </p:txBody>
      </p:sp>
      <p:sp>
        <p:nvSpPr>
          <p:cNvPr id="138" name="Dummy [Sticker]" hidden="1">
            <a:extLst>
              <a:ext uri="{FF2B5EF4-FFF2-40B4-BE49-F238E27FC236}">
                <a16:creationId xmlns:a16="http://schemas.microsoft.com/office/drawing/2014/main" id="{26325548-081C-48A0-A68E-5CA2A59148D7}"/>
              </a:ext>
            </a:extLst>
          </p:cNvPr>
          <p:cNvSpPr>
            <a:spLocks/>
          </p:cNvSpPr>
          <p:nvPr userDrawn="1"/>
        </p:nvSpPr>
        <p:spPr>
          <a:xfrm>
            <a:off x="10071105" y="896920"/>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mj-lt"/>
              </a:rPr>
              <a:t>Dummy data</a:t>
            </a:r>
          </a:p>
        </p:txBody>
      </p:sp>
      <p:sp>
        <p:nvSpPr>
          <p:cNvPr id="139" name="Formatting [Comment]" hidden="1">
            <a:extLst>
              <a:ext uri="{FF2B5EF4-FFF2-40B4-BE49-F238E27FC236}">
                <a16:creationId xmlns:a16="http://schemas.microsoft.com/office/drawing/2014/main" id="{A43B4339-3778-4A62-8434-905641533AE5}"/>
              </a:ext>
            </a:extLst>
          </p:cNvPr>
          <p:cNvSpPr>
            <a:spLocks/>
          </p:cNvSpPr>
          <p:nvPr userDrawn="1"/>
        </p:nvSpPr>
        <p:spPr>
          <a:xfrm>
            <a:off x="9483344" y="1097679"/>
            <a:ext cx="2479101" cy="1277432"/>
          </a:xfrm>
          <a:prstGeom prst="wedgeRectCallout">
            <a:avLst/>
          </a:prstGeom>
          <a:solidFill>
            <a:srgbClr val="FFFF00"/>
          </a:solidFill>
          <a:ln w="12700" cap="flat" cmpd="sng" algn="ctr">
            <a:solidFill>
              <a:srgbClr val="000000"/>
            </a:solidFill>
            <a:prstDash val="solid"/>
            <a:miter lim="800000"/>
          </a:ln>
          <a:effectLst/>
        </p:spPr>
        <p:txBody>
          <a:bodyPr lIns="143252" tIns="143252" rIns="143252" bIns="143252"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A0A0A"/>
                </a:solidFill>
                <a:effectLst/>
                <a:uLnTx/>
                <a:uFillTx/>
              </a:rPr>
              <a:t>&lt;initials&gt; &lt;date&gt;</a:t>
            </a:r>
            <a:r>
              <a:rPr kumimoji="0" lang="en-US" sz="1200" b="0" i="0" u="none" strike="noStrike" kern="0" cap="none" spc="0" normalizeH="0" baseline="0" noProof="0" dirty="0" err="1">
                <a:ln>
                  <a:noFill/>
                </a:ln>
                <a:solidFill>
                  <a:srgbClr val="0A0A0A"/>
                </a:solidFill>
                <a:effectLst/>
                <a:uLnTx/>
                <a:uFillTx/>
              </a:rPr>
              <a:t>yyyy</a:t>
            </a:r>
            <a:r>
              <a:rPr kumimoji="0" lang="en-US" sz="1200" b="0" i="0" u="none" strike="noStrike" kern="0" cap="none" spc="0" normalizeH="0" baseline="0" noProof="0" dirty="0">
                <a:ln>
                  <a:noFill/>
                </a:ln>
                <a:solidFill>
                  <a:srgbClr val="0A0A0A"/>
                </a:solidFill>
                <a:effectLst/>
                <a:uLnTx/>
                <a:uFillTx/>
              </a:rPr>
              <a:t>-MM-dd </a:t>
            </a:r>
            <a:r>
              <a:rPr kumimoji="0" lang="en-US" sz="1200" b="0" i="0" u="none" strike="noStrike" kern="0" cap="none" spc="0" normalizeH="0" baseline="0" noProof="0" dirty="0" err="1">
                <a:ln>
                  <a:noFill/>
                </a:ln>
                <a:solidFill>
                  <a:srgbClr val="0A0A0A"/>
                </a:solidFill>
                <a:effectLst/>
                <a:uLnTx/>
                <a:uFillTx/>
              </a:rPr>
              <a:t>hh:mm</a:t>
            </a:r>
            <a:r>
              <a:rPr kumimoji="0" lang="en-US" sz="1200" b="0" i="0" u="none" strike="noStrike" kern="0" cap="none" spc="0" normalizeH="0" baseline="0" noProof="0" dirty="0">
                <a:ln>
                  <a:noFill/>
                </a:ln>
                <a:solidFill>
                  <a:srgbClr val="0A0A0A"/>
                </a:solidFill>
                <a:effectLst/>
                <a:uLnTx/>
                <a:uFillTx/>
              </a:rPr>
              <a:t>&lt;/date&gt;: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A0A0A"/>
              </a:solidFill>
              <a:effectLst/>
              <a:uLnTx/>
              <a:uFillTx/>
            </a:endParaRPr>
          </a:p>
        </p:txBody>
      </p:sp>
      <p:sp>
        <p:nvSpPr>
          <p:cNvPr id="140" name="Content [Comment]" hidden="1">
            <a:extLst>
              <a:ext uri="{FF2B5EF4-FFF2-40B4-BE49-F238E27FC236}">
                <a16:creationId xmlns:a16="http://schemas.microsoft.com/office/drawing/2014/main" id="{161EC9C5-7BA6-4B4E-859C-15F67506A917}"/>
              </a:ext>
            </a:extLst>
          </p:cNvPr>
          <p:cNvSpPr>
            <a:spLocks/>
          </p:cNvSpPr>
          <p:nvPr userDrawn="1"/>
        </p:nvSpPr>
        <p:spPr>
          <a:xfrm>
            <a:off x="9483344" y="1097671"/>
            <a:ext cx="2479101" cy="1277440"/>
          </a:xfrm>
          <a:prstGeom prst="wedgeRectCallout">
            <a:avLst/>
          </a:prstGeom>
          <a:solidFill>
            <a:srgbClr val="FFFF00"/>
          </a:solidFill>
          <a:ln w="12700" cap="flat" cmpd="sng" algn="ctr">
            <a:solidFill>
              <a:srgbClr val="000000"/>
            </a:solidFill>
            <a:prstDash val="solid"/>
            <a:miter lim="800000"/>
          </a:ln>
          <a:effectLst/>
        </p:spPr>
        <p:txBody>
          <a:bodyPr lIns="143252" tIns="143252" rIns="143252" bIns="143252"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A0A0A"/>
                </a:solidFill>
                <a:effectLst/>
                <a:uLnTx/>
                <a:uFillTx/>
              </a:rPr>
              <a:t>&lt;initials&gt; &lt;date&gt;</a:t>
            </a:r>
            <a:r>
              <a:rPr kumimoji="0" lang="en-US" sz="1200" b="0" i="0" u="none" strike="noStrike" kern="0" cap="none" spc="0" normalizeH="0" baseline="0" noProof="0" dirty="0" err="1">
                <a:ln>
                  <a:noFill/>
                </a:ln>
                <a:solidFill>
                  <a:srgbClr val="0A0A0A"/>
                </a:solidFill>
                <a:effectLst/>
                <a:uLnTx/>
                <a:uFillTx/>
              </a:rPr>
              <a:t>yyyy</a:t>
            </a:r>
            <a:r>
              <a:rPr kumimoji="0" lang="en-US" sz="1200" b="0" i="0" u="none" strike="noStrike" kern="0" cap="none" spc="0" normalizeH="0" baseline="0" noProof="0" dirty="0">
                <a:ln>
                  <a:noFill/>
                </a:ln>
                <a:solidFill>
                  <a:srgbClr val="0A0A0A"/>
                </a:solidFill>
                <a:effectLst/>
                <a:uLnTx/>
                <a:uFillTx/>
              </a:rPr>
              <a:t>-MM-dd </a:t>
            </a:r>
            <a:r>
              <a:rPr kumimoji="0" lang="en-US" sz="1200" b="0" i="0" u="none" strike="noStrike" kern="0" cap="none" spc="0" normalizeH="0" baseline="0" noProof="0" dirty="0" err="1">
                <a:ln>
                  <a:noFill/>
                </a:ln>
                <a:solidFill>
                  <a:srgbClr val="0A0A0A"/>
                </a:solidFill>
                <a:effectLst/>
                <a:uLnTx/>
                <a:uFillTx/>
              </a:rPr>
              <a:t>hh:mm</a:t>
            </a:r>
            <a:r>
              <a:rPr kumimoji="0" lang="en-US" sz="1200" b="0" i="0" u="none" strike="noStrike" kern="0" cap="none" spc="0" normalizeH="0" baseline="0" noProof="0" dirty="0">
                <a:ln>
                  <a:noFill/>
                </a:ln>
                <a:solidFill>
                  <a:srgbClr val="0A0A0A"/>
                </a:solidFill>
                <a:effectLst/>
                <a:uLnTx/>
                <a:uFillTx/>
              </a:rPr>
              <a:t>&lt;/date&gt;: </a:t>
            </a:r>
          </a:p>
        </p:txBody>
      </p:sp>
      <p:sp>
        <p:nvSpPr>
          <p:cNvPr id="141" name="Draft [Sticker]" hidden="1">
            <a:extLst>
              <a:ext uri="{FF2B5EF4-FFF2-40B4-BE49-F238E27FC236}">
                <a16:creationId xmlns:a16="http://schemas.microsoft.com/office/drawing/2014/main" id="{BFFB0CDE-ABC5-4213-9CCB-29844DCD6D92}"/>
              </a:ext>
            </a:extLst>
          </p:cNvPr>
          <p:cNvSpPr/>
          <p:nvPr userDrawn="1"/>
        </p:nvSpPr>
        <p:spPr bwMode="gray">
          <a:xfrm rot="18900000">
            <a:off x="2916643" y="2819462"/>
            <a:ext cx="6361889" cy="1219077"/>
          </a:xfrm>
          <a:prstGeom prst="rect">
            <a:avLst/>
          </a:prstGeom>
          <a:no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8800" b="1" i="0" u="none" strike="noStrike" kern="0" cap="none" spc="0" normalizeH="0" baseline="0" noProof="0" dirty="0">
                <a:ln>
                  <a:noFill/>
                </a:ln>
                <a:solidFill>
                  <a:schemeClr val="tx2"/>
                </a:solidFill>
                <a:effectLst/>
                <a:uLnTx/>
                <a:uFillTx/>
                <a:ea typeface="Arial Unicode MS" pitchFamily="34" charset="-128"/>
                <a:cs typeface="Arial Unicode MS" pitchFamily="34" charset="-128"/>
              </a:rPr>
              <a:t>DRAFT</a:t>
            </a:r>
          </a:p>
        </p:txBody>
      </p:sp>
    </p:spTree>
    <p:extLst>
      <p:ext uri="{BB962C8B-B14F-4D97-AF65-F5344CB8AC3E}">
        <p14:creationId xmlns:p14="http://schemas.microsoft.com/office/powerpoint/2010/main" val="117090962"/>
      </p:ext>
    </p:extLst>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2" name="Copyright Placeholder" descr="{&quot;templafy&quot;:{&quot;id&quot;:&quot;6556c11c-b091-4e9d-8106-848772858e3e&quot;}}">
            <a:extLst>
              <a:ext uri="{FF2B5EF4-FFF2-40B4-BE49-F238E27FC236}">
                <a16:creationId xmlns:a16="http://schemas.microsoft.com/office/drawing/2014/main" id="{539D88F9-B48F-F143-B90F-EDFB85A350E8}"/>
              </a:ext>
            </a:extLst>
          </p:cNvPr>
          <p:cNvSpPr txBox="1">
            <a:spLocks/>
          </p:cNvSpPr>
          <p:nvPr userDrawn="1"/>
        </p:nvSpPr>
        <p:spPr>
          <a:xfrm>
            <a:off x="504001" y="6536751"/>
            <a:ext cx="4783137" cy="103992"/>
          </a:xfrm>
          <a:prstGeom prst="rect">
            <a:avLst/>
          </a:prstGeom>
        </p:spPr>
        <p:txBody>
          <a:bodyPr lIns="0" tIns="0" rIns="0" bIns="0" anchor="ctr" anchorCtr="0">
            <a:noAutofit/>
          </a:bodyPr>
          <a:lstStyle>
            <a:lvl1pPr marL="0" indent="0" algn="l" defTabSz="1088558" rtl="0" eaLnBrk="1" latinLnBrk="0" hangingPunct="1">
              <a:spcBef>
                <a:spcPts val="1800"/>
              </a:spcBef>
              <a:buClr>
                <a:schemeClr val="accent1"/>
              </a:buClr>
              <a:buSzPct val="80000"/>
              <a:buFontTx/>
              <a:buNone/>
              <a:defRPr sz="6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539892" indent="0" algn="l" defTabSz="1088558" rtl="0" eaLnBrk="1" latinLnBrk="0" hangingPunct="1">
              <a:spcBef>
                <a:spcPts val="100"/>
              </a:spcBef>
              <a:buClr>
                <a:schemeClr val="tx1"/>
              </a:buClr>
              <a:buSzPct val="100000"/>
              <a:buFont typeface="Symbol" panose="05050102010706020507" pitchFamily="18" charset="2"/>
              <a:buNone/>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Font typeface="Arial" panose="020B0604020202020204" pitchFamily="34" charset="0"/>
              <a:buNone/>
            </a:pPr>
            <a:r>
              <a:rPr lang="en-US" sz="600" dirty="0"/>
              <a:t>INTERNAL – SAP and Customers Only</a:t>
            </a:r>
          </a:p>
        </p:txBody>
      </p:sp>
      <p:sp>
        <p:nvSpPr>
          <p:cNvPr id="2" name="Title Placeholder"/>
          <p:cNvSpPr>
            <a:spLocks noGrp="1"/>
          </p:cNvSpPr>
          <p:nvPr userDrawn="1">
            <p:ph type="title"/>
          </p:nvPr>
        </p:nvSpPr>
        <p:spPr bwMode="black">
          <a:xfrm>
            <a:off x="504001" y="504000"/>
            <a:ext cx="11186476" cy="307777"/>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2523614863"/>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Lst>
  <p:hf hdr="0" ftr="0" dt="0"/>
  <p:txStyles>
    <p:titleStyle>
      <a:lvl1pPr algn="l" defTabSz="1088558" rtl="0" eaLnBrk="1" latinLnBrk="0" hangingPunct="1">
        <a:spcBef>
          <a:spcPct val="0"/>
        </a:spcBef>
        <a:buNone/>
        <a:defRPr sz="20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developers.sap.com/group.fiori-tools-odata-v4-incident.html" TargetMode="External"/><Relationship Id="rId3" Type="http://schemas.openxmlformats.org/officeDocument/2006/relationships/hyperlink" Target="https://developers.sap.com/tutorials/hcp-create-trial-account.html" TargetMode="External"/><Relationship Id="rId7" Type="http://schemas.openxmlformats.org/officeDocument/2006/relationships/hyperlink" Target="https://github.com/SAP-samples/teched2023-AD283v" TargetMode="External"/><Relationship Id="rId2" Type="http://schemas.openxmlformats.org/officeDocument/2006/relationships/notesSlide" Target="../notesSlides/notesSlide1.xml"/><Relationship Id="rId1" Type="http://schemas.openxmlformats.org/officeDocument/2006/relationships/slideLayout" Target="../slideLayouts/slideLayout43.xml"/><Relationship Id="rId6" Type="http://schemas.openxmlformats.org/officeDocument/2006/relationships/hyperlink" Target="https://help.sap.com/docs/btp/best-practices/best-practices-for-sap-btp" TargetMode="External"/><Relationship Id="rId5" Type="http://schemas.openxmlformats.org/officeDocument/2006/relationships/hyperlink" Target="https://help.sap.com/docs/btp/sap-business-technology-platform/best-practices-e4a7559baf9f4e4394302442745edcd9" TargetMode="External"/><Relationship Id="rId4" Type="http://schemas.openxmlformats.org/officeDocument/2006/relationships/hyperlink" Target="https://developers.sap.com/tutorials/appstudio-onboarding.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community.sap.com/t5/technology-blogs-by-sap/build-and-deploy-ui5-freestyle-applications-to-sap-btp-cloud-foundry/ba-p/13558501" TargetMode="External"/><Relationship Id="rId2" Type="http://schemas.openxmlformats.org/officeDocument/2006/relationships/notesSlide" Target="../notesSlides/notesSlide7.xml"/><Relationship Id="rId1" Type="http://schemas.openxmlformats.org/officeDocument/2006/relationships/slideLayout" Target="../slideLayouts/slideLayout51.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3" Type="http://schemas.openxmlformats.org/officeDocument/2006/relationships/hyperlink" Target="https://cap.cloud.sap/docs/node.js/best-practices" TargetMode="External"/><Relationship Id="rId2" Type="http://schemas.openxmlformats.org/officeDocument/2006/relationships/hyperlink" Target="https://help.sap.com/docs/btp/sap-business-technology-platform/best-practices-e4a7559baf9f4e4394302442745edcd9" TargetMode="External"/><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my-9cnmQ0Tg" TargetMode="External"/><Relationship Id="rId2" Type="http://schemas.openxmlformats.org/officeDocument/2006/relationships/hyperlink" Target="https://sapui5.hana.ondemand.com/sdk/#/topic/03265b0408e2432c9571d6b3feb6b1fd" TargetMode="External"/><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tif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4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2.png"/><Relationship Id="rId7"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4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hyperlink" Target="https://community.sap.com/t5/technology-blogs-by-sap/fundamentals-of-security-in-btp-implement-authentication-and-authorization/ba-p/13543320" TargetMode="External"/><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icol92/microcap02" TargetMode="External"/><Relationship Id="rId2" Type="http://schemas.openxmlformats.org/officeDocument/2006/relationships/hyperlink" Target="https://github.com/micol92/microapp02" TargetMode="Externa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C792A5A-0CE4-40BA-916D-F00084D1E5CF}"/>
              </a:ext>
            </a:extLst>
          </p:cNvPr>
          <p:cNvSpPr txBox="1"/>
          <p:nvPr/>
        </p:nvSpPr>
        <p:spPr>
          <a:xfrm>
            <a:off x="344488" y="982514"/>
            <a:ext cx="11544300" cy="461665"/>
          </a:xfrm>
          <a:prstGeom prst="rect">
            <a:avLst/>
          </a:prstGeom>
          <a:solidFill>
            <a:schemeClr val="tx2">
              <a:lumMod val="40000"/>
              <a:lumOff val="60000"/>
            </a:schemeClr>
          </a:solidFill>
        </p:spPr>
        <p:txBody>
          <a:bodyPr wrap="square">
            <a:spAutoFit/>
          </a:bodyPr>
          <a:lstStyle/>
          <a:p>
            <a:pPr marL="114300" marR="0" lvl="0" indent="-114300" algn="l" defTabSz="1088558"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altLang="ko-KR" sz="1200" b="0" i="0" u="none" strike="noStrike" kern="1200" cap="none" spc="0" normalizeH="0" baseline="0" noProof="0" dirty="0">
                <a:ln>
                  <a:noFill/>
                </a:ln>
                <a:solidFill>
                  <a:srgbClr val="000000"/>
                </a:solidFill>
                <a:effectLst/>
                <a:uLnTx/>
                <a:uFillTx/>
                <a:latin typeface="Malgun Gothic" panose="020B0503020000020004" pitchFamily="34" charset="-127"/>
                <a:ea typeface="Malgun Gothic" panose="020B0503020000020004" pitchFamily="34" charset="-127"/>
                <a:cs typeface="+mn-cs"/>
              </a:rPr>
              <a:t>SAP BTP Cloud native </a:t>
            </a:r>
            <a:r>
              <a:rPr kumimoji="0" lang="ko-KR" altLang="en-US" sz="1200" b="0" i="0" u="none" strike="noStrike" kern="1200" cap="none" spc="0" normalizeH="0" baseline="0" noProof="0" dirty="0">
                <a:ln>
                  <a:noFill/>
                </a:ln>
                <a:solidFill>
                  <a:srgbClr val="000000"/>
                </a:solidFill>
                <a:effectLst/>
                <a:uLnTx/>
                <a:uFillTx/>
                <a:latin typeface="Malgun Gothic" panose="020B0503020000020004" pitchFamily="34" charset="-127"/>
                <a:ea typeface="Malgun Gothic" panose="020B0503020000020004" pitchFamily="34" charset="-127"/>
                <a:cs typeface="+mn-cs"/>
              </a:rPr>
              <a:t>개발 프레임워크인 </a:t>
            </a:r>
            <a:r>
              <a:rPr kumimoji="0" lang="en-US" altLang="ko-KR" sz="1200" b="0" i="0" u="none" strike="noStrike" kern="1200" cap="none" spc="0" normalizeH="0" baseline="0" noProof="0" dirty="0">
                <a:ln>
                  <a:noFill/>
                </a:ln>
                <a:solidFill>
                  <a:srgbClr val="000000"/>
                </a:solidFill>
                <a:effectLst/>
                <a:uLnTx/>
                <a:uFillTx/>
                <a:latin typeface="Malgun Gothic" panose="020B0503020000020004" pitchFamily="34" charset="-127"/>
                <a:ea typeface="Malgun Gothic" panose="020B0503020000020004" pitchFamily="34" charset="-127"/>
                <a:cs typeface="+mn-cs"/>
              </a:rPr>
              <a:t>CAP(Cloud Application Programming)</a:t>
            </a:r>
            <a:r>
              <a:rPr kumimoji="0" lang="ko-KR" altLang="en-US" sz="1200" b="0" i="0" u="none" strike="noStrike" kern="1200" cap="none" spc="0" normalizeH="0" baseline="0" noProof="0" dirty="0">
                <a:ln>
                  <a:noFill/>
                </a:ln>
                <a:solidFill>
                  <a:srgbClr val="000000"/>
                </a:solidFill>
                <a:effectLst/>
                <a:uLnTx/>
                <a:uFillTx/>
                <a:latin typeface="Malgun Gothic" panose="020B0503020000020004" pitchFamily="34" charset="-127"/>
                <a:ea typeface="Malgun Gothic" panose="020B0503020000020004" pitchFamily="34" charset="-127"/>
                <a:cs typeface="+mn-cs"/>
              </a:rPr>
              <a:t>와 </a:t>
            </a:r>
            <a:r>
              <a:rPr kumimoji="0" lang="en-US" altLang="ko-KR" sz="1200" b="0" i="0" u="none" strike="noStrike" kern="1200" cap="none" spc="0" normalizeH="0" baseline="0" noProof="0" dirty="0">
                <a:ln>
                  <a:noFill/>
                </a:ln>
                <a:solidFill>
                  <a:srgbClr val="000000"/>
                </a:solidFill>
                <a:effectLst/>
                <a:uLnTx/>
                <a:uFillTx/>
                <a:latin typeface="Malgun Gothic" panose="020B0503020000020004" pitchFamily="34" charset="-127"/>
                <a:ea typeface="Malgun Gothic" panose="020B0503020000020004" pitchFamily="34" charset="-127"/>
                <a:cs typeface="+mn-cs"/>
              </a:rPr>
              <a:t>SAP UI </a:t>
            </a:r>
            <a:r>
              <a:rPr kumimoji="0" lang="ko-KR" altLang="en-US" sz="1200" b="0" i="0" u="none" strike="noStrike" kern="1200" cap="none" spc="0" normalizeH="0" baseline="0" noProof="0" dirty="0">
                <a:ln>
                  <a:noFill/>
                </a:ln>
                <a:solidFill>
                  <a:srgbClr val="000000"/>
                </a:solidFill>
                <a:effectLst/>
                <a:uLnTx/>
                <a:uFillTx/>
                <a:latin typeface="Malgun Gothic" panose="020B0503020000020004" pitchFamily="34" charset="-127"/>
                <a:ea typeface="Malgun Gothic" panose="020B0503020000020004" pitchFamily="34" charset="-127"/>
                <a:cs typeface="+mn-cs"/>
              </a:rPr>
              <a:t>표준인 </a:t>
            </a:r>
            <a:r>
              <a:rPr kumimoji="0" lang="en-US" altLang="ko-KR" sz="1200" b="0" i="0" u="none" strike="noStrike" kern="1200" cap="none" spc="0" normalizeH="0" baseline="0" noProof="0" dirty="0">
                <a:ln>
                  <a:noFill/>
                </a:ln>
                <a:solidFill>
                  <a:srgbClr val="000000"/>
                </a:solidFill>
                <a:effectLst/>
                <a:uLnTx/>
                <a:uFillTx/>
                <a:latin typeface="Malgun Gothic" panose="020B0503020000020004" pitchFamily="34" charset="-127"/>
                <a:ea typeface="Malgun Gothic" panose="020B0503020000020004" pitchFamily="34" charset="-127"/>
                <a:cs typeface="+mn-cs"/>
              </a:rPr>
              <a:t>Fiori App</a:t>
            </a:r>
            <a:r>
              <a:rPr kumimoji="0" lang="ko-KR" altLang="en-US" sz="1200" b="0" i="0" u="none" strike="noStrike" kern="1200" cap="none" spc="0" normalizeH="0" baseline="0" noProof="0" dirty="0">
                <a:ln>
                  <a:noFill/>
                </a:ln>
                <a:solidFill>
                  <a:srgbClr val="000000"/>
                </a:solidFill>
                <a:effectLst/>
                <a:uLnTx/>
                <a:uFillTx/>
                <a:latin typeface="Malgun Gothic" panose="020B0503020000020004" pitchFamily="34" charset="-127"/>
                <a:ea typeface="Malgun Gothic" panose="020B0503020000020004" pitchFamily="34" charset="-127"/>
                <a:cs typeface="+mn-cs"/>
              </a:rPr>
              <a:t>개발에 대한 이해와 주요 시나리오를 실습합니다</a:t>
            </a:r>
            <a:r>
              <a:rPr kumimoji="0" lang="en-US" altLang="ko-KR" sz="1200" b="0" i="0" u="none" strike="noStrike" kern="1200" cap="none" spc="0" normalizeH="0" baseline="0" noProof="0" dirty="0">
                <a:ln>
                  <a:noFill/>
                </a:ln>
                <a:solidFill>
                  <a:srgbClr val="000000"/>
                </a:solidFill>
                <a:effectLst/>
                <a:uLnTx/>
                <a:uFillTx/>
                <a:latin typeface="Malgun Gothic" panose="020B0503020000020004" pitchFamily="34" charset="-127"/>
                <a:ea typeface="Malgun Gothic" panose="020B0503020000020004" pitchFamily="34" charset="-127"/>
                <a:cs typeface="+mn-cs"/>
              </a:rPr>
              <a:t>. </a:t>
            </a:r>
          </a:p>
          <a:p>
            <a:pPr marL="114300" marR="0" lvl="0" indent="-114300" algn="l" defTabSz="1088558"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ko-KR" altLang="en-US" sz="1200" b="0" i="0" u="none" strike="noStrike" kern="1200" cap="none" spc="0" normalizeH="0" baseline="0" noProof="0" dirty="0">
                <a:ln>
                  <a:noFill/>
                </a:ln>
                <a:solidFill>
                  <a:srgbClr val="FF0000"/>
                </a:solidFill>
                <a:effectLst/>
                <a:uLnTx/>
                <a:uFillTx/>
                <a:latin typeface="Malgun Gothic" panose="020B0503020000020004" pitchFamily="34" charset="-127"/>
                <a:ea typeface="Malgun Gothic" panose="020B0503020000020004" pitchFamily="34" charset="-127"/>
                <a:cs typeface="+mn-cs"/>
              </a:rPr>
              <a:t>사전 준비 </a:t>
            </a:r>
            <a:r>
              <a:rPr kumimoji="0" lang="en-US" altLang="ko-KR" sz="1200" b="0" i="0" u="none" strike="noStrike" kern="1200" cap="none" spc="0" normalizeH="0" baseline="0" noProof="0" dirty="0">
                <a:ln>
                  <a:noFill/>
                </a:ln>
                <a:solidFill>
                  <a:srgbClr val="000000"/>
                </a:solidFill>
                <a:effectLst/>
                <a:uLnTx/>
                <a:uFillTx/>
                <a:latin typeface="Malgun Gothic" panose="020B0503020000020004" pitchFamily="34" charset="-127"/>
                <a:ea typeface="Malgun Gothic" panose="020B0503020000020004" pitchFamily="34" charset="-127"/>
                <a:cs typeface="+mn-cs"/>
              </a:rPr>
              <a:t>:</a:t>
            </a:r>
            <a:r>
              <a:rPr kumimoji="0" lang="ko-KR" altLang="en-US" sz="1200" b="0" i="0" u="none" strike="noStrike" kern="1200" cap="none" spc="0" normalizeH="0" baseline="0" noProof="0" dirty="0">
                <a:ln>
                  <a:noFill/>
                </a:ln>
                <a:solidFill>
                  <a:srgbClr val="000000"/>
                </a:solidFill>
                <a:effectLst/>
                <a:uLnTx/>
                <a:uFillTx/>
                <a:latin typeface="Malgun Gothic" panose="020B0503020000020004" pitchFamily="34" charset="-127"/>
                <a:ea typeface="Malgun Gothic" panose="020B0503020000020004" pitchFamily="34" charset="-127"/>
                <a:cs typeface="+mn-cs"/>
              </a:rPr>
              <a:t> </a:t>
            </a:r>
            <a:r>
              <a:rPr kumimoji="0" lang="en-US" altLang="ko-KR" sz="1200" b="0" i="0" u="none" strike="noStrike" kern="1200" cap="none" spc="0" normalizeH="0" baseline="0" noProof="0" dirty="0">
                <a:ln>
                  <a:noFill/>
                </a:ln>
                <a:solidFill>
                  <a:srgbClr val="000000"/>
                </a:solidFill>
                <a:effectLst/>
                <a:uLnTx/>
                <a:uFillTx/>
                <a:latin typeface="Malgun Gothic" panose="020B0503020000020004" pitchFamily="34" charset="-127"/>
                <a:ea typeface="Malgun Gothic" panose="020B0503020000020004" pitchFamily="34" charset="-127"/>
                <a:cs typeface="+mn-cs"/>
              </a:rPr>
              <a:t>① </a:t>
            </a:r>
            <a:r>
              <a:rPr lang="en-US" altLang="ko-KR" sz="1200" dirty="0">
                <a:solidFill>
                  <a:srgbClr val="000000"/>
                </a:solidFill>
                <a:latin typeface="Malgun Gothic" panose="020B0503020000020004" pitchFamily="34" charset="-127"/>
                <a:ea typeface="Malgun Gothic" panose="020B0503020000020004" pitchFamily="34" charset="-127"/>
              </a:rPr>
              <a:t>Get a Free Account on SAP BTP trial. </a:t>
            </a:r>
            <a:r>
              <a:rPr lang="en-US" altLang="ko-KR" sz="1200" dirty="0">
                <a:solidFill>
                  <a:srgbClr val="000000"/>
                </a:solidFill>
                <a:latin typeface="Malgun Gothic" panose="020B0503020000020004" pitchFamily="34" charset="-127"/>
                <a:ea typeface="Malgun Gothic" panose="020B0503020000020004" pitchFamily="34" charset="-127"/>
                <a:sym typeface="Wingdings" pitchFamily="2" charset="2"/>
              </a:rPr>
              <a:t> </a:t>
            </a:r>
            <a:r>
              <a:rPr lang="en-US" altLang="ko-KR" sz="1200" dirty="0">
                <a:solidFill>
                  <a:srgbClr val="000000"/>
                </a:solidFill>
                <a:latin typeface="Malgun Gothic" panose="020B0503020000020004" pitchFamily="34" charset="-127"/>
                <a:ea typeface="Malgun Gothic" panose="020B0503020000020004" pitchFamily="34" charset="-127"/>
                <a:sym typeface="Wingdings" pitchFamily="2" charset="2"/>
                <a:hlinkClick r:id="rId3"/>
              </a:rPr>
              <a:t>Click Here</a:t>
            </a:r>
            <a:r>
              <a:rPr lang="en-US" altLang="ko-KR" sz="1200" dirty="0">
                <a:solidFill>
                  <a:srgbClr val="000000"/>
                </a:solidFill>
                <a:latin typeface="Malgun Gothic" panose="020B0503020000020004" pitchFamily="34" charset="-127"/>
                <a:ea typeface="Malgun Gothic" panose="020B0503020000020004" pitchFamily="34" charset="-127"/>
                <a:sym typeface="Wingdings" pitchFamily="2" charset="2"/>
              </a:rPr>
              <a:t>    </a:t>
            </a:r>
            <a:r>
              <a:rPr lang="en-US" altLang="ko-KR" sz="1200" dirty="0">
                <a:solidFill>
                  <a:srgbClr val="000000"/>
                </a:solidFill>
                <a:latin typeface="Malgun Gothic" panose="020B0503020000020004" pitchFamily="34" charset="-127"/>
                <a:ea typeface="Malgun Gothic" panose="020B0503020000020004" pitchFamily="34" charset="-127"/>
              </a:rPr>
              <a:t> ② Set Up SAP Business Application Studio for Development </a:t>
            </a:r>
            <a:r>
              <a:rPr lang="en-US" altLang="ko-KR" sz="1200" dirty="0">
                <a:solidFill>
                  <a:srgbClr val="000000"/>
                </a:solidFill>
                <a:latin typeface="Malgun Gothic" panose="020B0503020000020004" pitchFamily="34" charset="-127"/>
                <a:ea typeface="Malgun Gothic" panose="020B0503020000020004" pitchFamily="34" charset="-127"/>
                <a:sym typeface="Wingdings" pitchFamily="2" charset="2"/>
              </a:rPr>
              <a:t> </a:t>
            </a:r>
            <a:r>
              <a:rPr lang="en-US" altLang="ko-KR" sz="1200" dirty="0">
                <a:solidFill>
                  <a:srgbClr val="000000"/>
                </a:solidFill>
                <a:latin typeface="Malgun Gothic" panose="020B0503020000020004" pitchFamily="34" charset="-127"/>
                <a:ea typeface="Malgun Gothic" panose="020B0503020000020004" pitchFamily="34" charset="-127"/>
                <a:sym typeface="Wingdings" pitchFamily="2" charset="2"/>
                <a:hlinkClick r:id="rId4"/>
              </a:rPr>
              <a:t>Click Here</a:t>
            </a:r>
            <a:endParaRPr lang="en-US" altLang="ko-KR" sz="1200" dirty="0">
              <a:solidFill>
                <a:srgbClr val="000000"/>
              </a:solidFill>
              <a:latin typeface="Malgun Gothic" panose="020B0503020000020004" pitchFamily="34" charset="-127"/>
              <a:ea typeface="Malgun Gothic" panose="020B0503020000020004" pitchFamily="34" charset="-127"/>
              <a:sym typeface="Wingdings" pitchFamily="2" charset="2"/>
            </a:endParaRPr>
          </a:p>
        </p:txBody>
      </p:sp>
      <p:sp>
        <p:nvSpPr>
          <p:cNvPr id="10" name="TextBox 9">
            <a:extLst>
              <a:ext uri="{FF2B5EF4-FFF2-40B4-BE49-F238E27FC236}">
                <a16:creationId xmlns:a16="http://schemas.microsoft.com/office/drawing/2014/main" id="{BB157838-39D2-4851-8B3D-81E97B281C9F}"/>
              </a:ext>
            </a:extLst>
          </p:cNvPr>
          <p:cNvSpPr txBox="1"/>
          <p:nvPr/>
        </p:nvSpPr>
        <p:spPr>
          <a:xfrm>
            <a:off x="344488" y="2035133"/>
            <a:ext cx="3076163" cy="184666"/>
          </a:xfrm>
          <a:prstGeom prst="rect">
            <a:avLst/>
          </a:prstGeom>
          <a:noFill/>
        </p:spPr>
        <p:txBody>
          <a:bodyPr wrap="non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a:ln>
                  <a:noFill/>
                </a:ln>
                <a:solidFill>
                  <a:srgbClr val="000000"/>
                </a:solidFill>
                <a:effectLst/>
                <a:uLnTx/>
                <a:uFillTx/>
                <a:latin typeface="Malgun Gothic" panose="020B0503020000020004" pitchFamily="34" charset="-127"/>
                <a:ea typeface="Malgun Gothic" panose="020B0503020000020004" pitchFamily="34" charset="-127"/>
                <a:cs typeface="Arial Unicode MS" pitchFamily="34" charset="-128"/>
              </a:rPr>
              <a:t>■ </a:t>
            </a:r>
            <a:r>
              <a:rPr kumimoji="0" lang="ko-KR" altLang="en-US" sz="1200" b="0" i="0" u="none" strike="noStrike" kern="0" cap="none" spc="0" normalizeH="0" baseline="0" noProof="0" dirty="0">
                <a:ln>
                  <a:noFill/>
                </a:ln>
                <a:solidFill>
                  <a:srgbClr val="000000"/>
                </a:solidFill>
                <a:effectLst/>
                <a:uLnTx/>
                <a:uFillTx/>
                <a:latin typeface="Malgun Gothic" panose="020B0503020000020004" pitchFamily="34" charset="-127"/>
                <a:ea typeface="Malgun Gothic" panose="020B0503020000020004" pitchFamily="34" charset="-127"/>
                <a:cs typeface="Arial Unicode MS" pitchFamily="34" charset="-128"/>
              </a:rPr>
              <a:t>워크샵 아젠다 및 일정표 </a:t>
            </a:r>
            <a:r>
              <a:rPr kumimoji="0" lang="en-US" altLang="ko-KR" sz="1200" b="0" i="0" u="none" strike="noStrike" kern="0" cap="none" spc="0" normalizeH="0" baseline="0" noProof="0" dirty="0">
                <a:ln>
                  <a:noFill/>
                </a:ln>
                <a:solidFill>
                  <a:srgbClr val="000000"/>
                </a:solidFill>
                <a:effectLst/>
                <a:uLnTx/>
                <a:uFillTx/>
                <a:latin typeface="Malgun Gothic" panose="020B0503020000020004" pitchFamily="34" charset="-127"/>
                <a:ea typeface="Malgun Gothic" panose="020B0503020000020004" pitchFamily="34" charset="-127"/>
                <a:cs typeface="Arial Unicode MS" pitchFamily="34" charset="-128"/>
              </a:rPr>
              <a:t>(09:00 ~ 16:20)</a:t>
            </a:r>
            <a:r>
              <a:rPr kumimoji="0" lang="ko-KR" altLang="en-US" sz="1200" b="0" i="0" u="none" strike="noStrike" kern="0" cap="none" spc="0" normalizeH="0" baseline="0" noProof="0" dirty="0">
                <a:ln>
                  <a:noFill/>
                </a:ln>
                <a:solidFill>
                  <a:srgbClr val="000000"/>
                </a:solidFill>
                <a:effectLst/>
                <a:uLnTx/>
                <a:uFillTx/>
                <a:latin typeface="Malgun Gothic" panose="020B0503020000020004" pitchFamily="34" charset="-127"/>
                <a:ea typeface="Malgun Gothic" panose="020B0503020000020004" pitchFamily="34" charset="-127"/>
                <a:cs typeface="Arial Unicode MS" pitchFamily="34" charset="-128"/>
              </a:rPr>
              <a:t> </a:t>
            </a:r>
            <a:endParaRPr kumimoji="0" lang="en-US" sz="1200" b="0" i="0" u="none" strike="noStrike" kern="0" cap="none" spc="0" normalizeH="0" baseline="0" noProof="0" dirty="0" err="1">
              <a:ln>
                <a:noFill/>
              </a:ln>
              <a:solidFill>
                <a:srgbClr val="000000"/>
              </a:solidFill>
              <a:effectLst/>
              <a:uLnTx/>
              <a:uFillTx/>
              <a:latin typeface="Malgun Gothic" panose="020B0503020000020004" pitchFamily="34" charset="-127"/>
              <a:ea typeface="Malgun Gothic" panose="020B0503020000020004" pitchFamily="34" charset="-127"/>
              <a:cs typeface="Arial Unicode MS" pitchFamily="34" charset="-128"/>
            </a:endParaRPr>
          </a:p>
        </p:txBody>
      </p:sp>
      <p:sp>
        <p:nvSpPr>
          <p:cNvPr id="2" name="Title 1">
            <a:extLst>
              <a:ext uri="{FF2B5EF4-FFF2-40B4-BE49-F238E27FC236}">
                <a16:creationId xmlns:a16="http://schemas.microsoft.com/office/drawing/2014/main" id="{A880DD08-9821-4D73-9653-8931DF2AA170}"/>
              </a:ext>
            </a:extLst>
          </p:cNvPr>
          <p:cNvSpPr>
            <a:spLocks noGrp="1"/>
          </p:cNvSpPr>
          <p:nvPr>
            <p:ph type="title"/>
          </p:nvPr>
        </p:nvSpPr>
        <p:spPr>
          <a:xfrm>
            <a:off x="504001" y="504000"/>
            <a:ext cx="11036358" cy="307777"/>
          </a:xfrm>
        </p:spPr>
        <p:txBody>
          <a:bodyPr/>
          <a:lstStyle/>
          <a:p>
            <a:pPr marL="0" marR="0" lvl="0" indent="0" algn="l" defTabSz="1088558" rtl="0" eaLnBrk="1" fontAlgn="auto" latinLnBrk="1" hangingPunct="1">
              <a:lnSpc>
                <a:spcPct val="100000"/>
              </a:lnSpc>
              <a:spcBef>
                <a:spcPts val="0"/>
              </a:spcBef>
              <a:spcAft>
                <a:spcPts val="0"/>
              </a:spcAft>
              <a:buClrTx/>
              <a:buSzTx/>
              <a:buFont typeface="Arial" panose="020B0604020202020204" pitchFamily="34" charset="0"/>
              <a:buNone/>
              <a:tabLst/>
              <a:defRPr/>
            </a:pPr>
            <a:r>
              <a:rPr lang="en-US" altLang="ko-KR" sz="2000" kern="1200" dirty="0">
                <a:solidFill>
                  <a:srgbClr val="000000"/>
                </a:solidFill>
                <a:latin typeface="Malgun Gothic" panose="020B0503020000020004" pitchFamily="34" charset="-127"/>
                <a:ea typeface="Malgun Gothic" panose="020B0503020000020004" pitchFamily="34" charset="-127"/>
                <a:cs typeface="+mn-cs"/>
              </a:rPr>
              <a:t>SAP BTP </a:t>
            </a:r>
            <a:r>
              <a:rPr lang="ko-KR" altLang="en-US" sz="2000" kern="1200" dirty="0">
                <a:solidFill>
                  <a:srgbClr val="000000"/>
                </a:solidFill>
                <a:latin typeface="Malgun Gothic" panose="020B0503020000020004" pitchFamily="34" charset="-127"/>
                <a:ea typeface="Malgun Gothic" panose="020B0503020000020004" pitchFamily="34" charset="-127"/>
                <a:cs typeface="+mn-cs"/>
              </a:rPr>
              <a:t>개발 프레임워크 </a:t>
            </a:r>
            <a:r>
              <a:rPr lang="en-US" altLang="ko-KR" sz="2000" kern="1200" dirty="0">
                <a:solidFill>
                  <a:srgbClr val="000000"/>
                </a:solidFill>
                <a:latin typeface="Malgun Gothic" panose="020B0503020000020004" pitchFamily="34" charset="-127"/>
                <a:ea typeface="Malgun Gothic" panose="020B0503020000020004" pitchFamily="34" charset="-127"/>
                <a:cs typeface="+mn-cs"/>
              </a:rPr>
              <a:t>Hands-on</a:t>
            </a:r>
            <a:endParaRPr lang="en-US" dirty="0"/>
          </a:p>
        </p:txBody>
      </p:sp>
      <p:graphicFrame>
        <p:nvGraphicFramePr>
          <p:cNvPr id="5" name="Table 12">
            <a:extLst>
              <a:ext uri="{FF2B5EF4-FFF2-40B4-BE49-F238E27FC236}">
                <a16:creationId xmlns:a16="http://schemas.microsoft.com/office/drawing/2014/main" id="{8902950A-3FAB-41AB-C2F5-5BA774CE09B4}"/>
              </a:ext>
            </a:extLst>
          </p:cNvPr>
          <p:cNvGraphicFramePr>
            <a:graphicFrameLocks noGrp="1"/>
          </p:cNvGraphicFramePr>
          <p:nvPr>
            <p:extLst>
              <p:ext uri="{D42A27DB-BD31-4B8C-83A1-F6EECF244321}">
                <p14:modId xmlns:p14="http://schemas.microsoft.com/office/powerpoint/2010/main" val="3616406589"/>
              </p:ext>
            </p:extLst>
          </p:nvPr>
        </p:nvGraphicFramePr>
        <p:xfrm>
          <a:off x="344488" y="2335588"/>
          <a:ext cx="11565261" cy="3625825"/>
        </p:xfrm>
        <a:graphic>
          <a:graphicData uri="http://schemas.openxmlformats.org/drawingml/2006/table">
            <a:tbl>
              <a:tblPr firstRow="1" bandRow="1">
                <a:tableStyleId>{284E427A-3D55-4303-BF80-6455036E1DE7}</a:tableStyleId>
              </a:tblPr>
              <a:tblGrid>
                <a:gridCol w="2130915">
                  <a:extLst>
                    <a:ext uri="{9D8B030D-6E8A-4147-A177-3AD203B41FA5}">
                      <a16:colId xmlns:a16="http://schemas.microsoft.com/office/drawing/2014/main" val="806242586"/>
                    </a:ext>
                  </a:extLst>
                </a:gridCol>
                <a:gridCol w="4541920">
                  <a:extLst>
                    <a:ext uri="{9D8B030D-6E8A-4147-A177-3AD203B41FA5}">
                      <a16:colId xmlns:a16="http://schemas.microsoft.com/office/drawing/2014/main" val="2395254525"/>
                    </a:ext>
                  </a:extLst>
                </a:gridCol>
                <a:gridCol w="1738563">
                  <a:extLst>
                    <a:ext uri="{9D8B030D-6E8A-4147-A177-3AD203B41FA5}">
                      <a16:colId xmlns:a16="http://schemas.microsoft.com/office/drawing/2014/main" val="3559041919"/>
                    </a:ext>
                  </a:extLst>
                </a:gridCol>
                <a:gridCol w="1774659">
                  <a:extLst>
                    <a:ext uri="{9D8B030D-6E8A-4147-A177-3AD203B41FA5}">
                      <a16:colId xmlns:a16="http://schemas.microsoft.com/office/drawing/2014/main" val="1400668387"/>
                    </a:ext>
                  </a:extLst>
                </a:gridCol>
                <a:gridCol w="1379204">
                  <a:extLst>
                    <a:ext uri="{9D8B030D-6E8A-4147-A177-3AD203B41FA5}">
                      <a16:colId xmlns:a16="http://schemas.microsoft.com/office/drawing/2014/main" val="2275990278"/>
                    </a:ext>
                  </a:extLst>
                </a:gridCol>
              </a:tblGrid>
              <a:tr h="415838">
                <a:tc>
                  <a:txBody>
                    <a:bodyPr/>
                    <a:lstStyle/>
                    <a:p>
                      <a:pPr algn="ctr"/>
                      <a:r>
                        <a:rPr lang="ko-KR" altLang="en-US" sz="1050" dirty="0">
                          <a:solidFill>
                            <a:schemeClr val="bg1"/>
                          </a:solidFill>
                          <a:latin typeface="Malgun Gothic" panose="020B0503020000020004" pitchFamily="34" charset="-127"/>
                          <a:ea typeface="Malgun Gothic" panose="020B0503020000020004" pitchFamily="34" charset="-127"/>
                        </a:rPr>
                        <a:t>주 제</a:t>
                      </a:r>
                      <a:endParaRPr lang="en-US" sz="1050" dirty="0">
                        <a:solidFill>
                          <a:schemeClr val="bg1"/>
                        </a:solidFill>
                        <a:latin typeface="Malgun Gothic" panose="020B0503020000020004" pitchFamily="34" charset="-127"/>
                        <a:ea typeface="Malgun Gothic" panose="020B0503020000020004" pitchFamily="34" charset="-127"/>
                      </a:endParaRPr>
                    </a:p>
                  </a:txBody>
                  <a:tcPr anchor="ctr"/>
                </a:tc>
                <a:tc>
                  <a:txBody>
                    <a:bodyPr/>
                    <a:lstStyle/>
                    <a:p>
                      <a:pPr algn="ctr"/>
                      <a:r>
                        <a:rPr lang="ko-KR" altLang="en-US" sz="1050" dirty="0">
                          <a:solidFill>
                            <a:schemeClr val="bg1"/>
                          </a:solidFill>
                          <a:latin typeface="Malgun Gothic" panose="020B0503020000020004" pitchFamily="34" charset="-127"/>
                          <a:ea typeface="Malgun Gothic" panose="020B0503020000020004" pitchFamily="34" charset="-127"/>
                        </a:rPr>
                        <a:t>상세 내용</a:t>
                      </a:r>
                      <a:endParaRPr lang="en-US" sz="1050" dirty="0">
                        <a:solidFill>
                          <a:schemeClr val="bg1"/>
                        </a:solidFill>
                        <a:latin typeface="Malgun Gothic" panose="020B0503020000020004" pitchFamily="34" charset="-127"/>
                        <a:ea typeface="Malgun Gothic" panose="020B0503020000020004" pitchFamily="34" charset="-127"/>
                      </a:endParaRPr>
                    </a:p>
                  </a:txBody>
                  <a:tcPr anchor="ctr"/>
                </a:tc>
                <a:tc>
                  <a:txBody>
                    <a:bodyPr/>
                    <a:lstStyle/>
                    <a:p>
                      <a:pPr algn="ctr"/>
                      <a:r>
                        <a:rPr lang="ko-KR" altLang="en-US" sz="1050" dirty="0">
                          <a:solidFill>
                            <a:schemeClr val="bg1"/>
                          </a:solidFill>
                          <a:latin typeface="Malgun Gothic" panose="020B0503020000020004" pitchFamily="34" charset="-127"/>
                          <a:ea typeface="Malgun Gothic" panose="020B0503020000020004" pitchFamily="34" charset="-127"/>
                        </a:rPr>
                        <a:t>시간 </a:t>
                      </a:r>
                      <a:endParaRPr lang="en-US" sz="1050" dirty="0">
                        <a:solidFill>
                          <a:schemeClr val="bg1"/>
                        </a:solidFill>
                        <a:latin typeface="Malgun Gothic" panose="020B0503020000020004" pitchFamily="34" charset="-127"/>
                        <a:ea typeface="Malgun Gothic" panose="020B0503020000020004" pitchFamily="34" charset="-127"/>
                      </a:endParaRPr>
                    </a:p>
                  </a:txBody>
                  <a:tcPr anchor="ctr"/>
                </a:tc>
                <a:tc>
                  <a:txBody>
                    <a:bodyPr/>
                    <a:lstStyle/>
                    <a:p>
                      <a:pPr algn="ctr"/>
                      <a:r>
                        <a:rPr lang="ko-KR" altLang="en-US" sz="1050">
                          <a:solidFill>
                            <a:schemeClr val="bg1"/>
                          </a:solidFill>
                          <a:latin typeface="Malgun Gothic" panose="020B0503020000020004" pitchFamily="34" charset="-127"/>
                          <a:ea typeface="Malgun Gothic" panose="020B0503020000020004" pitchFamily="34" charset="-127"/>
                        </a:rPr>
                        <a:t>기술 워크샵 사용 환경</a:t>
                      </a:r>
                      <a:endParaRPr lang="en-US" sz="1050">
                        <a:latin typeface="Malgun Gothic" panose="020B0503020000020004" pitchFamily="34" charset="-127"/>
                        <a:ea typeface="Malgun Gothic" panose="020B0503020000020004" pitchFamily="34" charset="-127"/>
                      </a:endParaRPr>
                    </a:p>
                  </a:txBody>
                  <a:tcPr anchor="ctr"/>
                </a:tc>
                <a:tc>
                  <a:txBody>
                    <a:bodyPr/>
                    <a:lstStyle/>
                    <a:p>
                      <a:pPr algn="ctr"/>
                      <a:r>
                        <a:rPr lang="ko-KR" altLang="en-US" sz="1050" dirty="0">
                          <a:solidFill>
                            <a:schemeClr val="bg1"/>
                          </a:solidFill>
                          <a:latin typeface="Malgun Gothic" panose="020B0503020000020004" pitchFamily="34" charset="-127"/>
                          <a:ea typeface="Malgun Gothic" panose="020B0503020000020004" pitchFamily="34" charset="-127"/>
                        </a:rPr>
                        <a:t>참석자 준비 사항</a:t>
                      </a:r>
                      <a:endParaRPr lang="en-US" sz="1050" dirty="0">
                        <a:latin typeface="Malgun Gothic" panose="020B0503020000020004" pitchFamily="34" charset="-127"/>
                        <a:ea typeface="Malgun Gothic" panose="020B0503020000020004" pitchFamily="34" charset="-127"/>
                      </a:endParaRPr>
                    </a:p>
                  </a:txBody>
                  <a:tcPr anchor="ctr"/>
                </a:tc>
                <a:extLst>
                  <a:ext uri="{0D108BD9-81ED-4DB2-BD59-A6C34878D82A}">
                    <a16:rowId xmlns:a16="http://schemas.microsoft.com/office/drawing/2014/main" val="4286102102"/>
                  </a:ext>
                </a:extLst>
              </a:tr>
              <a:tr h="680463">
                <a:tc>
                  <a:txBody>
                    <a:bodyPr/>
                    <a:lstStyle/>
                    <a:p>
                      <a:pPr algn="l"/>
                      <a:r>
                        <a:rPr lang="en-US" sz="1400" dirty="0">
                          <a:solidFill>
                            <a:schemeClr val="tx1"/>
                          </a:solidFill>
                          <a:latin typeface="Malgun Gothic" panose="020B0503020000020004" pitchFamily="34" charset="-127"/>
                          <a:ea typeface="Malgun Gothic" panose="020B0503020000020004" pitchFamily="34" charset="-127"/>
                        </a:rPr>
                        <a:t>1. </a:t>
                      </a:r>
                      <a:r>
                        <a:rPr lang="en-US" altLang="ko-KR" sz="1400" dirty="0">
                          <a:solidFill>
                            <a:schemeClr val="tx1"/>
                          </a:solidFill>
                          <a:latin typeface="Malgun Gothic" panose="020B0503020000020004" pitchFamily="34" charset="-127"/>
                          <a:ea typeface="Malgun Gothic" panose="020B0503020000020004" pitchFamily="34" charset="-127"/>
                        </a:rPr>
                        <a:t>SK Inc</a:t>
                      </a:r>
                      <a:endParaRPr lang="en-US" sz="1400" dirty="0">
                        <a:solidFill>
                          <a:schemeClr val="tx1"/>
                        </a:solidFill>
                        <a:latin typeface="Malgun Gothic" panose="020B0503020000020004" pitchFamily="34" charset="-127"/>
                        <a:ea typeface="Malgun Gothic" panose="020B0503020000020004" pitchFamily="34" charset="-127"/>
                      </a:endParaRPr>
                    </a:p>
                  </a:txBody>
                  <a:tcPr anchor="ctr">
                    <a:solidFill>
                      <a:schemeClr val="bg1"/>
                    </a:solidFill>
                  </a:tcPr>
                </a:tc>
                <a:tc>
                  <a:txBody>
                    <a:bodyPr/>
                    <a:lstStyle/>
                    <a:p>
                      <a:pPr marL="171450" indent="-171450">
                        <a:buFont typeface="Arial" panose="020B0604020202020204" pitchFamily="34" charset="0"/>
                        <a:buChar char="•"/>
                      </a:pPr>
                      <a:r>
                        <a:rPr lang="en-US" altLang="ko-KR" sz="1400" dirty="0">
                          <a:solidFill>
                            <a:schemeClr val="tx1"/>
                          </a:solidFill>
                          <a:latin typeface="Malgun Gothic" panose="020B0503020000020004" pitchFamily="34" charset="-127"/>
                          <a:ea typeface="Malgun Gothic" panose="020B0503020000020004" pitchFamily="34" charset="-127"/>
                        </a:rPr>
                        <a:t>BTP Architecture</a:t>
                      </a:r>
                      <a:r>
                        <a:rPr lang="ko-KR" altLang="en-US" sz="1400" dirty="0">
                          <a:solidFill>
                            <a:schemeClr val="tx1"/>
                          </a:solidFill>
                          <a:latin typeface="Malgun Gothic" panose="020B0503020000020004" pitchFamily="34" charset="-127"/>
                          <a:ea typeface="Malgun Gothic" panose="020B0503020000020004" pitchFamily="34" charset="-127"/>
                        </a:rPr>
                        <a:t> 공유 </a:t>
                      </a:r>
                      <a:endParaRPr lang="en-US" altLang="ko-KR" sz="1400" dirty="0">
                        <a:solidFill>
                          <a:schemeClr val="tx1"/>
                        </a:solidFill>
                        <a:latin typeface="Malgun Gothic" panose="020B0503020000020004" pitchFamily="34" charset="-127"/>
                        <a:ea typeface="Malgun Gothic" panose="020B0503020000020004" pitchFamily="34" charset="-127"/>
                      </a:endParaRPr>
                    </a:p>
                    <a:p>
                      <a:pPr marL="171450" indent="-171450">
                        <a:buFont typeface="Arial" panose="020B0604020202020204" pitchFamily="34" charset="0"/>
                        <a:buChar char="•"/>
                      </a:pPr>
                      <a:r>
                        <a:rPr lang="ko-KR" altLang="en-US" sz="1400" dirty="0">
                          <a:solidFill>
                            <a:schemeClr val="tx1"/>
                          </a:solidFill>
                          <a:latin typeface="Malgun Gothic" panose="020B0503020000020004" pitchFamily="34" charset="-127"/>
                          <a:ea typeface="Malgun Gothic" panose="020B0503020000020004" pitchFamily="34" charset="-127"/>
                        </a:rPr>
                        <a:t>서비스별 </a:t>
                      </a:r>
                      <a:r>
                        <a:rPr lang="ko-KR" altLang="en-US" sz="1400" dirty="0" err="1">
                          <a:solidFill>
                            <a:schemeClr val="tx1"/>
                          </a:solidFill>
                          <a:latin typeface="Malgun Gothic" panose="020B0503020000020004" pitchFamily="34" charset="-127"/>
                          <a:ea typeface="Malgun Gothic" panose="020B0503020000020004" pitchFamily="34" charset="-127"/>
                        </a:rPr>
                        <a:t>역할등</a:t>
                      </a:r>
                      <a:r>
                        <a:rPr lang="ko-KR" altLang="en-US" sz="1400" dirty="0">
                          <a:solidFill>
                            <a:schemeClr val="tx1"/>
                          </a:solidFill>
                          <a:latin typeface="Malgun Gothic" panose="020B0503020000020004" pitchFamily="34" charset="-127"/>
                          <a:ea typeface="Malgun Gothic" panose="020B0503020000020004" pitchFamily="34" charset="-127"/>
                        </a:rPr>
                        <a:t> 전체 </a:t>
                      </a:r>
                      <a:r>
                        <a:rPr lang="ko-KR" altLang="en-US" sz="1400" dirty="0" err="1">
                          <a:solidFill>
                            <a:schemeClr val="tx1"/>
                          </a:solidFill>
                          <a:latin typeface="Malgun Gothic" panose="020B0503020000020004" pitchFamily="34" charset="-127"/>
                          <a:ea typeface="Malgun Gothic" panose="020B0503020000020004" pitchFamily="34" charset="-127"/>
                        </a:rPr>
                        <a:t>아키텍쳐</a:t>
                      </a:r>
                      <a:r>
                        <a:rPr lang="ko-KR" altLang="en-US" sz="1400" dirty="0">
                          <a:solidFill>
                            <a:schemeClr val="tx1"/>
                          </a:solidFill>
                          <a:latin typeface="Malgun Gothic" panose="020B0503020000020004" pitchFamily="34" charset="-127"/>
                          <a:ea typeface="Malgun Gothic" panose="020B0503020000020004" pitchFamily="34" charset="-127"/>
                        </a:rPr>
                        <a:t> 이해</a:t>
                      </a:r>
                    </a:p>
                  </a:txBody>
                  <a:tcPr anchor="ctr">
                    <a:solidFill>
                      <a:schemeClr val="bg1"/>
                    </a:solidFill>
                  </a:tcPr>
                </a:tc>
                <a:tc>
                  <a:txBody>
                    <a:bodyPr/>
                    <a:lstStyle/>
                    <a:p>
                      <a:pPr marL="0" marR="0" lvl="0" indent="0" algn="ctr" defTabSz="1088558" rtl="0" eaLnBrk="1" fontAlgn="auto" latinLnBrk="0" hangingPunct="1">
                        <a:lnSpc>
                          <a:spcPct val="100000"/>
                        </a:lnSpc>
                        <a:spcBef>
                          <a:spcPts val="0"/>
                        </a:spcBef>
                        <a:spcAft>
                          <a:spcPts val="0"/>
                        </a:spcAft>
                        <a:buClrTx/>
                        <a:buSzTx/>
                        <a:buFontTx/>
                        <a:buNone/>
                        <a:tabLst/>
                        <a:defRPr/>
                      </a:pPr>
                      <a:r>
                        <a:rPr lang="en-US" altLang="ko-KR" sz="1400" dirty="0">
                          <a:solidFill>
                            <a:schemeClr val="tx1"/>
                          </a:solidFill>
                          <a:latin typeface="Malgun Gothic" panose="020B0503020000020004" pitchFamily="34" charset="-127"/>
                          <a:ea typeface="Malgun Gothic" panose="020B0503020000020004" pitchFamily="34" charset="-127"/>
                        </a:rPr>
                        <a:t>14</a:t>
                      </a:r>
                      <a:r>
                        <a:rPr lang="en-US" sz="1400" dirty="0">
                          <a:solidFill>
                            <a:schemeClr val="tx1"/>
                          </a:solidFill>
                          <a:latin typeface="Malgun Gothic" panose="020B0503020000020004" pitchFamily="34" charset="-127"/>
                          <a:ea typeface="Malgun Gothic" panose="020B0503020000020004" pitchFamily="34" charset="-127"/>
                        </a:rPr>
                        <a:t>:</a:t>
                      </a:r>
                      <a:r>
                        <a:rPr lang="en-US" altLang="ko-KR" sz="1400" dirty="0">
                          <a:solidFill>
                            <a:schemeClr val="tx1"/>
                          </a:solidFill>
                          <a:latin typeface="Malgun Gothic" panose="020B0503020000020004" pitchFamily="34" charset="-127"/>
                          <a:ea typeface="Malgun Gothic" panose="020B0503020000020004" pitchFamily="34" charset="-127"/>
                        </a:rPr>
                        <a:t>0</a:t>
                      </a:r>
                      <a:r>
                        <a:rPr lang="en-US" sz="1400" dirty="0">
                          <a:solidFill>
                            <a:schemeClr val="tx1"/>
                          </a:solidFill>
                          <a:latin typeface="Malgun Gothic" panose="020B0503020000020004" pitchFamily="34" charset="-127"/>
                          <a:ea typeface="Malgun Gothic" panose="020B0503020000020004" pitchFamily="34" charset="-127"/>
                        </a:rPr>
                        <a:t>0~</a:t>
                      </a:r>
                      <a:r>
                        <a:rPr lang="en-US" altLang="ko-KR" sz="1400" dirty="0">
                          <a:solidFill>
                            <a:schemeClr val="tx1"/>
                          </a:solidFill>
                          <a:latin typeface="Malgun Gothic" panose="020B0503020000020004" pitchFamily="34" charset="-127"/>
                          <a:ea typeface="Malgun Gothic" panose="020B0503020000020004" pitchFamily="34" charset="-127"/>
                        </a:rPr>
                        <a:t>15</a:t>
                      </a:r>
                      <a:r>
                        <a:rPr lang="en-US" sz="1400" dirty="0">
                          <a:solidFill>
                            <a:schemeClr val="tx1"/>
                          </a:solidFill>
                          <a:latin typeface="Malgun Gothic" panose="020B0503020000020004" pitchFamily="34" charset="-127"/>
                          <a:ea typeface="Malgun Gothic" panose="020B0503020000020004" pitchFamily="34" charset="-127"/>
                        </a:rPr>
                        <a:t>:</a:t>
                      </a:r>
                      <a:r>
                        <a:rPr lang="en-US" altLang="ko-KR" sz="1400" dirty="0">
                          <a:solidFill>
                            <a:schemeClr val="tx1"/>
                          </a:solidFill>
                          <a:latin typeface="Malgun Gothic" panose="020B0503020000020004" pitchFamily="34" charset="-127"/>
                          <a:ea typeface="Malgun Gothic" panose="020B0503020000020004" pitchFamily="34" charset="-127"/>
                        </a:rPr>
                        <a:t>0</a:t>
                      </a:r>
                      <a:r>
                        <a:rPr lang="en-US" sz="1400" dirty="0">
                          <a:solidFill>
                            <a:schemeClr val="tx1"/>
                          </a:solidFill>
                          <a:latin typeface="Malgun Gothic" panose="020B0503020000020004" pitchFamily="34" charset="-127"/>
                          <a:ea typeface="Malgun Gothic" panose="020B0503020000020004" pitchFamily="34" charset="-127"/>
                        </a:rPr>
                        <a:t>0(</a:t>
                      </a:r>
                      <a:r>
                        <a:rPr lang="en-US" altLang="ko-KR" sz="1400" dirty="0">
                          <a:solidFill>
                            <a:schemeClr val="tx1"/>
                          </a:solidFill>
                          <a:latin typeface="Malgun Gothic" panose="020B0503020000020004" pitchFamily="34" charset="-127"/>
                          <a:ea typeface="Malgun Gothic" panose="020B0503020000020004" pitchFamily="34" charset="-127"/>
                        </a:rPr>
                        <a:t>6</a:t>
                      </a:r>
                      <a:r>
                        <a:rPr lang="en-US" sz="1400" dirty="0">
                          <a:solidFill>
                            <a:schemeClr val="tx1"/>
                          </a:solidFill>
                          <a:latin typeface="Malgun Gothic" panose="020B0503020000020004" pitchFamily="34" charset="-127"/>
                          <a:ea typeface="Malgun Gothic" panose="020B0503020000020004" pitchFamily="34" charset="-127"/>
                        </a:rPr>
                        <a:t>0</a:t>
                      </a:r>
                      <a:r>
                        <a:rPr lang="ko-KR" altLang="en-US" sz="1400" dirty="0">
                          <a:solidFill>
                            <a:schemeClr val="tx1"/>
                          </a:solidFill>
                          <a:latin typeface="Malgun Gothic" panose="020B0503020000020004" pitchFamily="34" charset="-127"/>
                          <a:ea typeface="Malgun Gothic" panose="020B0503020000020004" pitchFamily="34" charset="-127"/>
                        </a:rPr>
                        <a:t>분</a:t>
                      </a:r>
                      <a:r>
                        <a:rPr lang="en-US" altLang="ko-KR" sz="1400" dirty="0">
                          <a:solidFill>
                            <a:schemeClr val="tx1"/>
                          </a:solidFill>
                          <a:latin typeface="Malgun Gothic" panose="020B0503020000020004" pitchFamily="34" charset="-127"/>
                          <a:ea typeface="Malgun Gothic" panose="020B0503020000020004" pitchFamily="34" charset="-127"/>
                        </a:rPr>
                        <a:t>)</a:t>
                      </a:r>
                      <a:endParaRPr lang="en-US" sz="1400" dirty="0">
                        <a:solidFill>
                          <a:schemeClr val="tx1"/>
                        </a:solidFill>
                        <a:latin typeface="Malgun Gothic" panose="020B0503020000020004" pitchFamily="34" charset="-127"/>
                        <a:ea typeface="Malgun Gothic" panose="020B0503020000020004" pitchFamily="34" charset="-127"/>
                      </a:endParaRPr>
                    </a:p>
                  </a:txBody>
                  <a:tcPr anchor="ctr">
                    <a:solidFill>
                      <a:schemeClr val="bg1"/>
                    </a:solidFill>
                  </a:tcPr>
                </a:tc>
                <a:tc>
                  <a:txBody>
                    <a:bodyPr/>
                    <a:lstStyle/>
                    <a:p>
                      <a:pPr marL="0" marR="0" lvl="0" indent="0" algn="ctr" defTabSz="1088558"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Malgun Gothic" panose="020B0503020000020004" pitchFamily="34" charset="-127"/>
                          <a:ea typeface="Malgun Gothic" panose="020B0503020000020004" pitchFamily="34" charset="-127"/>
                        </a:rPr>
                        <a:t>PPT </a:t>
                      </a:r>
                      <a:r>
                        <a:rPr lang="ko-KR" altLang="en-US" sz="1400" dirty="0">
                          <a:solidFill>
                            <a:schemeClr val="tx1"/>
                          </a:solidFill>
                          <a:latin typeface="Malgun Gothic" panose="020B0503020000020004" pitchFamily="34" charset="-127"/>
                          <a:ea typeface="Malgun Gothic" panose="020B0503020000020004" pitchFamily="34" charset="-127"/>
                        </a:rPr>
                        <a:t>설명</a:t>
                      </a:r>
                      <a:endParaRPr lang="en-US" sz="1400" dirty="0">
                        <a:latin typeface="Malgun Gothic" panose="020B0503020000020004" pitchFamily="34" charset="-127"/>
                        <a:ea typeface="Malgun Gothic" panose="020B0503020000020004" pitchFamily="34" charset="-127"/>
                      </a:endParaRPr>
                    </a:p>
                  </a:txBody>
                  <a:tcPr anchor="ctr">
                    <a:solidFill>
                      <a:schemeClr val="bg1"/>
                    </a:solidFill>
                  </a:tcPr>
                </a:tc>
                <a:tc rowSpan="5">
                  <a:txBody>
                    <a:bodyPr/>
                    <a:lstStyle/>
                    <a:p>
                      <a:pPr algn="ctr"/>
                      <a:r>
                        <a:rPr lang="ko-KR" altLang="en-US" sz="1400" dirty="0">
                          <a:latin typeface="Malgun Gothic" panose="020B0503020000020004" pitchFamily="34" charset="-127"/>
                          <a:ea typeface="Malgun Gothic" panose="020B0503020000020004" pitchFamily="34" charset="-127"/>
                        </a:rPr>
                        <a:t>노트북 지참</a:t>
                      </a:r>
                      <a:endParaRPr lang="en-US" altLang="ko-KR" sz="1400" dirty="0">
                        <a:latin typeface="Malgun Gothic" panose="020B0503020000020004" pitchFamily="34" charset="-127"/>
                        <a:ea typeface="Malgun Gothic" panose="020B0503020000020004" pitchFamily="34" charset="-127"/>
                      </a:endParaRPr>
                    </a:p>
                    <a:p>
                      <a:pPr algn="ctr"/>
                      <a:r>
                        <a:rPr lang="en-US" altLang="ko-KR" sz="1400" dirty="0">
                          <a:latin typeface="Malgun Gothic" panose="020B0503020000020004" pitchFamily="34" charset="-127"/>
                          <a:ea typeface="Malgun Gothic" panose="020B0503020000020004" pitchFamily="34" charset="-127"/>
                        </a:rPr>
                        <a:t>(Chrome </a:t>
                      </a:r>
                      <a:r>
                        <a:rPr lang="ko-KR" altLang="en-US" sz="1400" dirty="0">
                          <a:latin typeface="Malgun Gothic" panose="020B0503020000020004" pitchFamily="34" charset="-127"/>
                          <a:ea typeface="Malgun Gothic" panose="020B0503020000020004" pitchFamily="34" charset="-127"/>
                        </a:rPr>
                        <a:t>브라우저 사용</a:t>
                      </a:r>
                      <a:r>
                        <a:rPr lang="en-US" altLang="ko-KR" sz="1400" dirty="0">
                          <a:latin typeface="Malgun Gothic" panose="020B0503020000020004" pitchFamily="34" charset="-127"/>
                          <a:ea typeface="Malgun Gothic" panose="020B0503020000020004" pitchFamily="34" charset="-127"/>
                        </a:rPr>
                        <a:t>)</a:t>
                      </a:r>
                    </a:p>
                  </a:txBody>
                  <a:tcPr anchor="ctr">
                    <a:solidFill>
                      <a:schemeClr val="bg1"/>
                    </a:solidFill>
                  </a:tcPr>
                </a:tc>
                <a:extLst>
                  <a:ext uri="{0D108BD9-81ED-4DB2-BD59-A6C34878D82A}">
                    <a16:rowId xmlns:a16="http://schemas.microsoft.com/office/drawing/2014/main" val="4233130688"/>
                  </a:ext>
                </a:extLst>
              </a:tr>
              <a:tr h="415838">
                <a:tc gridSpan="2">
                  <a:txBody>
                    <a:bodyPr/>
                    <a:lstStyle/>
                    <a:p>
                      <a:pPr algn="ctr"/>
                      <a:r>
                        <a:rPr lang="en-US" sz="1400" b="1" dirty="0">
                          <a:solidFill>
                            <a:schemeClr val="tx1"/>
                          </a:solidFill>
                          <a:latin typeface="Malgun Gothic" panose="020B0503020000020004" pitchFamily="34" charset="-127"/>
                          <a:ea typeface="Malgun Gothic" panose="020B0503020000020004" pitchFamily="34" charset="-127"/>
                        </a:rPr>
                        <a:t>Break time</a:t>
                      </a:r>
                    </a:p>
                  </a:txBody>
                  <a:tcPr anchor="ctr">
                    <a:solidFill>
                      <a:schemeClr val="bg1"/>
                    </a:solidFill>
                  </a:tcPr>
                </a:tc>
                <a:tc hMerge="1">
                  <a:txBody>
                    <a:bodyPr/>
                    <a:lstStyle/>
                    <a:p>
                      <a:pPr algn="ctr"/>
                      <a:endParaRPr lang="en-US" sz="1100" b="1" dirty="0">
                        <a:solidFill>
                          <a:schemeClr val="tx1"/>
                        </a:solidFill>
                        <a:latin typeface="Malgun Gothic" panose="020B0503020000020004" pitchFamily="34" charset="-127"/>
                        <a:ea typeface="Malgun Gothic" panose="020B0503020000020004" pitchFamily="34" charset="-127"/>
                      </a:endParaRPr>
                    </a:p>
                  </a:txBody>
                  <a:tcPr anchor="ctr">
                    <a:solidFill>
                      <a:schemeClr val="bg1"/>
                    </a:solidFill>
                  </a:tcPr>
                </a:tc>
                <a:tc>
                  <a:txBody>
                    <a:bodyPr/>
                    <a:lstStyle/>
                    <a:p>
                      <a:pPr marL="0" algn="ctr" defTabSz="1088558" rtl="0" eaLnBrk="1" latinLnBrk="0" hangingPunct="1"/>
                      <a:r>
                        <a:rPr lang="en-US" sz="1400" kern="1200" dirty="0">
                          <a:solidFill>
                            <a:schemeClr val="tx1"/>
                          </a:solidFill>
                          <a:latin typeface="Malgun Gothic" panose="020B0503020000020004" pitchFamily="34" charset="-127"/>
                          <a:ea typeface="Malgun Gothic" panose="020B0503020000020004" pitchFamily="34" charset="-127"/>
                          <a:cs typeface="+mn-cs"/>
                        </a:rPr>
                        <a:t>1</a:t>
                      </a:r>
                      <a:r>
                        <a:rPr lang="en-US" altLang="ko-KR" sz="1400" kern="1200" dirty="0">
                          <a:solidFill>
                            <a:schemeClr val="tx1"/>
                          </a:solidFill>
                          <a:latin typeface="Malgun Gothic" panose="020B0503020000020004" pitchFamily="34" charset="-127"/>
                          <a:ea typeface="Malgun Gothic" panose="020B0503020000020004" pitchFamily="34" charset="-127"/>
                          <a:cs typeface="+mn-cs"/>
                        </a:rPr>
                        <a:t>4</a:t>
                      </a:r>
                      <a:r>
                        <a:rPr lang="en-US" sz="1400" kern="1200" dirty="0">
                          <a:solidFill>
                            <a:schemeClr val="tx1"/>
                          </a:solidFill>
                          <a:latin typeface="Malgun Gothic" panose="020B0503020000020004" pitchFamily="34" charset="-127"/>
                          <a:ea typeface="Malgun Gothic" panose="020B0503020000020004" pitchFamily="34" charset="-127"/>
                          <a:cs typeface="+mn-cs"/>
                        </a:rPr>
                        <a:t>:</a:t>
                      </a:r>
                      <a:r>
                        <a:rPr lang="en-US" altLang="ko-KR" sz="1400" kern="1200" dirty="0">
                          <a:solidFill>
                            <a:schemeClr val="tx1"/>
                          </a:solidFill>
                          <a:latin typeface="Malgun Gothic" panose="020B0503020000020004" pitchFamily="34" charset="-127"/>
                          <a:ea typeface="Malgun Gothic" panose="020B0503020000020004" pitchFamily="34" charset="-127"/>
                          <a:cs typeface="+mn-cs"/>
                        </a:rPr>
                        <a:t>0</a:t>
                      </a:r>
                      <a:r>
                        <a:rPr lang="en-US" sz="1400" kern="1200" dirty="0">
                          <a:solidFill>
                            <a:schemeClr val="tx1"/>
                          </a:solidFill>
                          <a:latin typeface="Malgun Gothic" panose="020B0503020000020004" pitchFamily="34" charset="-127"/>
                          <a:ea typeface="Malgun Gothic" panose="020B0503020000020004" pitchFamily="34" charset="-127"/>
                          <a:cs typeface="+mn-cs"/>
                        </a:rPr>
                        <a:t>0~</a:t>
                      </a:r>
                      <a:r>
                        <a:rPr lang="en-US" altLang="ko-KR" sz="1400" kern="1200" dirty="0">
                          <a:solidFill>
                            <a:schemeClr val="tx1"/>
                          </a:solidFill>
                          <a:latin typeface="Malgun Gothic" panose="020B0503020000020004" pitchFamily="34" charset="-127"/>
                          <a:ea typeface="Malgun Gothic" panose="020B0503020000020004" pitchFamily="34" charset="-127"/>
                          <a:cs typeface="+mn-cs"/>
                        </a:rPr>
                        <a:t>15</a:t>
                      </a:r>
                      <a:r>
                        <a:rPr lang="en-US" sz="1400" kern="1200" dirty="0">
                          <a:solidFill>
                            <a:schemeClr val="tx1"/>
                          </a:solidFill>
                          <a:latin typeface="Malgun Gothic" panose="020B0503020000020004" pitchFamily="34" charset="-127"/>
                          <a:ea typeface="Malgun Gothic" panose="020B0503020000020004" pitchFamily="34" charset="-127"/>
                          <a:cs typeface="+mn-cs"/>
                        </a:rPr>
                        <a:t>:</a:t>
                      </a:r>
                      <a:r>
                        <a:rPr lang="en-US" altLang="ko-KR" sz="1400" kern="1200" dirty="0">
                          <a:solidFill>
                            <a:schemeClr val="tx1"/>
                          </a:solidFill>
                          <a:latin typeface="Malgun Gothic" panose="020B0503020000020004" pitchFamily="34" charset="-127"/>
                          <a:ea typeface="Malgun Gothic" panose="020B0503020000020004" pitchFamily="34" charset="-127"/>
                          <a:cs typeface="+mn-cs"/>
                        </a:rPr>
                        <a:t>20(20</a:t>
                      </a:r>
                      <a:r>
                        <a:rPr lang="ko-KR" altLang="en-US" sz="1400" kern="1200" dirty="0">
                          <a:solidFill>
                            <a:schemeClr val="tx1"/>
                          </a:solidFill>
                          <a:latin typeface="Malgun Gothic" panose="020B0503020000020004" pitchFamily="34" charset="-127"/>
                          <a:ea typeface="Malgun Gothic" panose="020B0503020000020004" pitchFamily="34" charset="-127"/>
                          <a:cs typeface="+mn-cs"/>
                        </a:rPr>
                        <a:t>분</a:t>
                      </a:r>
                      <a:r>
                        <a:rPr lang="en-US" altLang="ko-KR" sz="1400" kern="1200" dirty="0">
                          <a:solidFill>
                            <a:schemeClr val="tx1"/>
                          </a:solidFill>
                          <a:latin typeface="Malgun Gothic" panose="020B0503020000020004" pitchFamily="34" charset="-127"/>
                          <a:ea typeface="Malgun Gothic" panose="020B0503020000020004" pitchFamily="34" charset="-127"/>
                          <a:cs typeface="+mn-cs"/>
                        </a:rPr>
                        <a:t>)</a:t>
                      </a:r>
                      <a:endParaRPr lang="en-US" sz="1400" kern="1200" dirty="0">
                        <a:solidFill>
                          <a:schemeClr val="tx1"/>
                        </a:solidFill>
                        <a:latin typeface="Malgun Gothic" panose="020B0503020000020004" pitchFamily="34" charset="-127"/>
                        <a:ea typeface="Malgun Gothic" panose="020B0503020000020004" pitchFamily="34" charset="-127"/>
                        <a:cs typeface="+mn-cs"/>
                      </a:endParaRPr>
                    </a:p>
                  </a:txBody>
                  <a:tcPr anchor="ctr">
                    <a:lnR w="12700" cap="flat" cmpd="sng" algn="ctr">
                      <a:solidFill>
                        <a:schemeClr val="bg2">
                          <a:lumMod val="50000"/>
                        </a:schemeClr>
                      </a:solidFill>
                      <a:prstDash val="solid"/>
                      <a:round/>
                      <a:headEnd type="none" w="med" len="med"/>
                      <a:tailEnd type="none" w="med" len="med"/>
                    </a:lnR>
                    <a:solidFill>
                      <a:schemeClr val="bg1"/>
                    </a:solidFill>
                  </a:tcPr>
                </a:tc>
                <a:tc>
                  <a:txBody>
                    <a:bodyPr/>
                    <a:lstStyle/>
                    <a:p>
                      <a:endParaRPr lang="en-US" sz="1400" dirty="0">
                        <a:latin typeface="Malgun Gothic" panose="020B0503020000020004" pitchFamily="34" charset="-127"/>
                        <a:ea typeface="Malgun Gothic" panose="020B0503020000020004" pitchFamily="34" charset="-127"/>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B w="12700" cap="flat" cmpd="sng" algn="ctr">
                      <a:solidFill>
                        <a:schemeClr val="bg2">
                          <a:lumMod val="50000"/>
                        </a:schemeClr>
                      </a:solidFill>
                      <a:prstDash val="solid"/>
                      <a:round/>
                      <a:headEnd type="none" w="med" len="med"/>
                      <a:tailEnd type="none" w="med" len="med"/>
                    </a:lnB>
                    <a:solidFill>
                      <a:schemeClr val="bg1"/>
                    </a:solidFill>
                  </a:tcPr>
                </a:tc>
                <a:tc vMerge="1">
                  <a:txBody>
                    <a:bodyPr/>
                    <a:lstStyle/>
                    <a:p>
                      <a:endParaRPr lang="en-US" sz="1000" dirty="0">
                        <a:latin typeface="Malgun Gothic" panose="020B0503020000020004" pitchFamily="34" charset="-127"/>
                        <a:ea typeface="Malgun Gothic" panose="020B0503020000020004" pitchFamily="34" charset="-127"/>
                      </a:endParaRPr>
                    </a:p>
                  </a:txBody>
                  <a:tcPr anchor="ctr">
                    <a:lnL w="12700" cap="flat" cmpd="sng" algn="ctr">
                      <a:solidFill>
                        <a:schemeClr val="bg2">
                          <a:lumMod val="50000"/>
                        </a:schemeClr>
                      </a:solidFill>
                      <a:prstDash val="solid"/>
                      <a:round/>
                      <a:headEnd type="none" w="med" len="med"/>
                      <a:tailEnd type="none" w="med" len="med"/>
                    </a:lnL>
                    <a:solidFill>
                      <a:schemeClr val="bg1"/>
                    </a:solidFill>
                  </a:tcPr>
                </a:tc>
                <a:extLst>
                  <a:ext uri="{0D108BD9-81ED-4DB2-BD59-A6C34878D82A}">
                    <a16:rowId xmlns:a16="http://schemas.microsoft.com/office/drawing/2014/main" val="1373348847"/>
                  </a:ext>
                </a:extLst>
              </a:tr>
              <a:tr h="846196">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altLang="ko-KR" sz="1400" b="0" dirty="0">
                          <a:solidFill>
                            <a:schemeClr val="tx1"/>
                          </a:solidFill>
                          <a:latin typeface="Malgun Gothic" panose="020B0503020000020004" pitchFamily="34" charset="-127"/>
                          <a:ea typeface="Malgun Gothic" panose="020B0503020000020004" pitchFamily="34" charset="-127"/>
                        </a:rPr>
                        <a:t>2. Hands-on</a:t>
                      </a:r>
                    </a:p>
                  </a:txBody>
                  <a:tcPr anchor="ctr">
                    <a:solidFill>
                      <a:schemeClr val="bg1"/>
                    </a:solidFill>
                  </a:tcPr>
                </a:tc>
                <a:tc>
                  <a:txBody>
                    <a:bodyPr/>
                    <a:lstStyle/>
                    <a:p>
                      <a:pPr marL="171450" indent="-171450">
                        <a:buFont typeface="Arial" panose="020B0604020202020204" pitchFamily="34" charset="0"/>
                        <a:buChar char="•"/>
                      </a:pPr>
                      <a:r>
                        <a:rPr lang="en-US" altLang="ko-KR" sz="1400" kern="1200" dirty="0">
                          <a:solidFill>
                            <a:schemeClr val="tx1"/>
                          </a:solidFill>
                          <a:latin typeface="Malgun Gothic" panose="020B0503020000020004" pitchFamily="34" charset="-127"/>
                          <a:ea typeface="Malgun Gothic" panose="020B0503020000020004" pitchFamily="34" charset="-127"/>
                          <a:cs typeface="+mn-cs"/>
                        </a:rPr>
                        <a:t>BAS </a:t>
                      </a:r>
                      <a:r>
                        <a:rPr lang="ko-KR" altLang="en-US" sz="1400" kern="1200" dirty="0">
                          <a:solidFill>
                            <a:schemeClr val="tx1"/>
                          </a:solidFill>
                          <a:latin typeface="Malgun Gothic" panose="020B0503020000020004" pitchFamily="34" charset="-127"/>
                          <a:ea typeface="Malgun Gothic" panose="020B0503020000020004" pitchFamily="34" charset="-127"/>
                          <a:cs typeface="+mn-cs"/>
                        </a:rPr>
                        <a:t>이해</a:t>
                      </a:r>
                      <a:r>
                        <a:rPr lang="en-US" altLang="ko-KR" sz="1400" kern="1200" dirty="0">
                          <a:solidFill>
                            <a:schemeClr val="tx1"/>
                          </a:solidFill>
                          <a:latin typeface="Malgun Gothic" panose="020B0503020000020004" pitchFamily="34" charset="-127"/>
                          <a:ea typeface="Malgun Gothic" panose="020B0503020000020004" pitchFamily="34" charset="-127"/>
                          <a:cs typeface="+mn-cs"/>
                        </a:rPr>
                        <a:t>,</a:t>
                      </a:r>
                      <a:r>
                        <a:rPr lang="ko-KR" altLang="en-US" sz="1400" kern="1200" dirty="0">
                          <a:solidFill>
                            <a:schemeClr val="tx1"/>
                          </a:solidFill>
                          <a:latin typeface="Malgun Gothic" panose="020B0503020000020004" pitchFamily="34" charset="-127"/>
                          <a:ea typeface="Malgun Gothic" panose="020B0503020000020004" pitchFamily="34" charset="-127"/>
                          <a:cs typeface="+mn-cs"/>
                        </a:rPr>
                        <a:t> </a:t>
                      </a:r>
                      <a:endParaRPr lang="en-US" altLang="ko-KR" sz="1400" kern="1200" dirty="0">
                        <a:solidFill>
                          <a:schemeClr val="tx1"/>
                        </a:solidFill>
                        <a:latin typeface="Malgun Gothic" panose="020B0503020000020004" pitchFamily="34" charset="-127"/>
                        <a:ea typeface="Malgun Gothic" panose="020B0503020000020004" pitchFamily="34" charset="-127"/>
                        <a:cs typeface="+mn-cs"/>
                      </a:endParaRPr>
                    </a:p>
                    <a:p>
                      <a:pPr marL="171450" indent="-171450">
                        <a:buFont typeface="Arial" panose="020B0604020202020204" pitchFamily="34" charset="0"/>
                        <a:buChar char="•"/>
                      </a:pPr>
                      <a:r>
                        <a:rPr lang="en-US" altLang="ko-KR" sz="1400" kern="1200" dirty="0">
                          <a:solidFill>
                            <a:schemeClr val="tx1"/>
                          </a:solidFill>
                          <a:latin typeface="Malgun Gothic" panose="020B0503020000020004" pitchFamily="34" charset="-127"/>
                          <a:ea typeface="Malgun Gothic" panose="020B0503020000020004" pitchFamily="34" charset="-127"/>
                          <a:cs typeface="+mn-cs"/>
                        </a:rPr>
                        <a:t>CAP &amp;</a:t>
                      </a:r>
                      <a:r>
                        <a:rPr lang="ko-KR" altLang="en-US" sz="1400" kern="1200" dirty="0">
                          <a:solidFill>
                            <a:schemeClr val="tx1"/>
                          </a:solidFill>
                          <a:latin typeface="Malgun Gothic" panose="020B0503020000020004" pitchFamily="34" charset="-127"/>
                          <a:ea typeface="Malgun Gothic" panose="020B0503020000020004" pitchFamily="34" charset="-127"/>
                          <a:cs typeface="+mn-cs"/>
                        </a:rPr>
                        <a:t> </a:t>
                      </a:r>
                      <a:r>
                        <a:rPr lang="en-US" altLang="ko-KR" sz="1400" kern="1200" dirty="0">
                          <a:solidFill>
                            <a:schemeClr val="tx1"/>
                          </a:solidFill>
                          <a:latin typeface="Malgun Gothic" panose="020B0503020000020004" pitchFamily="34" charset="-127"/>
                          <a:ea typeface="Malgun Gothic" panose="020B0503020000020004" pitchFamily="34" charset="-127"/>
                          <a:cs typeface="+mn-cs"/>
                        </a:rPr>
                        <a:t>UI Microservice </a:t>
                      </a:r>
                      <a:r>
                        <a:rPr lang="ko-KR" altLang="en-US" sz="1400" kern="1200" dirty="0">
                          <a:solidFill>
                            <a:schemeClr val="tx1"/>
                          </a:solidFill>
                          <a:latin typeface="Malgun Gothic" panose="020B0503020000020004" pitchFamily="34" charset="-127"/>
                          <a:ea typeface="Malgun Gothic" panose="020B0503020000020004" pitchFamily="34" charset="-127"/>
                          <a:cs typeface="+mn-cs"/>
                        </a:rPr>
                        <a:t>구성</a:t>
                      </a:r>
                      <a:endParaRPr lang="en-US" altLang="ko-KR" sz="1400" kern="1200" dirty="0">
                        <a:solidFill>
                          <a:schemeClr val="tx1"/>
                        </a:solidFill>
                        <a:latin typeface="Malgun Gothic" panose="020B0503020000020004" pitchFamily="34" charset="-127"/>
                        <a:ea typeface="Malgun Gothic" panose="020B0503020000020004" pitchFamily="34" charset="-127"/>
                        <a:cs typeface="+mn-cs"/>
                      </a:endParaRPr>
                    </a:p>
                  </a:txBody>
                  <a:tcPr anchor="ctr">
                    <a:solidFill>
                      <a:schemeClr val="bg1"/>
                    </a:solidFill>
                  </a:tcPr>
                </a:tc>
                <a:tc>
                  <a:txBody>
                    <a:bodyPr/>
                    <a:lstStyle/>
                    <a:p>
                      <a:pPr algn="ctr"/>
                      <a:r>
                        <a:rPr lang="en-US" altLang="ko-KR" sz="1400" dirty="0">
                          <a:solidFill>
                            <a:schemeClr val="tx1"/>
                          </a:solidFill>
                          <a:latin typeface="Malgun Gothic" panose="020B0503020000020004" pitchFamily="34" charset="-127"/>
                          <a:ea typeface="Malgun Gothic" panose="020B0503020000020004" pitchFamily="34" charset="-127"/>
                        </a:rPr>
                        <a:t>15</a:t>
                      </a:r>
                      <a:r>
                        <a:rPr lang="en-US" sz="1400" dirty="0">
                          <a:solidFill>
                            <a:schemeClr val="tx1"/>
                          </a:solidFill>
                          <a:latin typeface="Malgun Gothic" panose="020B0503020000020004" pitchFamily="34" charset="-127"/>
                          <a:ea typeface="Malgun Gothic" panose="020B0503020000020004" pitchFamily="34" charset="-127"/>
                        </a:rPr>
                        <a:t>:</a:t>
                      </a:r>
                      <a:r>
                        <a:rPr lang="en-US" altLang="ko-KR" sz="1400" dirty="0">
                          <a:solidFill>
                            <a:schemeClr val="tx1"/>
                          </a:solidFill>
                          <a:latin typeface="Malgun Gothic" panose="020B0503020000020004" pitchFamily="34" charset="-127"/>
                          <a:ea typeface="Malgun Gothic" panose="020B0503020000020004" pitchFamily="34" charset="-127"/>
                        </a:rPr>
                        <a:t>2</a:t>
                      </a:r>
                      <a:r>
                        <a:rPr lang="en-US" sz="1400" dirty="0">
                          <a:solidFill>
                            <a:schemeClr val="tx1"/>
                          </a:solidFill>
                          <a:latin typeface="Malgun Gothic" panose="020B0503020000020004" pitchFamily="34" charset="-127"/>
                          <a:ea typeface="Malgun Gothic" panose="020B0503020000020004" pitchFamily="34" charset="-127"/>
                        </a:rPr>
                        <a:t>0~</a:t>
                      </a:r>
                      <a:r>
                        <a:rPr lang="en-US" altLang="ko-KR" sz="1400" dirty="0">
                          <a:solidFill>
                            <a:schemeClr val="tx1"/>
                          </a:solidFill>
                          <a:latin typeface="Malgun Gothic" panose="020B0503020000020004" pitchFamily="34" charset="-127"/>
                          <a:ea typeface="Malgun Gothic" panose="020B0503020000020004" pitchFamily="34" charset="-127"/>
                        </a:rPr>
                        <a:t>16</a:t>
                      </a:r>
                      <a:r>
                        <a:rPr lang="en-US" sz="1400" dirty="0">
                          <a:solidFill>
                            <a:schemeClr val="tx1"/>
                          </a:solidFill>
                          <a:latin typeface="Malgun Gothic" panose="020B0503020000020004" pitchFamily="34" charset="-127"/>
                          <a:ea typeface="Malgun Gothic" panose="020B0503020000020004" pitchFamily="34" charset="-127"/>
                        </a:rPr>
                        <a:t>:</a:t>
                      </a:r>
                      <a:r>
                        <a:rPr lang="en-US" altLang="ko-KR" sz="1400" dirty="0">
                          <a:solidFill>
                            <a:schemeClr val="tx1"/>
                          </a:solidFill>
                          <a:latin typeface="Malgun Gothic" panose="020B0503020000020004" pitchFamily="34" charset="-127"/>
                          <a:ea typeface="Malgun Gothic" panose="020B0503020000020004" pitchFamily="34" charset="-127"/>
                        </a:rPr>
                        <a:t>3</a:t>
                      </a:r>
                      <a:r>
                        <a:rPr lang="en-US" sz="1400" dirty="0">
                          <a:solidFill>
                            <a:schemeClr val="tx1"/>
                          </a:solidFill>
                          <a:latin typeface="Malgun Gothic" panose="020B0503020000020004" pitchFamily="34" charset="-127"/>
                          <a:ea typeface="Malgun Gothic" panose="020B0503020000020004" pitchFamily="34" charset="-127"/>
                        </a:rPr>
                        <a:t>0(</a:t>
                      </a:r>
                      <a:r>
                        <a:rPr lang="en-US" altLang="ko-KR" sz="1400" dirty="0">
                          <a:solidFill>
                            <a:schemeClr val="tx1"/>
                          </a:solidFill>
                          <a:latin typeface="Malgun Gothic" panose="020B0503020000020004" pitchFamily="34" charset="-127"/>
                          <a:ea typeface="Malgun Gothic" panose="020B0503020000020004" pitchFamily="34" charset="-127"/>
                        </a:rPr>
                        <a:t>7</a:t>
                      </a:r>
                      <a:r>
                        <a:rPr lang="en-US" sz="1400" dirty="0">
                          <a:solidFill>
                            <a:schemeClr val="tx1"/>
                          </a:solidFill>
                          <a:latin typeface="Malgun Gothic" panose="020B0503020000020004" pitchFamily="34" charset="-127"/>
                          <a:ea typeface="Malgun Gothic" panose="020B0503020000020004" pitchFamily="34" charset="-127"/>
                        </a:rPr>
                        <a:t>0</a:t>
                      </a:r>
                      <a:r>
                        <a:rPr lang="ko-KR" altLang="en-US" sz="1400" dirty="0">
                          <a:solidFill>
                            <a:schemeClr val="tx1"/>
                          </a:solidFill>
                          <a:latin typeface="Malgun Gothic" panose="020B0503020000020004" pitchFamily="34" charset="-127"/>
                          <a:ea typeface="Malgun Gothic" panose="020B0503020000020004" pitchFamily="34" charset="-127"/>
                        </a:rPr>
                        <a:t>분</a:t>
                      </a:r>
                      <a:r>
                        <a:rPr lang="en-US" altLang="ko-KR" sz="1400" dirty="0">
                          <a:solidFill>
                            <a:schemeClr val="tx1"/>
                          </a:solidFill>
                          <a:latin typeface="Malgun Gothic" panose="020B0503020000020004" pitchFamily="34" charset="-127"/>
                          <a:ea typeface="Malgun Gothic" panose="020B0503020000020004" pitchFamily="34" charset="-127"/>
                        </a:rPr>
                        <a:t>)</a:t>
                      </a:r>
                      <a:endParaRPr lang="en-US" sz="1400" dirty="0">
                        <a:solidFill>
                          <a:schemeClr val="tx1"/>
                        </a:solidFill>
                        <a:latin typeface="Malgun Gothic" panose="020B0503020000020004" pitchFamily="34" charset="-127"/>
                        <a:ea typeface="Malgun Gothic" panose="020B0503020000020004" pitchFamily="34" charset="-127"/>
                      </a:endParaRPr>
                    </a:p>
                  </a:txBody>
                  <a:tcPr anchor="ctr">
                    <a:lnR w="12700" cap="flat" cmpd="sng" algn="ctr">
                      <a:solidFill>
                        <a:schemeClr val="bg2">
                          <a:lumMod val="50000"/>
                        </a:schemeClr>
                      </a:solidFill>
                      <a:prstDash val="solid"/>
                      <a:round/>
                      <a:headEnd type="none" w="med" len="med"/>
                      <a:tailEnd type="none" w="med" len="med"/>
                    </a:lnR>
                    <a:solidFill>
                      <a:schemeClr val="bg1"/>
                    </a:solidFill>
                  </a:tcPr>
                </a:tc>
                <a:tc>
                  <a:txBody>
                    <a:bodyPr/>
                    <a:lstStyle/>
                    <a:p>
                      <a:pPr marL="0" indent="0" algn="ctr">
                        <a:buFont typeface="Arial" panose="020B0604020202020204" pitchFamily="34" charset="0"/>
                        <a:buNone/>
                      </a:pPr>
                      <a:r>
                        <a:rPr lang="en-US" sz="1400" dirty="0">
                          <a:solidFill>
                            <a:schemeClr val="tx1"/>
                          </a:solidFill>
                          <a:latin typeface="Malgun Gothic" panose="020B0503020000020004" pitchFamily="34" charset="-127"/>
                          <a:ea typeface="Malgun Gothic" panose="020B0503020000020004" pitchFamily="34" charset="-127"/>
                        </a:rPr>
                        <a:t>PPT </a:t>
                      </a:r>
                      <a:r>
                        <a:rPr lang="ko-KR" altLang="en-US" sz="1400" dirty="0">
                          <a:solidFill>
                            <a:schemeClr val="tx1"/>
                          </a:solidFill>
                          <a:latin typeface="Malgun Gothic" panose="020B0503020000020004" pitchFamily="34" charset="-127"/>
                          <a:ea typeface="Malgun Gothic" panose="020B0503020000020004" pitchFamily="34" charset="-127"/>
                        </a:rPr>
                        <a:t>설명</a:t>
                      </a:r>
                      <a:r>
                        <a:rPr lang="en-US" sz="1400" dirty="0">
                          <a:solidFill>
                            <a:schemeClr val="tx1"/>
                          </a:solidFill>
                          <a:latin typeface="Malgun Gothic" panose="020B0503020000020004" pitchFamily="34" charset="-127"/>
                          <a:ea typeface="Malgun Gothic" panose="020B0503020000020004" pitchFamily="34" charset="-127"/>
                        </a:rPr>
                        <a:t>, </a:t>
                      </a:r>
                    </a:p>
                    <a:p>
                      <a:pPr marL="0" indent="0" algn="ctr">
                        <a:buFont typeface="Arial" panose="020B0604020202020204" pitchFamily="34" charset="0"/>
                        <a:buNone/>
                      </a:pPr>
                      <a:r>
                        <a:rPr lang="en-US" altLang="ko-KR" sz="1400" dirty="0">
                          <a:solidFill>
                            <a:schemeClr val="tx1"/>
                          </a:solidFill>
                          <a:latin typeface="Malgun Gothic" panose="020B0503020000020004" pitchFamily="34" charset="-127"/>
                          <a:ea typeface="Malgun Gothic" panose="020B0503020000020004" pitchFamily="34" charset="-127"/>
                        </a:rPr>
                        <a:t>Demo &amp; Hands-0n</a:t>
                      </a:r>
                      <a:endParaRPr lang="en-US" sz="1400" dirty="0">
                        <a:solidFill>
                          <a:schemeClr val="tx1"/>
                        </a:solidFill>
                        <a:latin typeface="Malgun Gothic" panose="020B0503020000020004" pitchFamily="34" charset="-127"/>
                        <a:ea typeface="Malgun Gothic" panose="020B0503020000020004" pitchFamily="34" charset="-127"/>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vMerge="1">
                  <a:txBody>
                    <a:bodyPr/>
                    <a:lstStyle/>
                    <a:p>
                      <a:pPr marL="0" marR="0" lvl="0" indent="0" algn="ctr" defTabSz="1088558"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50" dirty="0">
                        <a:latin typeface="Malgun Gothic" panose="020B0503020000020004" pitchFamily="34" charset="-127"/>
                        <a:ea typeface="Malgun Gothic" panose="020B0503020000020004" pitchFamily="34" charset="-127"/>
                      </a:endParaRPr>
                    </a:p>
                  </a:txBody>
                  <a:tcPr anchor="ct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845131804"/>
                  </a:ext>
                </a:extLst>
              </a:tr>
              <a:tr h="415838">
                <a:tc gridSpan="2">
                  <a:txBody>
                    <a:bodyPr/>
                    <a:lstStyle/>
                    <a:p>
                      <a:pPr algn="ctr"/>
                      <a:r>
                        <a:rPr lang="en-US" altLang="ko-KR" sz="1400" b="1" dirty="0">
                          <a:solidFill>
                            <a:schemeClr val="tx1"/>
                          </a:solidFill>
                          <a:latin typeface="Malgun Gothic" panose="020B0503020000020004" pitchFamily="34" charset="-127"/>
                          <a:ea typeface="Malgun Gothic" panose="020B0503020000020004" pitchFamily="34" charset="-127"/>
                        </a:rPr>
                        <a:t>Break time</a:t>
                      </a:r>
                      <a:endParaRPr lang="en-US" sz="1400" b="1" dirty="0">
                        <a:solidFill>
                          <a:schemeClr val="tx1"/>
                        </a:solidFill>
                        <a:latin typeface="Malgun Gothic" panose="020B0503020000020004" pitchFamily="34" charset="-127"/>
                        <a:ea typeface="Malgun Gothic" panose="020B0503020000020004" pitchFamily="34" charset="-127"/>
                      </a:endParaRPr>
                    </a:p>
                  </a:txBody>
                  <a:tcPr anchor="ctr">
                    <a:solidFill>
                      <a:schemeClr val="bg1"/>
                    </a:solidFill>
                  </a:tcPr>
                </a:tc>
                <a:tc hMerge="1">
                  <a:txBody>
                    <a:bodyPr/>
                    <a:lstStyle/>
                    <a:p>
                      <a:pPr algn="ctr"/>
                      <a:endParaRPr lang="en-US" sz="1100" b="1" dirty="0">
                        <a:solidFill>
                          <a:schemeClr val="tx1"/>
                        </a:solidFill>
                        <a:latin typeface="Malgun Gothic" panose="020B0503020000020004" pitchFamily="34" charset="-127"/>
                        <a:ea typeface="Malgun Gothic" panose="020B0503020000020004" pitchFamily="34" charset="-127"/>
                      </a:endParaRPr>
                    </a:p>
                  </a:txBody>
                  <a:tcPr anchor="ctr">
                    <a:solidFill>
                      <a:schemeClr val="bg1"/>
                    </a:solidFill>
                  </a:tcPr>
                </a:tc>
                <a:tc>
                  <a:txBody>
                    <a:bodyPr/>
                    <a:lstStyle/>
                    <a:p>
                      <a:pPr marL="0" algn="ctr" defTabSz="1088558" rtl="0" eaLnBrk="1" latinLnBrk="0" hangingPunct="1"/>
                      <a:r>
                        <a:rPr lang="en-US" sz="1400" kern="1200" dirty="0">
                          <a:solidFill>
                            <a:schemeClr val="tx1"/>
                          </a:solidFill>
                          <a:latin typeface="Malgun Gothic" panose="020B0503020000020004" pitchFamily="34" charset="-127"/>
                          <a:ea typeface="Malgun Gothic" panose="020B0503020000020004" pitchFamily="34" charset="-127"/>
                          <a:cs typeface="+mn-cs"/>
                        </a:rPr>
                        <a:t>1</a:t>
                      </a:r>
                      <a:r>
                        <a:rPr lang="en-US" altLang="ko-KR" sz="1400" kern="1200" dirty="0">
                          <a:solidFill>
                            <a:schemeClr val="tx1"/>
                          </a:solidFill>
                          <a:latin typeface="Malgun Gothic" panose="020B0503020000020004" pitchFamily="34" charset="-127"/>
                          <a:ea typeface="Malgun Gothic" panose="020B0503020000020004" pitchFamily="34" charset="-127"/>
                          <a:cs typeface="+mn-cs"/>
                        </a:rPr>
                        <a:t>6</a:t>
                      </a:r>
                      <a:r>
                        <a:rPr lang="en-US" sz="1400" kern="1200" dirty="0">
                          <a:solidFill>
                            <a:schemeClr val="tx1"/>
                          </a:solidFill>
                          <a:latin typeface="Malgun Gothic" panose="020B0503020000020004" pitchFamily="34" charset="-127"/>
                          <a:ea typeface="Malgun Gothic" panose="020B0503020000020004" pitchFamily="34" charset="-127"/>
                          <a:cs typeface="+mn-cs"/>
                        </a:rPr>
                        <a:t>:</a:t>
                      </a:r>
                      <a:r>
                        <a:rPr lang="en-US" altLang="ko-KR" sz="1400" kern="1200" dirty="0">
                          <a:solidFill>
                            <a:schemeClr val="tx1"/>
                          </a:solidFill>
                          <a:latin typeface="Malgun Gothic" panose="020B0503020000020004" pitchFamily="34" charset="-127"/>
                          <a:ea typeface="Malgun Gothic" panose="020B0503020000020004" pitchFamily="34" charset="-127"/>
                          <a:cs typeface="+mn-cs"/>
                        </a:rPr>
                        <a:t>3</a:t>
                      </a:r>
                      <a:r>
                        <a:rPr lang="en-US" sz="1400" kern="1200" dirty="0">
                          <a:solidFill>
                            <a:schemeClr val="tx1"/>
                          </a:solidFill>
                          <a:latin typeface="Malgun Gothic" panose="020B0503020000020004" pitchFamily="34" charset="-127"/>
                          <a:ea typeface="Malgun Gothic" panose="020B0503020000020004" pitchFamily="34" charset="-127"/>
                          <a:cs typeface="+mn-cs"/>
                        </a:rPr>
                        <a:t>0~</a:t>
                      </a:r>
                      <a:r>
                        <a:rPr lang="en-US" altLang="ko-KR" sz="1400" kern="1200" dirty="0">
                          <a:solidFill>
                            <a:schemeClr val="tx1"/>
                          </a:solidFill>
                          <a:latin typeface="Malgun Gothic" panose="020B0503020000020004" pitchFamily="34" charset="-127"/>
                          <a:ea typeface="Malgun Gothic" panose="020B0503020000020004" pitchFamily="34" charset="-127"/>
                          <a:cs typeface="+mn-cs"/>
                        </a:rPr>
                        <a:t>16</a:t>
                      </a:r>
                      <a:r>
                        <a:rPr lang="en-US" sz="1400" kern="1200" dirty="0">
                          <a:solidFill>
                            <a:schemeClr val="tx1"/>
                          </a:solidFill>
                          <a:latin typeface="Malgun Gothic" panose="020B0503020000020004" pitchFamily="34" charset="-127"/>
                          <a:ea typeface="Malgun Gothic" panose="020B0503020000020004" pitchFamily="34" charset="-127"/>
                          <a:cs typeface="+mn-cs"/>
                        </a:rPr>
                        <a:t>:</a:t>
                      </a:r>
                      <a:r>
                        <a:rPr lang="en-US" altLang="ko-KR" sz="1400" kern="1200" dirty="0">
                          <a:solidFill>
                            <a:schemeClr val="tx1"/>
                          </a:solidFill>
                          <a:latin typeface="Malgun Gothic" panose="020B0503020000020004" pitchFamily="34" charset="-127"/>
                          <a:ea typeface="Malgun Gothic" panose="020B0503020000020004" pitchFamily="34" charset="-127"/>
                          <a:cs typeface="+mn-cs"/>
                        </a:rPr>
                        <a:t>50(20</a:t>
                      </a:r>
                      <a:r>
                        <a:rPr lang="ko-KR" altLang="en-US" sz="1400" kern="1200" dirty="0">
                          <a:solidFill>
                            <a:schemeClr val="tx1"/>
                          </a:solidFill>
                          <a:latin typeface="Malgun Gothic" panose="020B0503020000020004" pitchFamily="34" charset="-127"/>
                          <a:ea typeface="Malgun Gothic" panose="020B0503020000020004" pitchFamily="34" charset="-127"/>
                          <a:cs typeface="+mn-cs"/>
                        </a:rPr>
                        <a:t>분</a:t>
                      </a:r>
                      <a:r>
                        <a:rPr lang="en-US" altLang="ko-KR" sz="1400" kern="1200" dirty="0">
                          <a:solidFill>
                            <a:schemeClr val="tx1"/>
                          </a:solidFill>
                          <a:latin typeface="Malgun Gothic" panose="020B0503020000020004" pitchFamily="34" charset="-127"/>
                          <a:ea typeface="Malgun Gothic" panose="020B0503020000020004" pitchFamily="34" charset="-127"/>
                          <a:cs typeface="+mn-cs"/>
                        </a:rPr>
                        <a:t>)</a:t>
                      </a:r>
                      <a:endParaRPr lang="en-US" sz="1400" kern="1200" dirty="0">
                        <a:solidFill>
                          <a:schemeClr val="tx1"/>
                        </a:solidFill>
                        <a:latin typeface="Malgun Gothic" panose="020B0503020000020004" pitchFamily="34" charset="-127"/>
                        <a:ea typeface="Malgun Gothic" panose="020B0503020000020004" pitchFamily="34" charset="-127"/>
                        <a:cs typeface="+mn-cs"/>
                      </a:endParaRPr>
                    </a:p>
                  </a:txBody>
                  <a:tcPr anchor="ctr">
                    <a:lnR w="12700" cap="flat" cmpd="sng" algn="ctr">
                      <a:solidFill>
                        <a:schemeClr val="bg2">
                          <a:lumMod val="50000"/>
                        </a:schemeClr>
                      </a:solidFill>
                      <a:prstDash val="solid"/>
                      <a:round/>
                      <a:headEnd type="none" w="med" len="med"/>
                      <a:tailEnd type="none" w="med" len="med"/>
                    </a:lnR>
                    <a:solidFill>
                      <a:schemeClr val="bg1"/>
                    </a:solidFill>
                  </a:tcPr>
                </a:tc>
                <a:tc>
                  <a:txBody>
                    <a:bodyPr/>
                    <a:lstStyle/>
                    <a:p>
                      <a:endParaRPr lang="en-US" sz="1400" dirty="0">
                        <a:latin typeface="Malgun Gothic" panose="020B0503020000020004" pitchFamily="34" charset="-127"/>
                        <a:ea typeface="Malgun Gothic" panose="020B0503020000020004" pitchFamily="34" charset="-127"/>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vMerge="1">
                  <a:txBody>
                    <a:bodyPr/>
                    <a:lstStyle/>
                    <a:p>
                      <a:endParaRPr lang="en-US" sz="1000" dirty="0">
                        <a:latin typeface="Malgun Gothic" panose="020B0503020000020004" pitchFamily="34" charset="-127"/>
                        <a:ea typeface="Malgun Gothic" panose="020B0503020000020004" pitchFamily="34" charset="-127"/>
                      </a:endParaRPr>
                    </a:p>
                  </a:txBody>
                  <a:tcPr anchor="ct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836562665"/>
                  </a:ext>
                </a:extLst>
              </a:tr>
              <a:tr h="851652">
                <a:tc>
                  <a:txBody>
                    <a:bodyPr/>
                    <a:lstStyle/>
                    <a:p>
                      <a:pPr algn="l"/>
                      <a:r>
                        <a:rPr lang="en-US" altLang="ko-KR" sz="1400" dirty="0">
                          <a:solidFill>
                            <a:schemeClr val="tx1"/>
                          </a:solidFill>
                          <a:latin typeface="Malgun Gothic" panose="020B0503020000020004" pitchFamily="34" charset="-127"/>
                          <a:ea typeface="Malgun Gothic" panose="020B0503020000020004" pitchFamily="34" charset="-127"/>
                        </a:rPr>
                        <a:t>3. </a:t>
                      </a:r>
                      <a:r>
                        <a:rPr lang="en-US" altLang="ko-KR" sz="1400" b="0" dirty="0">
                          <a:solidFill>
                            <a:schemeClr val="tx1"/>
                          </a:solidFill>
                          <a:latin typeface="Malgun Gothic" panose="020B0503020000020004" pitchFamily="34" charset="-127"/>
                          <a:ea typeface="Malgun Gothic" panose="020B0503020000020004" pitchFamily="34" charset="-127"/>
                        </a:rPr>
                        <a:t>Hands-on</a:t>
                      </a:r>
                      <a:endParaRPr lang="en-US" sz="1400" dirty="0">
                        <a:solidFill>
                          <a:schemeClr val="tx1"/>
                        </a:solidFill>
                        <a:latin typeface="Malgun Gothic" panose="020B0503020000020004" pitchFamily="34" charset="-127"/>
                        <a:ea typeface="Malgun Gothic" panose="020B0503020000020004" pitchFamily="34" charset="-127"/>
                      </a:endParaRPr>
                    </a:p>
                  </a:txBody>
                  <a:tcPr anchor="ctr">
                    <a:solidFill>
                      <a:schemeClr val="bg1"/>
                    </a:solidFill>
                  </a:tcPr>
                </a:tc>
                <a:tc>
                  <a:txBody>
                    <a:bodyPr/>
                    <a:lstStyle/>
                    <a:p>
                      <a:pPr marL="171450" indent="-171450">
                        <a:buFont typeface="Arial" panose="020B0604020202020204" pitchFamily="34" charset="0"/>
                        <a:buChar char="•"/>
                      </a:pPr>
                      <a:r>
                        <a:rPr lang="en-US" altLang="ko-KR" sz="1400" kern="1200" dirty="0">
                          <a:solidFill>
                            <a:schemeClr val="tx1"/>
                          </a:solidFill>
                          <a:latin typeface="Malgun Gothic" panose="020B0503020000020004" pitchFamily="34" charset="-127"/>
                          <a:ea typeface="Malgun Gothic" panose="020B0503020000020004" pitchFamily="34" charset="-127"/>
                          <a:cs typeface="+mn-cs"/>
                        </a:rPr>
                        <a:t>CAP Best Practices</a:t>
                      </a:r>
                      <a:r>
                        <a:rPr lang="ko-KR" altLang="en-US" sz="1400" kern="1200" dirty="0">
                          <a:solidFill>
                            <a:schemeClr val="tx1"/>
                          </a:solidFill>
                          <a:latin typeface="Malgun Gothic" panose="020B0503020000020004" pitchFamily="34" charset="-127"/>
                          <a:ea typeface="Malgun Gothic" panose="020B0503020000020004" pitchFamily="34" charset="-127"/>
                          <a:cs typeface="+mn-cs"/>
                        </a:rPr>
                        <a:t> 이해</a:t>
                      </a:r>
                      <a:endParaRPr lang="en-US" altLang="ko-KR" sz="1400" kern="1200" dirty="0">
                        <a:solidFill>
                          <a:schemeClr val="tx1"/>
                        </a:solidFill>
                        <a:latin typeface="Malgun Gothic" panose="020B0503020000020004" pitchFamily="34" charset="-127"/>
                        <a:ea typeface="Malgun Gothic" panose="020B0503020000020004" pitchFamily="34" charset="-127"/>
                        <a:cs typeface="+mn-cs"/>
                      </a:endParaRPr>
                    </a:p>
                    <a:p>
                      <a:pPr marL="171450" indent="-171450">
                        <a:buFont typeface="Arial" panose="020B0604020202020204" pitchFamily="34" charset="0"/>
                        <a:buChar char="•"/>
                      </a:pPr>
                      <a:r>
                        <a:rPr lang="en-US" altLang="ko-KR" sz="1400" kern="1200" dirty="0">
                          <a:solidFill>
                            <a:schemeClr val="tx1"/>
                          </a:solidFill>
                          <a:latin typeface="Malgun Gothic" panose="020B0503020000020004" pitchFamily="34" charset="-127"/>
                          <a:ea typeface="Malgun Gothic" panose="020B0503020000020004" pitchFamily="34" charset="-127"/>
                          <a:cs typeface="+mn-cs"/>
                        </a:rPr>
                        <a:t>Q&amp;A</a:t>
                      </a:r>
                    </a:p>
                  </a:txBody>
                  <a:tcPr marL="121892" marR="121892" marT="71964" marB="71964" anchor="ctr">
                    <a:solidFill>
                      <a:schemeClr val="bg1"/>
                    </a:solidFill>
                  </a:tcPr>
                </a:tc>
                <a:tc>
                  <a:txBody>
                    <a:bodyPr/>
                    <a:lstStyle/>
                    <a:p>
                      <a:pPr marL="0" marR="0" lvl="0" indent="0" algn="ctr" defTabSz="1088558"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Malgun Gothic" panose="020B0503020000020004" pitchFamily="34" charset="-127"/>
                          <a:ea typeface="Malgun Gothic" panose="020B0503020000020004" pitchFamily="34" charset="-127"/>
                        </a:rPr>
                        <a:t>1</a:t>
                      </a:r>
                      <a:r>
                        <a:rPr lang="en-US" altLang="ko-KR" sz="1400" dirty="0">
                          <a:solidFill>
                            <a:schemeClr val="tx1"/>
                          </a:solidFill>
                          <a:latin typeface="Malgun Gothic" panose="020B0503020000020004" pitchFamily="34" charset="-127"/>
                          <a:ea typeface="Malgun Gothic" panose="020B0503020000020004" pitchFamily="34" charset="-127"/>
                        </a:rPr>
                        <a:t>6</a:t>
                      </a:r>
                      <a:r>
                        <a:rPr lang="en-US" sz="1400" dirty="0">
                          <a:solidFill>
                            <a:schemeClr val="tx1"/>
                          </a:solidFill>
                          <a:latin typeface="Malgun Gothic" panose="020B0503020000020004" pitchFamily="34" charset="-127"/>
                          <a:ea typeface="Malgun Gothic" panose="020B0503020000020004" pitchFamily="34" charset="-127"/>
                        </a:rPr>
                        <a:t>:</a:t>
                      </a:r>
                      <a:r>
                        <a:rPr lang="en-US" altLang="ko-KR" sz="1400" dirty="0">
                          <a:solidFill>
                            <a:schemeClr val="tx1"/>
                          </a:solidFill>
                          <a:latin typeface="Malgun Gothic" panose="020B0503020000020004" pitchFamily="34" charset="-127"/>
                          <a:ea typeface="Malgun Gothic" panose="020B0503020000020004" pitchFamily="34" charset="-127"/>
                        </a:rPr>
                        <a:t>50</a:t>
                      </a:r>
                      <a:r>
                        <a:rPr lang="en-US" sz="1400" dirty="0">
                          <a:solidFill>
                            <a:schemeClr val="tx1"/>
                          </a:solidFill>
                          <a:latin typeface="Malgun Gothic" panose="020B0503020000020004" pitchFamily="34" charset="-127"/>
                          <a:ea typeface="Malgun Gothic" panose="020B0503020000020004" pitchFamily="34" charset="-127"/>
                        </a:rPr>
                        <a:t>~1</a:t>
                      </a:r>
                      <a:r>
                        <a:rPr lang="en-US" altLang="ko-KR" sz="1400" dirty="0">
                          <a:solidFill>
                            <a:schemeClr val="tx1"/>
                          </a:solidFill>
                          <a:latin typeface="Malgun Gothic" panose="020B0503020000020004" pitchFamily="34" charset="-127"/>
                          <a:ea typeface="Malgun Gothic" panose="020B0503020000020004" pitchFamily="34" charset="-127"/>
                        </a:rPr>
                        <a:t>8</a:t>
                      </a:r>
                      <a:r>
                        <a:rPr lang="en-US" sz="1400" dirty="0">
                          <a:solidFill>
                            <a:schemeClr val="tx1"/>
                          </a:solidFill>
                          <a:latin typeface="Malgun Gothic" panose="020B0503020000020004" pitchFamily="34" charset="-127"/>
                          <a:ea typeface="Malgun Gothic" panose="020B0503020000020004" pitchFamily="34" charset="-127"/>
                        </a:rPr>
                        <a:t>:</a:t>
                      </a:r>
                      <a:r>
                        <a:rPr lang="en-US" altLang="ko-KR" sz="1400" dirty="0">
                          <a:solidFill>
                            <a:schemeClr val="tx1"/>
                          </a:solidFill>
                          <a:latin typeface="Malgun Gothic" panose="020B0503020000020004" pitchFamily="34" charset="-127"/>
                          <a:ea typeface="Malgun Gothic" panose="020B0503020000020004" pitchFamily="34" charset="-127"/>
                        </a:rPr>
                        <a:t>0</a:t>
                      </a:r>
                      <a:r>
                        <a:rPr lang="en-US" sz="1400" dirty="0">
                          <a:solidFill>
                            <a:schemeClr val="tx1"/>
                          </a:solidFill>
                          <a:latin typeface="Malgun Gothic" panose="020B0503020000020004" pitchFamily="34" charset="-127"/>
                          <a:ea typeface="Malgun Gothic" panose="020B0503020000020004" pitchFamily="34" charset="-127"/>
                        </a:rPr>
                        <a:t>0(70</a:t>
                      </a:r>
                      <a:r>
                        <a:rPr lang="ko-KR" altLang="en-US" sz="1400" dirty="0">
                          <a:solidFill>
                            <a:schemeClr val="tx1"/>
                          </a:solidFill>
                          <a:latin typeface="Malgun Gothic" panose="020B0503020000020004" pitchFamily="34" charset="-127"/>
                          <a:ea typeface="Malgun Gothic" panose="020B0503020000020004" pitchFamily="34" charset="-127"/>
                        </a:rPr>
                        <a:t>분</a:t>
                      </a:r>
                      <a:r>
                        <a:rPr lang="en-US" altLang="ko-KR" sz="1400" dirty="0">
                          <a:solidFill>
                            <a:schemeClr val="tx1"/>
                          </a:solidFill>
                          <a:latin typeface="Malgun Gothic" panose="020B0503020000020004" pitchFamily="34" charset="-127"/>
                          <a:ea typeface="Malgun Gothic" panose="020B0503020000020004" pitchFamily="34" charset="-127"/>
                        </a:rPr>
                        <a:t>)</a:t>
                      </a:r>
                      <a:endParaRPr lang="en-US" sz="1400" dirty="0">
                        <a:solidFill>
                          <a:schemeClr val="tx1"/>
                        </a:solidFill>
                        <a:latin typeface="Malgun Gothic" panose="020B0503020000020004" pitchFamily="34" charset="-127"/>
                        <a:ea typeface="Malgun Gothic" panose="020B0503020000020004" pitchFamily="34" charset="-127"/>
                      </a:endParaRPr>
                    </a:p>
                  </a:txBody>
                  <a:tcPr anchor="ctr">
                    <a:lnR w="12700" cap="flat" cmpd="sng" algn="ctr">
                      <a:solidFill>
                        <a:schemeClr val="bg2">
                          <a:lumMod val="50000"/>
                        </a:schemeClr>
                      </a:solidFill>
                      <a:prstDash val="solid"/>
                      <a:round/>
                      <a:headEnd type="none" w="med" len="med"/>
                      <a:tailEnd type="none" w="med" len="med"/>
                    </a:lnR>
                    <a:solidFill>
                      <a:schemeClr val="bg1"/>
                    </a:solidFill>
                  </a:tcPr>
                </a:tc>
                <a:tc>
                  <a:txBody>
                    <a:bodyPr/>
                    <a:lstStyle/>
                    <a:p>
                      <a:pPr marL="0" marR="0" lvl="0" indent="0" algn="ctr" defTabSz="1088558"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sz="1400" dirty="0">
                          <a:solidFill>
                            <a:schemeClr val="tx1"/>
                          </a:solidFill>
                          <a:latin typeface="Malgun Gothic" panose="020B0503020000020004" pitchFamily="34" charset="-127"/>
                          <a:ea typeface="Malgun Gothic" panose="020B0503020000020004" pitchFamily="34" charset="-127"/>
                        </a:rPr>
                        <a:t>PPT </a:t>
                      </a:r>
                      <a:r>
                        <a:rPr lang="ko-KR" altLang="en-US" sz="1400" dirty="0">
                          <a:solidFill>
                            <a:schemeClr val="tx1"/>
                          </a:solidFill>
                          <a:latin typeface="Malgun Gothic" panose="020B0503020000020004" pitchFamily="34" charset="-127"/>
                          <a:ea typeface="Malgun Gothic" panose="020B0503020000020004" pitchFamily="34" charset="-127"/>
                        </a:rPr>
                        <a:t>설명</a:t>
                      </a:r>
                      <a:r>
                        <a:rPr lang="en-US" altLang="ko-KR" sz="1400" dirty="0">
                          <a:solidFill>
                            <a:schemeClr val="tx1"/>
                          </a:solidFill>
                          <a:latin typeface="Malgun Gothic" panose="020B0503020000020004" pitchFamily="34" charset="-127"/>
                          <a:ea typeface="Malgun Gothic" panose="020B0503020000020004" pitchFamily="34" charset="-127"/>
                        </a:rPr>
                        <a:t>,</a:t>
                      </a:r>
                      <a:br>
                        <a:rPr lang="en-US" altLang="ko-KR" sz="1400" dirty="0">
                          <a:solidFill>
                            <a:schemeClr val="tx1"/>
                          </a:solidFill>
                          <a:latin typeface="Malgun Gothic" panose="020B0503020000020004" pitchFamily="34" charset="-127"/>
                          <a:ea typeface="Malgun Gothic" panose="020B0503020000020004" pitchFamily="34" charset="-127"/>
                        </a:rPr>
                      </a:br>
                      <a:r>
                        <a:rPr lang="en-US" altLang="ko-KR" sz="1400" dirty="0">
                          <a:solidFill>
                            <a:schemeClr val="tx1"/>
                          </a:solidFill>
                          <a:latin typeface="Malgun Gothic" panose="020B0503020000020004" pitchFamily="34" charset="-127"/>
                          <a:ea typeface="Malgun Gothic" panose="020B0503020000020004" pitchFamily="34" charset="-127"/>
                        </a:rPr>
                        <a:t>Demo &amp; Hands-on</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vMerge="1">
                  <a:txBody>
                    <a:bodyPr/>
                    <a:lstStyle/>
                    <a:p>
                      <a:pPr marL="0" marR="0" lvl="0" indent="0" algn="ctr" defTabSz="1088558"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50" dirty="0">
                        <a:latin typeface="Malgun Gothic" panose="020B0503020000020004" pitchFamily="34" charset="-127"/>
                        <a:ea typeface="Malgun Gothic" panose="020B0503020000020004" pitchFamily="34" charset="-127"/>
                      </a:endParaRPr>
                    </a:p>
                  </a:txBody>
                  <a:tcPr anchor="ct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3505397587"/>
                  </a:ext>
                </a:extLst>
              </a:tr>
            </a:tbl>
          </a:graphicData>
        </a:graphic>
      </p:graphicFrame>
      <p:sp>
        <p:nvSpPr>
          <p:cNvPr id="3" name="TextBox 2">
            <a:extLst>
              <a:ext uri="{FF2B5EF4-FFF2-40B4-BE49-F238E27FC236}">
                <a16:creationId xmlns:a16="http://schemas.microsoft.com/office/drawing/2014/main" id="{6C2C37B4-290F-14C8-0090-09ABB28B8CBB}"/>
              </a:ext>
            </a:extLst>
          </p:cNvPr>
          <p:cNvSpPr txBox="1"/>
          <p:nvPr/>
        </p:nvSpPr>
        <p:spPr>
          <a:xfrm>
            <a:off x="2576946" y="6142403"/>
            <a:ext cx="6863937" cy="4231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ko-KR" sz="1100" kern="0" dirty="0">
                <a:ea typeface="Arial Unicode MS" pitchFamily="34" charset="-128"/>
                <a:cs typeface="Arial Unicode MS" pitchFamily="34" charset="-128"/>
              </a:rPr>
              <a:t>CAP Best Practice</a:t>
            </a:r>
            <a:r>
              <a:rPr kumimoji="1" lang="ko-KR" altLang="en-US" sz="1100" kern="0" dirty="0">
                <a:ea typeface="Arial Unicode MS" pitchFamily="34" charset="-128"/>
                <a:cs typeface="Arial Unicode MS" pitchFamily="34" charset="-128"/>
              </a:rPr>
              <a:t> </a:t>
            </a:r>
            <a:r>
              <a:rPr kumimoji="1" lang="en-US" altLang="ko-KR" sz="1100" kern="0" dirty="0">
                <a:ea typeface="Arial Unicode MS" pitchFamily="34" charset="-128"/>
                <a:cs typeface="Arial Unicode MS" pitchFamily="34" charset="-128"/>
                <a:sym typeface="Wingdings" pitchFamily="2" charset="2"/>
              </a:rPr>
              <a:t></a:t>
            </a:r>
            <a:r>
              <a:rPr kumimoji="1" lang="ko-KR" altLang="en-US" sz="1100" kern="0" dirty="0">
                <a:ea typeface="Arial Unicode MS" pitchFamily="34" charset="-128"/>
                <a:cs typeface="Arial Unicode MS" pitchFamily="34" charset="-128"/>
                <a:sym typeface="Wingdings" pitchFamily="2" charset="2"/>
              </a:rPr>
              <a:t> </a:t>
            </a:r>
            <a:r>
              <a:rPr kumimoji="1" lang="ko-KR" altLang="en-US" sz="1100" kern="0" dirty="0">
                <a:ea typeface="Arial Unicode MS" pitchFamily="34" charset="-128"/>
                <a:cs typeface="Arial Unicode MS" pitchFamily="34" charset="-128"/>
                <a:sym typeface="Wingdings" pitchFamily="2" charset="2"/>
                <a:hlinkClick r:id="rId5"/>
              </a:rPr>
              <a:t>링크</a:t>
            </a:r>
            <a:r>
              <a:rPr kumimoji="1" lang="ko-KR" altLang="en-US" sz="1100" kern="0" dirty="0">
                <a:ea typeface="Arial Unicode MS" pitchFamily="34" charset="-128"/>
                <a:cs typeface="Arial Unicode MS" pitchFamily="34" charset="-128"/>
                <a:sym typeface="Wingdings" pitchFamily="2" charset="2"/>
              </a:rPr>
              <a:t>    </a:t>
            </a:r>
            <a:r>
              <a:rPr kumimoji="1" lang="en-US" altLang="ko-KR" sz="1100" kern="0" dirty="0">
                <a:ea typeface="Arial Unicode MS" pitchFamily="34" charset="-128"/>
                <a:cs typeface="Arial Unicode MS" pitchFamily="34" charset="-128"/>
              </a:rPr>
              <a:t>BTP Best Practice </a:t>
            </a:r>
            <a:r>
              <a:rPr kumimoji="1" lang="en-US" altLang="ko-KR" sz="1100" kern="0" dirty="0">
                <a:ea typeface="Arial Unicode MS" pitchFamily="34" charset="-128"/>
                <a:cs typeface="Arial Unicode MS" pitchFamily="34" charset="-128"/>
                <a:sym typeface="Wingdings" pitchFamily="2" charset="2"/>
              </a:rPr>
              <a:t> </a:t>
            </a:r>
            <a:r>
              <a:rPr kumimoji="1" lang="ko-KR" altLang="en-US" sz="1100" kern="0" dirty="0">
                <a:ea typeface="Arial Unicode MS" pitchFamily="34" charset="-128"/>
                <a:cs typeface="Arial Unicode MS" pitchFamily="34" charset="-128"/>
                <a:sym typeface="Wingdings" pitchFamily="2" charset="2"/>
                <a:hlinkClick r:id="rId6"/>
              </a:rPr>
              <a:t>링크 참조</a:t>
            </a:r>
            <a:endParaRPr kumimoji="1" lang="en-US" altLang="ko-KR" sz="1100" kern="0" dirty="0">
              <a:ea typeface="Arial Unicode MS" pitchFamily="34" charset="-128"/>
              <a:cs typeface="Arial Unicode MS" pitchFamily="34" charset="-128"/>
              <a:sym typeface="Wingdings" pitchFamily="2" charset="2"/>
            </a:endParaRPr>
          </a:p>
          <a:p>
            <a:pPr fontAlgn="base">
              <a:spcBef>
                <a:spcPct val="50000"/>
              </a:spcBef>
              <a:spcAft>
                <a:spcPct val="0"/>
              </a:spcAft>
              <a:buClr>
                <a:srgbClr val="F0AB00"/>
              </a:buClr>
              <a:buSzPct val="80000"/>
            </a:pPr>
            <a:r>
              <a:rPr kumimoji="1" lang="en-US" altLang="ko-KR" sz="1100" kern="0" dirty="0">
                <a:ea typeface="Arial Unicode MS" pitchFamily="34" charset="-128"/>
                <a:cs typeface="Arial Unicode MS" pitchFamily="34" charset="-128"/>
                <a:sym typeface="Wingdings" pitchFamily="2" charset="2"/>
              </a:rPr>
              <a:t>Fiori Freestyle Example  </a:t>
            </a:r>
            <a:r>
              <a:rPr kumimoji="1" lang="ko-KR" altLang="en-US" sz="1100" kern="0" dirty="0">
                <a:ea typeface="Arial Unicode MS" pitchFamily="34" charset="-128"/>
                <a:cs typeface="Arial Unicode MS" pitchFamily="34" charset="-128"/>
                <a:sym typeface="Wingdings" pitchFamily="2" charset="2"/>
                <a:hlinkClick r:id="rId7"/>
              </a:rPr>
              <a:t>링크</a:t>
            </a:r>
            <a:r>
              <a:rPr kumimoji="1" lang="ko-KR" altLang="en-US" sz="1100" kern="0" dirty="0">
                <a:ea typeface="Arial Unicode MS" pitchFamily="34" charset="-128"/>
                <a:cs typeface="Arial Unicode MS" pitchFamily="34" charset="-128"/>
                <a:sym typeface="Wingdings" pitchFamily="2" charset="2"/>
              </a:rPr>
              <a:t>     </a:t>
            </a:r>
            <a:r>
              <a:rPr kumimoji="1" lang="en-US" altLang="ko-KR" sz="1100" kern="0" dirty="0">
                <a:ea typeface="Arial Unicode MS" pitchFamily="34" charset="-128"/>
                <a:cs typeface="Arial Unicode MS" pitchFamily="34" charset="-128"/>
                <a:sym typeface="Wingdings" pitchFamily="2" charset="2"/>
              </a:rPr>
              <a:t>Fiori Element example  </a:t>
            </a:r>
            <a:r>
              <a:rPr kumimoji="1" lang="ko-KR" altLang="en-US" sz="1100" kern="0" dirty="0">
                <a:ea typeface="Arial Unicode MS" pitchFamily="34" charset="-128"/>
                <a:cs typeface="Arial Unicode MS" pitchFamily="34" charset="-128"/>
                <a:sym typeface="Wingdings" pitchFamily="2" charset="2"/>
                <a:hlinkClick r:id="rId8"/>
              </a:rPr>
              <a:t>링크 참조</a:t>
            </a:r>
            <a:endParaRPr kumimoji="1" lang="ko-KR" altLang="en-US" sz="11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577700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6138F0-381B-55C7-580E-AEFB0B041C30}"/>
              </a:ext>
            </a:extLst>
          </p:cNvPr>
          <p:cNvSpPr>
            <a:spLocks noGrp="1"/>
          </p:cNvSpPr>
          <p:nvPr>
            <p:ph type="title"/>
          </p:nvPr>
        </p:nvSpPr>
        <p:spPr/>
        <p:txBody>
          <a:bodyPr/>
          <a:lstStyle/>
          <a:p>
            <a:r>
              <a:rPr kumimoji="1" lang="en-US" altLang="ko-KR" dirty="0" err="1"/>
              <a:t>Mta.yaml</a:t>
            </a:r>
            <a:r>
              <a:rPr kumimoji="1" lang="en-US" altLang="ko-KR" dirty="0"/>
              <a:t> </a:t>
            </a:r>
            <a:r>
              <a:rPr kumimoji="1" lang="ko-KR" altLang="en-US" dirty="0"/>
              <a:t>구성 모듈들에 대한 설명</a:t>
            </a:r>
          </a:p>
        </p:txBody>
      </p:sp>
      <p:sp>
        <p:nvSpPr>
          <p:cNvPr id="3" name="TextBox 2">
            <a:extLst>
              <a:ext uri="{FF2B5EF4-FFF2-40B4-BE49-F238E27FC236}">
                <a16:creationId xmlns:a16="http://schemas.microsoft.com/office/drawing/2014/main" id="{25EB0F17-7D28-9352-865B-A319AE97E03B}"/>
              </a:ext>
            </a:extLst>
          </p:cNvPr>
          <p:cNvSpPr txBox="1"/>
          <p:nvPr/>
        </p:nvSpPr>
        <p:spPr>
          <a:xfrm>
            <a:off x="617517" y="1341912"/>
            <a:ext cx="7216719"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 altLang="ko-KR" sz="1400" b="1" i="0" u="none" strike="noStrike" dirty="0">
                <a:solidFill>
                  <a:srgbClr val="223548"/>
                </a:solidFill>
                <a:effectLst/>
                <a:latin typeface="72" panose="020B0503030000000003" pitchFamily="34" charset="0"/>
                <a:hlinkClick r:id="rId3"/>
              </a:rPr>
              <a:t>Build and Deploy UI5 Freestyle Applications to SAP BTP Cloud Foundry Environment</a:t>
            </a:r>
            <a:endParaRPr kumimoji="1" lang="ko-KR" altLang="en-US" sz="1800" kern="0" dirty="0" err="1">
              <a:ea typeface="Arial Unicode MS" pitchFamily="34" charset="-128"/>
              <a:cs typeface="Arial Unicode MS" pitchFamily="34" charset="-128"/>
            </a:endParaRPr>
          </a:p>
        </p:txBody>
      </p:sp>
      <p:pic>
        <p:nvPicPr>
          <p:cNvPr id="4" name="그림 3">
            <a:extLst>
              <a:ext uri="{FF2B5EF4-FFF2-40B4-BE49-F238E27FC236}">
                <a16:creationId xmlns:a16="http://schemas.microsoft.com/office/drawing/2014/main" id="{1DED2D56-29F7-5858-5C5E-A00BF6497769}"/>
              </a:ext>
            </a:extLst>
          </p:cNvPr>
          <p:cNvPicPr>
            <a:picLocks noChangeAspect="1"/>
          </p:cNvPicPr>
          <p:nvPr/>
        </p:nvPicPr>
        <p:blipFill>
          <a:blip r:embed="rId4"/>
          <a:stretch>
            <a:fillRect/>
          </a:stretch>
        </p:blipFill>
        <p:spPr>
          <a:xfrm>
            <a:off x="504001" y="2099235"/>
            <a:ext cx="5003800" cy="2336800"/>
          </a:xfrm>
          <a:prstGeom prst="rect">
            <a:avLst/>
          </a:prstGeom>
        </p:spPr>
      </p:pic>
      <p:graphicFrame>
        <p:nvGraphicFramePr>
          <p:cNvPr id="7" name="표 6">
            <a:extLst>
              <a:ext uri="{FF2B5EF4-FFF2-40B4-BE49-F238E27FC236}">
                <a16:creationId xmlns:a16="http://schemas.microsoft.com/office/drawing/2014/main" id="{FA7C151C-68E9-61DA-0A5A-C6AE80070FDD}"/>
              </a:ext>
            </a:extLst>
          </p:cNvPr>
          <p:cNvGraphicFramePr>
            <a:graphicFrameLocks noGrp="1"/>
          </p:cNvGraphicFramePr>
          <p:nvPr/>
        </p:nvGraphicFramePr>
        <p:xfrm>
          <a:off x="5725238" y="1916206"/>
          <a:ext cx="6201291" cy="4305089"/>
        </p:xfrm>
        <a:graphic>
          <a:graphicData uri="http://schemas.openxmlformats.org/drawingml/2006/table">
            <a:tbl>
              <a:tblPr/>
              <a:tblGrid>
                <a:gridCol w="1216176">
                  <a:extLst>
                    <a:ext uri="{9D8B030D-6E8A-4147-A177-3AD203B41FA5}">
                      <a16:colId xmlns:a16="http://schemas.microsoft.com/office/drawing/2014/main" val="3249643879"/>
                    </a:ext>
                  </a:extLst>
                </a:gridCol>
                <a:gridCol w="1643643">
                  <a:extLst>
                    <a:ext uri="{9D8B030D-6E8A-4147-A177-3AD203B41FA5}">
                      <a16:colId xmlns:a16="http://schemas.microsoft.com/office/drawing/2014/main" val="4258985949"/>
                    </a:ext>
                  </a:extLst>
                </a:gridCol>
                <a:gridCol w="3341472">
                  <a:extLst>
                    <a:ext uri="{9D8B030D-6E8A-4147-A177-3AD203B41FA5}">
                      <a16:colId xmlns:a16="http://schemas.microsoft.com/office/drawing/2014/main" val="2429113180"/>
                    </a:ext>
                  </a:extLst>
                </a:gridCol>
              </a:tblGrid>
              <a:tr h="181232">
                <a:tc>
                  <a:txBody>
                    <a:bodyPr/>
                    <a:lstStyle/>
                    <a:p>
                      <a:pPr algn="ctr" fontAlgn="ctr"/>
                      <a:r>
                        <a:rPr lang="en" sz="1100" b="1" i="0" u="none" strike="noStrike">
                          <a:solidFill>
                            <a:srgbClr val="475E75"/>
                          </a:solidFill>
                          <a:effectLst/>
                          <a:latin typeface="72" panose="020B0503030000000003" pitchFamily="34" charset="0"/>
                          <a:ea typeface="맑은 고딕" panose="020B0503020000020004" pitchFamily="34" charset="-127"/>
                        </a:rPr>
                        <a:t>Entity</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n" sz="1100" b="1" i="0" u="none" strike="noStrike">
                          <a:solidFill>
                            <a:srgbClr val="475E75"/>
                          </a:solidFill>
                          <a:effectLst/>
                          <a:latin typeface="72" panose="020B0503030000000003" pitchFamily="34" charset="0"/>
                          <a:ea typeface="맑은 고딕" panose="020B0503020000020004" pitchFamily="34" charset="-127"/>
                        </a:rPr>
                        <a:t>Name</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n" sz="1100" b="1" i="0" u="none" strike="noStrike">
                          <a:solidFill>
                            <a:srgbClr val="475E75"/>
                          </a:solidFill>
                          <a:effectLst/>
                          <a:latin typeface="72" panose="020B0503030000000003" pitchFamily="34" charset="0"/>
                          <a:ea typeface="맑은 고딕" panose="020B0503020000020004" pitchFamily="34" charset="-127"/>
                        </a:rPr>
                        <a:t>Description</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1138981173"/>
                  </a:ext>
                </a:extLst>
              </a:tr>
              <a:tr h="181232">
                <a:tc>
                  <a:txBody>
                    <a:bodyPr/>
                    <a:lstStyle/>
                    <a:p>
                      <a:pPr algn="l" fontAlgn="ctr"/>
                      <a:r>
                        <a:rPr lang="en" sz="1100" b="1" i="0" u="none" strike="noStrike" dirty="0">
                          <a:solidFill>
                            <a:srgbClr val="FF0000"/>
                          </a:solidFill>
                          <a:effectLst/>
                          <a:latin typeface="72" panose="020B0503030000000003" pitchFamily="34" charset="0"/>
                          <a:ea typeface="맑은 고딕" panose="020B0503020000020004" pitchFamily="34" charset="-127"/>
                        </a:rPr>
                        <a:t>modules:</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ko-KR" altLang="en-US" sz="1100" b="0" i="0" u="none" strike="noStrike">
                          <a:solidFill>
                            <a:srgbClr val="475E75"/>
                          </a:solidFill>
                          <a:effectLst/>
                          <a:latin typeface="72" panose="020B0503030000000003" pitchFamily="34" charset="0"/>
                          <a:ea typeface="맑은 고딕" panose="020B0503020000020004" pitchFamily="34" charset="-127"/>
                        </a:rPr>
                        <a:t>　</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ko-KR" altLang="en-US" sz="1100" b="0" i="0" u="none" strike="noStrike">
                          <a:solidFill>
                            <a:srgbClr val="475E75"/>
                          </a:solidFill>
                          <a:effectLst/>
                          <a:latin typeface="72" panose="020B0503030000000003" pitchFamily="34" charset="0"/>
                          <a:ea typeface="맑은 고딕" panose="020B0503020000020004" pitchFamily="34" charset="-127"/>
                        </a:rPr>
                        <a:t>　</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70307006"/>
                  </a:ext>
                </a:extLst>
              </a:tr>
              <a:tr h="181232">
                <a:tc rowSpan="4">
                  <a:txBody>
                    <a:bodyPr/>
                    <a:lstStyle/>
                    <a:p>
                      <a:pPr algn="l" fontAlgn="ctr"/>
                      <a:r>
                        <a:rPr lang="en" sz="1100" b="0" i="0" u="none" strike="noStrike">
                          <a:solidFill>
                            <a:srgbClr val="475E75"/>
                          </a:solidFill>
                          <a:effectLst/>
                          <a:latin typeface="72" panose="020B0503030000000003" pitchFamily="34" charset="0"/>
                          <a:ea typeface="맑은 고딕" panose="020B0503020000020004" pitchFamily="34" charset="-127"/>
                        </a:rPr>
                        <a:t>approuter</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4">
                  <a:txBody>
                    <a:bodyPr/>
                    <a:lstStyle/>
                    <a:p>
                      <a:pPr algn="l" fontAlgn="ctr"/>
                      <a:r>
                        <a:rPr lang="en" sz="1100" b="0" i="0" u="none" strike="noStrike">
                          <a:solidFill>
                            <a:srgbClr val="475E75"/>
                          </a:solidFill>
                          <a:effectLst/>
                          <a:latin typeface="72" panose="020B0503030000000003" pitchFamily="34" charset="0"/>
                          <a:ea typeface="맑은 고딕" panose="020B0503020000020004" pitchFamily="34" charset="-127"/>
                        </a:rPr>
                        <a:t>ui5-standalone-approuter</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 sz="1100" b="0" i="0" u="none" strike="noStrike">
                          <a:solidFill>
                            <a:srgbClr val="475E75"/>
                          </a:solidFill>
                          <a:effectLst/>
                          <a:latin typeface="72" panose="020B0503030000000003" pitchFamily="34" charset="0"/>
                          <a:ea typeface="맑은 고딕" panose="020B0503020000020004" pitchFamily="34" charset="-127"/>
                        </a:rPr>
                        <a:t>cloudfoundry application which is exposed on a specific route (url)</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81693274"/>
                  </a:ext>
                </a:extLst>
              </a:tr>
              <a:tr h="163109">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800" b="0" i="0" u="none" strike="noStrike">
                          <a:solidFill>
                            <a:srgbClr val="000000"/>
                          </a:solidFill>
                          <a:effectLst/>
                          <a:latin typeface="맑은 고딕" panose="020B0503020000020004" pitchFamily="34" charset="-127"/>
                          <a:ea typeface="맑은 고딕" panose="020B0503020000020004" pitchFamily="34" charset="-127"/>
                        </a:rPr>
                        <a:t>　</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15312133"/>
                  </a:ext>
                </a:extLst>
              </a:tr>
              <a:tr h="181232">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en" sz="1100" b="0" i="0" u="none" strike="noStrike">
                          <a:solidFill>
                            <a:srgbClr val="475E75"/>
                          </a:solidFill>
                          <a:effectLst/>
                          <a:latin typeface="72" panose="020B0503030000000003" pitchFamily="34" charset="0"/>
                          <a:ea typeface="맑은 고딕" panose="020B0503020000020004" pitchFamily="34" charset="-127"/>
                        </a:rPr>
                        <a:t>connects to html5 app repo, destination, connectivity and uaa services</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49002311"/>
                  </a:ext>
                </a:extLst>
              </a:tr>
              <a:tr h="163109">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800" b="0" i="0" u="none" strike="noStrike">
                          <a:solidFill>
                            <a:srgbClr val="000000"/>
                          </a:solidFill>
                          <a:effectLst/>
                          <a:latin typeface="맑은 고딕" panose="020B0503020000020004" pitchFamily="34" charset="-127"/>
                          <a:ea typeface="맑은 고딕" panose="020B0503020000020004" pitchFamily="34" charset="-127"/>
                        </a:rPr>
                        <a:t>　</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64742672"/>
                  </a:ext>
                </a:extLst>
              </a:tr>
              <a:tr h="180779">
                <a:tc>
                  <a:txBody>
                    <a:bodyPr/>
                    <a:lstStyle/>
                    <a:p>
                      <a:pPr algn="l" fontAlgn="ctr"/>
                      <a:r>
                        <a:rPr lang="en" sz="1100" b="0" i="0" u="none" strike="noStrike">
                          <a:solidFill>
                            <a:srgbClr val="475E75"/>
                          </a:solidFill>
                          <a:effectLst/>
                          <a:latin typeface="72" panose="020B0503030000000003" pitchFamily="34" charset="0"/>
                          <a:ea typeface="맑은 고딕" panose="020B0503020000020004" pitchFamily="34" charset="-127"/>
                        </a:rPr>
                        <a:t>html5 deployer</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 sz="1100" b="0" i="0" u="none" strike="noStrike">
                          <a:solidFill>
                            <a:srgbClr val="475E75"/>
                          </a:solidFill>
                          <a:effectLst/>
                          <a:latin typeface="72" panose="020B0503030000000003" pitchFamily="34" charset="0"/>
                          <a:ea typeface="맑은 고딕" panose="020B0503020000020004" pitchFamily="34" charset="-127"/>
                        </a:rPr>
                        <a:t>html5-deployer</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 sz="1100" b="0" i="0" u="none" strike="noStrike">
                          <a:solidFill>
                            <a:srgbClr val="475E75"/>
                          </a:solidFill>
                          <a:effectLst/>
                          <a:latin typeface="72" panose="020B0503030000000003" pitchFamily="34" charset="0"/>
                          <a:ea typeface="맑은 고딕" panose="020B0503020000020004" pitchFamily="34" charset="-127"/>
                        </a:rPr>
                        <a:t>uploads the ui5app modules zipped ui5 app to the html5 app repo host</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58798087"/>
                  </a:ext>
                </a:extLst>
              </a:tr>
              <a:tr h="181232">
                <a:tc rowSpan="3">
                  <a:txBody>
                    <a:bodyPr/>
                    <a:lstStyle/>
                    <a:p>
                      <a:pPr algn="l" fontAlgn="ctr"/>
                      <a:r>
                        <a:rPr lang="en" sz="1100" b="0" i="0" u="none" strike="noStrike">
                          <a:solidFill>
                            <a:srgbClr val="475E75"/>
                          </a:solidFill>
                          <a:effectLst/>
                          <a:latin typeface="72" panose="020B0503030000000003" pitchFamily="34" charset="0"/>
                          <a:ea typeface="맑은 고딕" panose="020B0503020000020004" pitchFamily="34" charset="-127"/>
                        </a:rPr>
                        <a:t>html5 content</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3">
                  <a:txBody>
                    <a:bodyPr/>
                    <a:lstStyle/>
                    <a:p>
                      <a:pPr algn="l" fontAlgn="ctr"/>
                      <a:r>
                        <a:rPr lang="en" sz="1100" b="0" i="0" u="none" strike="noStrike">
                          <a:solidFill>
                            <a:srgbClr val="475E75"/>
                          </a:solidFill>
                          <a:effectLst/>
                          <a:latin typeface="72" panose="020B0503030000000003" pitchFamily="34" charset="0"/>
                          <a:ea typeface="맑은 고딕" panose="020B0503020000020004" pitchFamily="34" charset="-127"/>
                        </a:rPr>
                        <a:t>ui5app</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 sz="1100" b="0" i="0" u="none" strike="noStrike">
                          <a:solidFill>
                            <a:srgbClr val="475E75"/>
                          </a:solidFill>
                          <a:effectLst/>
                          <a:latin typeface="72" panose="020B0503030000000003" pitchFamily="34" charset="0"/>
                          <a:ea typeface="맑은 고딕" panose="020B0503020000020004" pitchFamily="34" charset="-127"/>
                        </a:rPr>
                        <a:t>references the html5 module folder aka our ui5 application</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64050554"/>
                  </a:ext>
                </a:extLst>
              </a:tr>
              <a:tr h="163109">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800" b="0" i="0" u="none" strike="noStrike">
                          <a:solidFill>
                            <a:srgbClr val="000000"/>
                          </a:solidFill>
                          <a:effectLst/>
                          <a:latin typeface="맑은 고딕" panose="020B0503020000020004" pitchFamily="34" charset="-127"/>
                          <a:ea typeface="맑은 고딕" panose="020B0503020000020004" pitchFamily="34" charset="-127"/>
                        </a:rPr>
                        <a:t>　</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74458023"/>
                  </a:ext>
                </a:extLst>
              </a:tr>
              <a:tr h="181232">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en" sz="1100" b="0" i="0" u="none" strike="noStrike">
                          <a:solidFill>
                            <a:srgbClr val="475E75"/>
                          </a:solidFill>
                          <a:effectLst/>
                          <a:latin typeface="72" panose="020B0503030000000003" pitchFamily="34" charset="0"/>
                          <a:ea typeface="맑은 고딕" panose="020B0503020000020004" pitchFamily="34" charset="-127"/>
                        </a:rPr>
                        <a:t>builds and zips it</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52475702"/>
                  </a:ext>
                </a:extLst>
              </a:tr>
              <a:tr h="181232">
                <a:tc>
                  <a:txBody>
                    <a:bodyPr/>
                    <a:lstStyle/>
                    <a:p>
                      <a:pPr algn="l" fontAlgn="ctr"/>
                      <a:r>
                        <a:rPr lang="en" sz="1100" b="1" i="0" u="none" strike="noStrike" dirty="0">
                          <a:solidFill>
                            <a:srgbClr val="FF0000"/>
                          </a:solidFill>
                          <a:effectLst/>
                          <a:latin typeface="72" panose="020B0503030000000003" pitchFamily="34" charset="0"/>
                          <a:ea typeface="맑은 고딕" panose="020B0503020000020004" pitchFamily="34" charset="-127"/>
                        </a:rPr>
                        <a:t>resources:</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ko-KR" altLang="en-US" sz="1100" b="0" i="0" u="none" strike="noStrike">
                          <a:solidFill>
                            <a:srgbClr val="475E75"/>
                          </a:solidFill>
                          <a:effectLst/>
                          <a:latin typeface="72" panose="020B0503030000000003" pitchFamily="34" charset="0"/>
                          <a:ea typeface="맑은 고딕" panose="020B0503020000020004" pitchFamily="34" charset="-127"/>
                        </a:rPr>
                        <a:t>　</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ko-KR" altLang="en-US" sz="1100" b="0" i="0" u="none" strike="noStrike" dirty="0">
                          <a:solidFill>
                            <a:srgbClr val="475E75"/>
                          </a:solidFill>
                          <a:effectLst/>
                          <a:latin typeface="72" panose="020B0503030000000003" pitchFamily="34" charset="0"/>
                          <a:ea typeface="맑은 고딕" panose="020B0503020000020004" pitchFamily="34" charset="-127"/>
                        </a:rPr>
                        <a:t>　</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75868"/>
                  </a:ext>
                </a:extLst>
              </a:tr>
              <a:tr h="180779">
                <a:tc>
                  <a:txBody>
                    <a:bodyPr/>
                    <a:lstStyle/>
                    <a:p>
                      <a:pPr algn="l" fontAlgn="ctr"/>
                      <a:r>
                        <a:rPr lang="en" sz="1100" b="0" i="0" u="none" strike="noStrike">
                          <a:solidFill>
                            <a:srgbClr val="475E75"/>
                          </a:solidFill>
                          <a:effectLst/>
                          <a:latin typeface="72" panose="020B0503030000000003" pitchFamily="34" charset="0"/>
                          <a:ea typeface="맑은 고딕" panose="020B0503020000020004" pitchFamily="34" charset="-127"/>
                        </a:rPr>
                        <a:t>html5 app repo host</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 sz="1100" b="0" i="0" u="none" strike="noStrike">
                          <a:solidFill>
                            <a:srgbClr val="475E75"/>
                          </a:solidFill>
                          <a:effectLst/>
                          <a:latin typeface="72" panose="020B0503030000000003" pitchFamily="34" charset="0"/>
                          <a:ea typeface="맑은 고딕" panose="020B0503020000020004" pitchFamily="34" charset="-127"/>
                        </a:rPr>
                        <a:t>ui5-shared-repo-host</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 sz="1100" b="0" i="0" u="none" strike="noStrike" dirty="0">
                          <a:solidFill>
                            <a:srgbClr val="475E75"/>
                          </a:solidFill>
                          <a:effectLst/>
                          <a:latin typeface="72" panose="020B0503030000000003" pitchFamily="34" charset="0"/>
                          <a:ea typeface="맑은 고딕" panose="020B0503020000020004" pitchFamily="34" charset="-127"/>
                        </a:rPr>
                        <a:t>used for storing and accessing the html5 application content</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53799610"/>
                  </a:ext>
                </a:extLst>
              </a:tr>
              <a:tr h="180779">
                <a:tc>
                  <a:txBody>
                    <a:bodyPr/>
                    <a:lstStyle/>
                    <a:p>
                      <a:pPr algn="l" fontAlgn="ctr"/>
                      <a:r>
                        <a:rPr lang="en" sz="1100" b="0" i="0" u="none" strike="noStrike" dirty="0">
                          <a:solidFill>
                            <a:srgbClr val="475E75"/>
                          </a:solidFill>
                          <a:effectLst/>
                          <a:latin typeface="72" panose="020B0503030000000003" pitchFamily="34" charset="0"/>
                          <a:ea typeface="맑은 고딕" panose="020B0503020000020004" pitchFamily="34" charset="-127"/>
                        </a:rPr>
                        <a:t>html5 app repo runtime</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 sz="1100" b="0" i="0" u="none" strike="noStrike">
                          <a:solidFill>
                            <a:srgbClr val="475E75"/>
                          </a:solidFill>
                          <a:effectLst/>
                          <a:latin typeface="72" panose="020B0503030000000003" pitchFamily="34" charset="0"/>
                          <a:ea typeface="맑은 고딕" panose="020B0503020000020004" pitchFamily="34" charset="-127"/>
                        </a:rPr>
                        <a:t>ui5-standalone-html5repo-runtime</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 sz="1100" b="0" i="0" u="none" strike="noStrike">
                          <a:solidFill>
                            <a:srgbClr val="475E75"/>
                          </a:solidFill>
                          <a:effectLst/>
                          <a:latin typeface="72" panose="020B0503030000000003" pitchFamily="34" charset="0"/>
                          <a:ea typeface="맑은 고딕" panose="020B0503020000020004" pitchFamily="34" charset="-127"/>
                        </a:rPr>
                        <a:t>used for communication between approuter and html5 app repo host</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65791832"/>
                  </a:ext>
                </a:extLst>
              </a:tr>
              <a:tr h="180779">
                <a:tc>
                  <a:txBody>
                    <a:bodyPr/>
                    <a:lstStyle/>
                    <a:p>
                      <a:pPr algn="l" fontAlgn="ctr"/>
                      <a:r>
                        <a:rPr lang="en" sz="1100" b="0" i="0" u="none" strike="noStrike" dirty="0">
                          <a:solidFill>
                            <a:srgbClr val="475E75"/>
                          </a:solidFill>
                          <a:effectLst/>
                          <a:latin typeface="72" panose="020B0503030000000003" pitchFamily="34" charset="0"/>
                          <a:ea typeface="맑은 고딕" panose="020B0503020000020004" pitchFamily="34" charset="-127"/>
                        </a:rPr>
                        <a:t>destination</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 sz="1100" b="0" i="0" u="none" strike="noStrike">
                          <a:solidFill>
                            <a:srgbClr val="475E75"/>
                          </a:solidFill>
                          <a:effectLst/>
                          <a:latin typeface="72" panose="020B0503030000000003" pitchFamily="34" charset="0"/>
                          <a:ea typeface="맑은 고딕" panose="020B0503020000020004" pitchFamily="34" charset="-127"/>
                        </a:rPr>
                        <a:t>ui5-standalone-destination</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 sz="1100" b="0" i="0" u="none" strike="noStrike">
                          <a:solidFill>
                            <a:srgbClr val="475E75"/>
                          </a:solidFill>
                          <a:effectLst/>
                          <a:latin typeface="72" panose="020B0503030000000003" pitchFamily="34" charset="0"/>
                          <a:ea typeface="맑은 고딕" panose="020B0503020000020004" pitchFamily="34" charset="-127"/>
                        </a:rPr>
                        <a:t>used for defining destinations to connect to external data services</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73985164"/>
                  </a:ext>
                </a:extLst>
              </a:tr>
              <a:tr h="180779">
                <a:tc>
                  <a:txBody>
                    <a:bodyPr/>
                    <a:lstStyle/>
                    <a:p>
                      <a:pPr algn="l" fontAlgn="ctr"/>
                      <a:r>
                        <a:rPr lang="en" sz="1100" b="0" i="0" u="none" strike="noStrike" dirty="0">
                          <a:solidFill>
                            <a:srgbClr val="475E75"/>
                          </a:solidFill>
                          <a:effectLst/>
                          <a:latin typeface="72" panose="020B0503030000000003" pitchFamily="34" charset="0"/>
                          <a:ea typeface="맑은 고딕" panose="020B0503020000020004" pitchFamily="34" charset="-127"/>
                        </a:rPr>
                        <a:t>connectivity</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 sz="1100" b="0" i="0" u="none" strike="noStrike">
                          <a:solidFill>
                            <a:srgbClr val="475E75"/>
                          </a:solidFill>
                          <a:effectLst/>
                          <a:latin typeface="72" panose="020B0503030000000003" pitchFamily="34" charset="0"/>
                          <a:ea typeface="맑은 고딕" panose="020B0503020000020004" pitchFamily="34" charset="-127"/>
                        </a:rPr>
                        <a:t>ui5-standalone-connectivity</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 sz="1100" b="0" i="0" u="none" strike="noStrike">
                          <a:solidFill>
                            <a:srgbClr val="475E75"/>
                          </a:solidFill>
                          <a:effectLst/>
                          <a:latin typeface="72" panose="020B0503030000000003" pitchFamily="34" charset="0"/>
                          <a:ea typeface="맑은 고딕" panose="020B0503020000020004" pitchFamily="34" charset="-127"/>
                        </a:rPr>
                        <a:t>used for on-premise type destinations</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87963832"/>
                  </a:ext>
                </a:extLst>
              </a:tr>
              <a:tr h="181232">
                <a:tc>
                  <a:txBody>
                    <a:bodyPr/>
                    <a:lstStyle/>
                    <a:p>
                      <a:pPr algn="l" fontAlgn="ctr"/>
                      <a:r>
                        <a:rPr lang="en" sz="1100" b="0" i="0" u="none" strike="noStrike" dirty="0" err="1">
                          <a:solidFill>
                            <a:srgbClr val="475E75"/>
                          </a:solidFill>
                          <a:effectLst/>
                          <a:latin typeface="72" panose="020B0503030000000003" pitchFamily="34" charset="0"/>
                          <a:ea typeface="맑은 고딕" panose="020B0503020000020004" pitchFamily="34" charset="-127"/>
                        </a:rPr>
                        <a:t>uaa</a:t>
                      </a:r>
                      <a:endParaRPr lang="en" sz="1100" b="0" i="0" u="none" strike="noStrike" dirty="0">
                        <a:solidFill>
                          <a:srgbClr val="475E75"/>
                        </a:solidFill>
                        <a:effectLst/>
                        <a:latin typeface="72" panose="020B0503030000000003" pitchFamily="34" charset="0"/>
                        <a:ea typeface="맑은 고딕" panose="020B0503020000020004" pitchFamily="34" charset="-127"/>
                      </a:endParaRP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 sz="1100" b="0" i="0" u="none" strike="noStrike">
                          <a:solidFill>
                            <a:srgbClr val="475E75"/>
                          </a:solidFill>
                          <a:effectLst/>
                          <a:latin typeface="72" panose="020B0503030000000003" pitchFamily="34" charset="0"/>
                          <a:ea typeface="맑은 고딕" panose="020B0503020000020004" pitchFamily="34" charset="-127"/>
                        </a:rPr>
                        <a:t>ui5-standalone-uaa</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 sz="1100" b="0" i="0" u="none" strike="noStrike" dirty="0">
                          <a:solidFill>
                            <a:srgbClr val="475E75"/>
                          </a:solidFill>
                          <a:effectLst/>
                          <a:latin typeface="72" panose="020B0503030000000003" pitchFamily="34" charset="0"/>
                          <a:ea typeface="맑은 고딕" panose="020B0503020000020004" pitchFamily="34" charset="-127"/>
                        </a:rPr>
                        <a:t>references the </a:t>
                      </a:r>
                      <a:r>
                        <a:rPr lang="en" sz="1100" b="0" i="0" u="none" strike="noStrike" dirty="0" err="1">
                          <a:solidFill>
                            <a:srgbClr val="475E75"/>
                          </a:solidFill>
                          <a:effectLst/>
                          <a:latin typeface="72" panose="020B0503030000000003" pitchFamily="34" charset="0"/>
                          <a:ea typeface="맑은 고딕" panose="020B0503020000020004" pitchFamily="34" charset="-127"/>
                        </a:rPr>
                        <a:t>xs</a:t>
                      </a:r>
                      <a:r>
                        <a:rPr lang="en" sz="1100" b="0" i="0" u="none" strike="noStrike" dirty="0">
                          <a:solidFill>
                            <a:srgbClr val="475E75"/>
                          </a:solidFill>
                          <a:effectLst/>
                          <a:latin typeface="72" panose="020B0503030000000003" pitchFamily="34" charset="0"/>
                          <a:ea typeface="맑은 고딕" panose="020B0503020000020004" pitchFamily="34" charset="-127"/>
                        </a:rPr>
                        <a:t>-security file, which defines the scopes and role templates</a:t>
                      </a:r>
                    </a:p>
                  </a:txBody>
                  <a:tcPr marL="8146" marR="8146" marT="81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80365518"/>
                  </a:ext>
                </a:extLst>
              </a:tr>
            </a:tbl>
          </a:graphicData>
        </a:graphic>
      </p:graphicFrame>
    </p:spTree>
    <p:extLst>
      <p:ext uri="{BB962C8B-B14F-4D97-AF65-F5344CB8AC3E}">
        <p14:creationId xmlns:p14="http://schemas.microsoft.com/office/powerpoint/2010/main" val="923106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73159F5-D384-1224-9049-289B666ACA6D}"/>
              </a:ext>
            </a:extLst>
          </p:cNvPr>
          <p:cNvSpPr>
            <a:spLocks noGrp="1"/>
          </p:cNvSpPr>
          <p:nvPr>
            <p:ph type="title"/>
          </p:nvPr>
        </p:nvSpPr>
        <p:spPr>
          <a:xfrm>
            <a:off x="504001" y="504000"/>
            <a:ext cx="11036358" cy="307777"/>
          </a:xfrm>
        </p:spPr>
        <p:txBody>
          <a:bodyPr/>
          <a:lstStyle/>
          <a:p>
            <a:r>
              <a:rPr kumimoji="1" lang="en-US" altLang="ko-KR" dirty="0">
                <a:latin typeface="Microsoft GothicNeo" panose="020B0500000101010101" pitchFamily="34" charset="-127"/>
                <a:ea typeface="Microsoft GothicNeo" panose="020B0500000101010101" pitchFamily="34" charset="-127"/>
                <a:cs typeface="Microsoft GothicNeo" panose="020B0500000101010101" pitchFamily="34" charset="-127"/>
              </a:rPr>
              <a:t>Microservice Architecture</a:t>
            </a:r>
            <a:r>
              <a:rPr kumimoji="1" lang="ko-KR" altLang="en-US" dirty="0">
                <a:latin typeface="Microsoft GothicNeo" panose="020B0500000101010101" pitchFamily="34" charset="-127"/>
                <a:ea typeface="Microsoft GothicNeo" panose="020B0500000101010101" pitchFamily="34" charset="-127"/>
                <a:cs typeface="Microsoft GothicNeo" panose="020B0500000101010101" pitchFamily="34" charset="-127"/>
              </a:rPr>
              <a:t> </a:t>
            </a:r>
            <a:r>
              <a:rPr kumimoji="1" lang="en-US" altLang="ko-KR" dirty="0">
                <a:latin typeface="Microsoft GothicNeo" panose="020B0500000101010101" pitchFamily="34" charset="-127"/>
                <a:ea typeface="Microsoft GothicNeo" panose="020B0500000101010101" pitchFamily="34" charset="-127"/>
                <a:cs typeface="Microsoft GothicNeo" panose="020B0500000101010101" pitchFamily="34" charset="-127"/>
              </a:rPr>
              <a:t>&amp;</a:t>
            </a:r>
            <a:r>
              <a:rPr kumimoji="1" lang="ko-KR" altLang="en-US" dirty="0">
                <a:latin typeface="Microsoft GothicNeo" panose="020B0500000101010101" pitchFamily="34" charset="-127"/>
                <a:ea typeface="Microsoft GothicNeo" panose="020B0500000101010101" pitchFamily="34" charset="-127"/>
                <a:cs typeface="Microsoft GothicNeo" panose="020B0500000101010101" pitchFamily="34" charset="-127"/>
              </a:rPr>
              <a:t> </a:t>
            </a:r>
            <a:r>
              <a:rPr kumimoji="1" lang="en-US" altLang="ko-KR" dirty="0">
                <a:latin typeface="Microsoft GothicNeo" panose="020B0500000101010101" pitchFamily="34" charset="-127"/>
                <a:ea typeface="Microsoft GothicNeo" panose="020B0500000101010101" pitchFamily="34" charset="-127"/>
                <a:cs typeface="Microsoft GothicNeo" panose="020B0500000101010101" pitchFamily="34" charset="-127"/>
              </a:rPr>
              <a:t>Hands-on</a:t>
            </a:r>
            <a:r>
              <a:rPr kumimoji="1" lang="ko-KR" altLang="en-US" dirty="0">
                <a:latin typeface="Microsoft GothicNeo" panose="020B0500000101010101" pitchFamily="34" charset="-127"/>
                <a:ea typeface="Microsoft GothicNeo" panose="020B0500000101010101" pitchFamily="34" charset="-127"/>
                <a:cs typeface="Microsoft GothicNeo" panose="020B0500000101010101" pitchFamily="34" charset="-127"/>
              </a:rPr>
              <a:t> </a:t>
            </a:r>
            <a:r>
              <a:rPr kumimoji="1" lang="en-US" altLang="ko-KR" dirty="0">
                <a:latin typeface="Microsoft GothicNeo" panose="020B0500000101010101" pitchFamily="34" charset="-127"/>
                <a:ea typeface="Microsoft GothicNeo" panose="020B0500000101010101" pitchFamily="34" charset="-127"/>
                <a:cs typeface="Microsoft GothicNeo" panose="020B0500000101010101" pitchFamily="34" charset="-127"/>
              </a:rPr>
              <a:t>(Destination)</a:t>
            </a:r>
            <a:endParaRPr kumimoji="1" lang="ko-KR" altLang="en-US" dirty="0"/>
          </a:p>
        </p:txBody>
      </p:sp>
      <p:pic>
        <p:nvPicPr>
          <p:cNvPr id="3" name="그림 2">
            <a:extLst>
              <a:ext uri="{FF2B5EF4-FFF2-40B4-BE49-F238E27FC236}">
                <a16:creationId xmlns:a16="http://schemas.microsoft.com/office/drawing/2014/main" id="{26F54D5A-DD14-5CC1-124F-5E8CDF06472F}"/>
              </a:ext>
            </a:extLst>
          </p:cNvPr>
          <p:cNvPicPr>
            <a:picLocks noChangeAspect="1"/>
          </p:cNvPicPr>
          <p:nvPr/>
        </p:nvPicPr>
        <p:blipFill>
          <a:blip r:embed="rId2"/>
          <a:stretch>
            <a:fillRect/>
          </a:stretch>
        </p:blipFill>
        <p:spPr>
          <a:xfrm>
            <a:off x="730929" y="1272143"/>
            <a:ext cx="9895335" cy="4309259"/>
          </a:xfrm>
          <a:prstGeom prst="rect">
            <a:avLst/>
          </a:prstGeom>
        </p:spPr>
      </p:pic>
    </p:spTree>
    <p:extLst>
      <p:ext uri="{BB962C8B-B14F-4D97-AF65-F5344CB8AC3E}">
        <p14:creationId xmlns:p14="http://schemas.microsoft.com/office/powerpoint/2010/main" val="281022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FC686F-6B2D-0100-ED3D-E299F2B5BEA8}"/>
              </a:ext>
            </a:extLst>
          </p:cNvPr>
          <p:cNvSpPr>
            <a:spLocks noGrp="1"/>
          </p:cNvSpPr>
          <p:nvPr>
            <p:ph type="title"/>
          </p:nvPr>
        </p:nvSpPr>
        <p:spPr>
          <a:xfrm>
            <a:off x="504001" y="504000"/>
            <a:ext cx="11036358" cy="307777"/>
          </a:xfrm>
        </p:spPr>
        <p:txBody>
          <a:bodyPr/>
          <a:lstStyle/>
          <a:p>
            <a:r>
              <a:rPr kumimoji="1" lang="en-US" altLang="ko-KR" dirty="0">
                <a:latin typeface="Microsoft GothicNeo" panose="020B0500000101010101" pitchFamily="34" charset="-127"/>
                <a:ea typeface="Microsoft GothicNeo" panose="020B0500000101010101" pitchFamily="34" charset="-127"/>
                <a:cs typeface="Microsoft GothicNeo" panose="020B0500000101010101" pitchFamily="34" charset="-127"/>
              </a:rPr>
              <a:t>Microservice Architecture</a:t>
            </a:r>
            <a:r>
              <a:rPr kumimoji="1" lang="ko-KR" altLang="en-US" dirty="0">
                <a:latin typeface="Microsoft GothicNeo" panose="020B0500000101010101" pitchFamily="34" charset="-127"/>
                <a:ea typeface="Microsoft GothicNeo" panose="020B0500000101010101" pitchFamily="34" charset="-127"/>
                <a:cs typeface="Microsoft GothicNeo" panose="020B0500000101010101" pitchFamily="34" charset="-127"/>
              </a:rPr>
              <a:t> </a:t>
            </a:r>
            <a:r>
              <a:rPr kumimoji="1" lang="en-US" altLang="ko-KR" dirty="0">
                <a:latin typeface="Microsoft GothicNeo" panose="020B0500000101010101" pitchFamily="34" charset="-127"/>
                <a:ea typeface="Microsoft GothicNeo" panose="020B0500000101010101" pitchFamily="34" charset="-127"/>
                <a:cs typeface="Microsoft GothicNeo" panose="020B0500000101010101" pitchFamily="34" charset="-127"/>
              </a:rPr>
              <a:t>&amp;</a:t>
            </a:r>
            <a:r>
              <a:rPr kumimoji="1" lang="ko-KR" altLang="en-US" dirty="0">
                <a:latin typeface="Microsoft GothicNeo" panose="020B0500000101010101" pitchFamily="34" charset="-127"/>
                <a:ea typeface="Microsoft GothicNeo" panose="020B0500000101010101" pitchFamily="34" charset="-127"/>
                <a:cs typeface="Microsoft GothicNeo" panose="020B0500000101010101" pitchFamily="34" charset="-127"/>
              </a:rPr>
              <a:t> </a:t>
            </a:r>
            <a:r>
              <a:rPr kumimoji="1" lang="en-US" altLang="ko-KR" dirty="0">
                <a:latin typeface="Microsoft GothicNeo" panose="020B0500000101010101" pitchFamily="34" charset="-127"/>
                <a:ea typeface="Microsoft GothicNeo" panose="020B0500000101010101" pitchFamily="34" charset="-127"/>
                <a:cs typeface="Microsoft GothicNeo" panose="020B0500000101010101" pitchFamily="34" charset="-127"/>
              </a:rPr>
              <a:t>Hands-on</a:t>
            </a:r>
            <a:r>
              <a:rPr kumimoji="1" lang="ko-KR" altLang="en-US" dirty="0">
                <a:latin typeface="Microsoft GothicNeo" panose="020B0500000101010101" pitchFamily="34" charset="-127"/>
                <a:ea typeface="Microsoft GothicNeo" panose="020B0500000101010101" pitchFamily="34" charset="-127"/>
                <a:cs typeface="Microsoft GothicNeo" panose="020B0500000101010101" pitchFamily="34" charset="-127"/>
              </a:rPr>
              <a:t> </a:t>
            </a:r>
            <a:r>
              <a:rPr kumimoji="1" lang="en-US" altLang="ko-KR" dirty="0">
                <a:latin typeface="Microsoft GothicNeo" panose="020B0500000101010101" pitchFamily="34" charset="-127"/>
                <a:ea typeface="Microsoft GothicNeo" panose="020B0500000101010101" pitchFamily="34" charset="-127"/>
                <a:cs typeface="Microsoft GothicNeo" panose="020B0500000101010101" pitchFamily="34" charset="-127"/>
              </a:rPr>
              <a:t>(Role</a:t>
            </a:r>
            <a:r>
              <a:rPr kumimoji="1" lang="ko-KR" altLang="en-US" dirty="0">
                <a:latin typeface="Microsoft GothicNeo" panose="020B0500000101010101" pitchFamily="34" charset="-127"/>
                <a:ea typeface="Microsoft GothicNeo" panose="020B0500000101010101" pitchFamily="34" charset="-127"/>
                <a:cs typeface="Microsoft GothicNeo" panose="020B0500000101010101" pitchFamily="34" charset="-127"/>
              </a:rPr>
              <a:t> </a:t>
            </a:r>
            <a:r>
              <a:rPr kumimoji="1" lang="en-US" altLang="ko-KR" dirty="0">
                <a:latin typeface="Microsoft GothicNeo" panose="020B0500000101010101" pitchFamily="34" charset="-127"/>
                <a:ea typeface="Microsoft GothicNeo" panose="020B0500000101010101" pitchFamily="34" charset="-127"/>
                <a:cs typeface="Microsoft GothicNeo" panose="020B0500000101010101" pitchFamily="34" charset="-127"/>
              </a:rPr>
              <a:t>Collection)</a:t>
            </a:r>
            <a:endParaRPr kumimoji="1" lang="ko-KR" altLang="en-US" dirty="0"/>
          </a:p>
        </p:txBody>
      </p:sp>
      <p:pic>
        <p:nvPicPr>
          <p:cNvPr id="3" name="그림 2">
            <a:extLst>
              <a:ext uri="{FF2B5EF4-FFF2-40B4-BE49-F238E27FC236}">
                <a16:creationId xmlns:a16="http://schemas.microsoft.com/office/drawing/2014/main" id="{0A3592CB-C57D-56B5-51AE-12800A38E100}"/>
              </a:ext>
            </a:extLst>
          </p:cNvPr>
          <p:cNvPicPr>
            <a:picLocks noChangeAspect="1"/>
          </p:cNvPicPr>
          <p:nvPr/>
        </p:nvPicPr>
        <p:blipFill>
          <a:blip r:embed="rId2"/>
          <a:stretch>
            <a:fillRect/>
          </a:stretch>
        </p:blipFill>
        <p:spPr>
          <a:xfrm>
            <a:off x="2149433" y="1394792"/>
            <a:ext cx="7101445" cy="4800050"/>
          </a:xfrm>
          <a:prstGeom prst="rect">
            <a:avLst/>
          </a:prstGeom>
        </p:spPr>
      </p:pic>
    </p:spTree>
    <p:extLst>
      <p:ext uri="{BB962C8B-B14F-4D97-AF65-F5344CB8AC3E}">
        <p14:creationId xmlns:p14="http://schemas.microsoft.com/office/powerpoint/2010/main" val="1759031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8FFCEA5-FF5A-2A65-1EE3-F534184A2A42}"/>
              </a:ext>
            </a:extLst>
          </p:cNvPr>
          <p:cNvSpPr>
            <a:spLocks noGrp="1"/>
          </p:cNvSpPr>
          <p:nvPr>
            <p:ph type="title"/>
          </p:nvPr>
        </p:nvSpPr>
        <p:spPr>
          <a:xfrm>
            <a:off x="504001" y="504000"/>
            <a:ext cx="11036358" cy="307777"/>
          </a:xfrm>
        </p:spPr>
        <p:txBody>
          <a:bodyPr/>
          <a:lstStyle/>
          <a:p>
            <a:r>
              <a:rPr kumimoji="1" lang="en-US" altLang="ko-KR" dirty="0"/>
              <a:t>CAP Best Practice</a:t>
            </a:r>
            <a:endParaRPr kumimoji="1" lang="ko-KR" altLang="en-US" dirty="0"/>
          </a:p>
        </p:txBody>
      </p:sp>
      <p:sp>
        <p:nvSpPr>
          <p:cNvPr id="4" name="TextBox 3">
            <a:extLst>
              <a:ext uri="{FF2B5EF4-FFF2-40B4-BE49-F238E27FC236}">
                <a16:creationId xmlns:a16="http://schemas.microsoft.com/office/drawing/2014/main" id="{7D701526-C9B6-A66B-D46F-07A622872B8C}"/>
              </a:ext>
            </a:extLst>
          </p:cNvPr>
          <p:cNvSpPr txBox="1"/>
          <p:nvPr/>
        </p:nvSpPr>
        <p:spPr>
          <a:xfrm>
            <a:off x="504001" y="1270660"/>
            <a:ext cx="11036358" cy="135421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 altLang="ko-KR" sz="1600" kern="0" dirty="0">
                <a:ea typeface="Arial Unicode MS" pitchFamily="34" charset="-128"/>
                <a:cs typeface="Arial Unicode MS" pitchFamily="34" charset="-128"/>
                <a:hlinkClick r:id="rId2"/>
              </a:rPr>
              <a:t>https://help.sap.com/docs/btp/sap-business-technology-platform/best-practices-e4a7559baf9f4e4394302442745edcd9</a:t>
            </a:r>
            <a:endParaRPr kumimoji="1" lang="en" altLang="ko-KR" sz="16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kumimoji="1" lang="en-US" altLang="ko-KR" sz="16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kumimoji="1" lang="en" altLang="ko-KR" sz="1600" kern="0" dirty="0">
                <a:ea typeface="Arial Unicode MS" pitchFamily="34" charset="-128"/>
                <a:cs typeface="Arial Unicode MS" pitchFamily="34" charset="-128"/>
                <a:hlinkClick r:id="rId3"/>
              </a:rPr>
              <a:t>https://cap.cloud.sap/docs/node.js/best-practices</a:t>
            </a:r>
            <a:endParaRPr kumimoji="1" lang="en-US" altLang="ko-KR" sz="16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kumimoji="1" lang="ko-KR" altLang="en-US" sz="1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543635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13AC41-94C3-445B-B8FF-896CB0D87F3E}"/>
              </a:ext>
            </a:extLst>
          </p:cNvPr>
          <p:cNvSpPr>
            <a:spLocks noGrp="1"/>
          </p:cNvSpPr>
          <p:nvPr>
            <p:ph type="title"/>
          </p:nvPr>
        </p:nvSpPr>
        <p:spPr>
          <a:xfrm>
            <a:off x="504001" y="504000"/>
            <a:ext cx="11036358" cy="307777"/>
          </a:xfrm>
        </p:spPr>
        <p:txBody>
          <a:bodyPr/>
          <a:lstStyle/>
          <a:p>
            <a:r>
              <a:rPr kumimoji="1" lang="en-US" altLang="ko-KR" dirty="0"/>
              <a:t>Fiori</a:t>
            </a:r>
            <a:r>
              <a:rPr kumimoji="1" lang="ko-KR" altLang="en-US" dirty="0"/>
              <a:t> </a:t>
            </a:r>
            <a:r>
              <a:rPr kumimoji="1" lang="en-US" altLang="ko-KR" dirty="0"/>
              <a:t>Elements</a:t>
            </a:r>
            <a:endParaRPr kumimoji="1" lang="ko-KR" altLang="en-US" dirty="0"/>
          </a:p>
        </p:txBody>
      </p:sp>
      <p:sp>
        <p:nvSpPr>
          <p:cNvPr id="3" name="TextBox 2">
            <a:extLst>
              <a:ext uri="{FF2B5EF4-FFF2-40B4-BE49-F238E27FC236}">
                <a16:creationId xmlns:a16="http://schemas.microsoft.com/office/drawing/2014/main" id="{B14844B9-879C-5B92-4C84-A89916C14E42}"/>
              </a:ext>
            </a:extLst>
          </p:cNvPr>
          <p:cNvSpPr txBox="1"/>
          <p:nvPr/>
        </p:nvSpPr>
        <p:spPr>
          <a:xfrm>
            <a:off x="593766" y="1543792"/>
            <a:ext cx="10735294" cy="215443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 altLang="ko-KR" sz="1400" b="0" i="0" u="none" strike="noStrike" dirty="0">
                <a:solidFill>
                  <a:srgbClr val="1D2D3E"/>
                </a:solidFill>
                <a:effectLst/>
                <a:highlight>
                  <a:srgbClr val="FFFFFF"/>
                </a:highlight>
                <a:latin typeface="Microsoft GothicNeo" panose="020B0500000101010101" pitchFamily="34" charset="-127"/>
                <a:ea typeface="Microsoft GothicNeo" panose="020B0500000101010101" pitchFamily="34" charset="-127"/>
                <a:cs typeface="Microsoft GothicNeo" panose="020B0500000101010101" pitchFamily="34" charset="-127"/>
              </a:rPr>
              <a:t>Developing Apps with SAP Fiori Elements</a:t>
            </a:r>
            <a:endParaRPr kumimoji="1" lang="en" altLang="ko-KR" sz="1400" kern="0" dirty="0">
              <a:latin typeface="Microsoft GothicNeo" panose="020B0500000101010101" pitchFamily="34" charset="-127"/>
              <a:ea typeface="Microsoft GothicNeo" panose="020B0500000101010101" pitchFamily="34" charset="-127"/>
              <a:cs typeface="Microsoft GothicNeo" panose="020B0500000101010101" pitchFamily="34" charset="-127"/>
            </a:endParaRPr>
          </a:p>
          <a:p>
            <a:pPr fontAlgn="base">
              <a:spcBef>
                <a:spcPct val="50000"/>
              </a:spcBef>
              <a:spcAft>
                <a:spcPct val="0"/>
              </a:spcAft>
              <a:buClr>
                <a:srgbClr val="F0AB00"/>
              </a:buClr>
              <a:buSzPct val="80000"/>
            </a:pPr>
            <a:r>
              <a:rPr kumimoji="1" lang="en" altLang="ko-KR" sz="1400" kern="0" dirty="0">
                <a:latin typeface="Microsoft GothicNeo" panose="020B0500000101010101" pitchFamily="34" charset="-127"/>
                <a:ea typeface="Microsoft GothicNeo" panose="020B0500000101010101" pitchFamily="34" charset="-127"/>
                <a:cs typeface="Microsoft GothicNeo" panose="020B0500000101010101" pitchFamily="34" charset="-127"/>
                <a:hlinkClick r:id="rId2"/>
              </a:rPr>
              <a:t>https://sapui5.hana.ondemand.com/sdk/#/topic/03265b0408e2432c9571d6b3feb6b1fd</a:t>
            </a:r>
            <a:endParaRPr kumimoji="1" lang="en" altLang="ko-KR" sz="1400" kern="0" dirty="0">
              <a:latin typeface="Microsoft GothicNeo" panose="020B0500000101010101" pitchFamily="34" charset="-127"/>
              <a:ea typeface="Microsoft GothicNeo" panose="020B0500000101010101" pitchFamily="34" charset="-127"/>
              <a:cs typeface="Microsoft GothicNeo" panose="020B0500000101010101" pitchFamily="34" charset="-127"/>
            </a:endParaRPr>
          </a:p>
          <a:p>
            <a:pPr fontAlgn="base">
              <a:spcBef>
                <a:spcPct val="50000"/>
              </a:spcBef>
              <a:spcAft>
                <a:spcPct val="0"/>
              </a:spcAft>
              <a:buClr>
                <a:srgbClr val="F0AB00"/>
              </a:buClr>
              <a:buSzPct val="80000"/>
            </a:pPr>
            <a:endParaRPr kumimoji="1" lang="en" altLang="ko-KR" sz="1400" kern="0" dirty="0">
              <a:latin typeface="Microsoft GothicNeo" panose="020B0500000101010101" pitchFamily="34" charset="-127"/>
              <a:ea typeface="Microsoft GothicNeo" panose="020B0500000101010101" pitchFamily="34" charset="-127"/>
              <a:cs typeface="Microsoft GothicNeo" panose="020B0500000101010101" pitchFamily="34" charset="-127"/>
            </a:endParaRPr>
          </a:p>
          <a:p>
            <a:pPr fontAlgn="base">
              <a:spcBef>
                <a:spcPct val="50000"/>
              </a:spcBef>
              <a:spcAft>
                <a:spcPct val="0"/>
              </a:spcAft>
              <a:buClr>
                <a:srgbClr val="F0AB00"/>
              </a:buClr>
              <a:buSzPct val="80000"/>
            </a:pPr>
            <a:r>
              <a:rPr kumimoji="1" lang="en-US" altLang="ko-KR" sz="1400" kern="0" dirty="0">
                <a:solidFill>
                  <a:srgbClr val="1D2D3E"/>
                </a:solidFill>
                <a:highlight>
                  <a:srgbClr val="FFFFFF"/>
                </a:highlight>
                <a:latin typeface="Microsoft GothicNeo" panose="020B0500000101010101" pitchFamily="34" charset="-127"/>
                <a:ea typeface="Microsoft GothicNeo" panose="020B0500000101010101" pitchFamily="34" charset="-127"/>
                <a:cs typeface="Microsoft GothicNeo" panose="020B0500000101010101" pitchFamily="34" charset="-127"/>
              </a:rPr>
              <a:t>Guided</a:t>
            </a:r>
            <a:r>
              <a:rPr kumimoji="1" lang="ko-KR" altLang="en-US" sz="1400" kern="0" dirty="0">
                <a:solidFill>
                  <a:srgbClr val="1D2D3E"/>
                </a:solidFill>
                <a:highlight>
                  <a:srgbClr val="FFFFFF"/>
                </a:highlight>
                <a:latin typeface="Microsoft GothicNeo" panose="020B0500000101010101" pitchFamily="34" charset="-127"/>
                <a:ea typeface="Microsoft GothicNeo" panose="020B0500000101010101" pitchFamily="34" charset="-127"/>
                <a:cs typeface="Microsoft GothicNeo" panose="020B0500000101010101" pitchFamily="34" charset="-127"/>
              </a:rPr>
              <a:t> </a:t>
            </a:r>
            <a:r>
              <a:rPr kumimoji="1" lang="en-US" altLang="ko-KR" sz="1400" kern="0" dirty="0">
                <a:solidFill>
                  <a:srgbClr val="1D2D3E"/>
                </a:solidFill>
                <a:highlight>
                  <a:srgbClr val="FFFFFF"/>
                </a:highlight>
                <a:latin typeface="Microsoft GothicNeo" panose="020B0500000101010101" pitchFamily="34" charset="-127"/>
                <a:ea typeface="Microsoft GothicNeo" panose="020B0500000101010101" pitchFamily="34" charset="-127"/>
                <a:cs typeface="Microsoft GothicNeo" panose="020B0500000101010101" pitchFamily="34" charset="-127"/>
              </a:rPr>
              <a:t>Development</a:t>
            </a:r>
            <a:endParaRPr kumimoji="1" lang="en" altLang="ko-KR" sz="1400" kern="0" dirty="0">
              <a:latin typeface="Microsoft GothicNeo" panose="020B0500000101010101" pitchFamily="34" charset="-127"/>
              <a:ea typeface="Microsoft GothicNeo" panose="020B0500000101010101" pitchFamily="34" charset="-127"/>
              <a:cs typeface="Microsoft GothicNeo" panose="020B0500000101010101" pitchFamily="34" charset="-127"/>
            </a:endParaRPr>
          </a:p>
          <a:p>
            <a:pPr fontAlgn="base">
              <a:spcBef>
                <a:spcPct val="50000"/>
              </a:spcBef>
              <a:spcAft>
                <a:spcPct val="0"/>
              </a:spcAft>
              <a:buClr>
                <a:srgbClr val="F0AB00"/>
              </a:buClr>
              <a:buSzPct val="80000"/>
            </a:pPr>
            <a:r>
              <a:rPr kumimoji="1" lang="en" altLang="ko-KR" sz="1400" kern="0" dirty="0">
                <a:latin typeface="Microsoft GothicNeo" panose="020B0500000101010101" pitchFamily="34" charset="-127"/>
                <a:ea typeface="Microsoft GothicNeo" panose="020B0500000101010101" pitchFamily="34" charset="-127"/>
                <a:cs typeface="Microsoft GothicNeo" panose="020B0500000101010101" pitchFamily="34" charset="-127"/>
                <a:hlinkClick r:id="rId3"/>
              </a:rPr>
              <a:t>https://www.youtube.com/watch?v=my-9cnmQ0Tg</a:t>
            </a:r>
            <a:endParaRPr kumimoji="1" lang="en" altLang="ko-KR" sz="1400" kern="0" dirty="0">
              <a:latin typeface="Microsoft GothicNeo" panose="020B0500000101010101" pitchFamily="34" charset="-127"/>
              <a:ea typeface="Microsoft GothicNeo" panose="020B0500000101010101" pitchFamily="34" charset="-127"/>
              <a:cs typeface="Microsoft GothicNeo" panose="020B0500000101010101" pitchFamily="34" charset="-127"/>
            </a:endParaRPr>
          </a:p>
          <a:p>
            <a:pPr fontAlgn="base">
              <a:spcBef>
                <a:spcPct val="50000"/>
              </a:spcBef>
              <a:spcAft>
                <a:spcPct val="0"/>
              </a:spcAft>
              <a:buClr>
                <a:srgbClr val="F0AB00"/>
              </a:buClr>
              <a:buSzPct val="80000"/>
            </a:pPr>
            <a:endParaRPr kumimoji="1" lang="en" altLang="ko-KR" sz="1400" kern="0" dirty="0">
              <a:latin typeface="Microsoft GothicNeo" panose="020B0500000101010101" pitchFamily="34" charset="-127"/>
              <a:ea typeface="Microsoft GothicNeo" panose="020B0500000101010101" pitchFamily="34" charset="-127"/>
              <a:cs typeface="Microsoft GothicNeo" panose="020B0500000101010101" pitchFamily="34" charset="-127"/>
            </a:endParaRPr>
          </a:p>
          <a:p>
            <a:pPr fontAlgn="base">
              <a:spcBef>
                <a:spcPct val="50000"/>
              </a:spcBef>
              <a:spcAft>
                <a:spcPct val="0"/>
              </a:spcAft>
              <a:buClr>
                <a:srgbClr val="F0AB00"/>
              </a:buClr>
              <a:buSzPct val="80000"/>
            </a:pPr>
            <a:endParaRPr kumimoji="1" lang="ko-KR" altLang="en-US" sz="1400" kern="0" dirty="0" err="1">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Tree>
    <p:extLst>
      <p:ext uri="{BB962C8B-B14F-4D97-AF65-F5344CB8AC3E}">
        <p14:creationId xmlns:p14="http://schemas.microsoft.com/office/powerpoint/2010/main" val="4252675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13AC41-94C3-445B-B8FF-896CB0D87F3E}"/>
              </a:ext>
            </a:extLst>
          </p:cNvPr>
          <p:cNvSpPr>
            <a:spLocks noGrp="1"/>
          </p:cNvSpPr>
          <p:nvPr>
            <p:ph type="title"/>
          </p:nvPr>
        </p:nvSpPr>
        <p:spPr>
          <a:xfrm>
            <a:off x="504001" y="504000"/>
            <a:ext cx="11036358" cy="307777"/>
          </a:xfrm>
        </p:spPr>
        <p:txBody>
          <a:bodyPr/>
          <a:lstStyle/>
          <a:p>
            <a:r>
              <a:rPr kumimoji="1" lang="en-US" altLang="ko-KR" dirty="0"/>
              <a:t>Fiori</a:t>
            </a:r>
            <a:r>
              <a:rPr kumimoji="1" lang="ko-KR" altLang="en-US" dirty="0"/>
              <a:t> </a:t>
            </a:r>
            <a:r>
              <a:rPr kumimoji="1" lang="en-US" altLang="ko-KR" dirty="0" err="1"/>
              <a:t>FreeStyle</a:t>
            </a:r>
            <a:endParaRPr kumimoji="1" lang="ko-KR" altLang="en-US" dirty="0"/>
          </a:p>
        </p:txBody>
      </p:sp>
    </p:spTree>
    <p:extLst>
      <p:ext uri="{BB962C8B-B14F-4D97-AF65-F5344CB8AC3E}">
        <p14:creationId xmlns:p14="http://schemas.microsoft.com/office/powerpoint/2010/main" val="1990022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03B1A0-D2F6-50E0-A313-61762827A684}"/>
              </a:ext>
            </a:extLst>
          </p:cNvPr>
          <p:cNvSpPr>
            <a:spLocks noGrp="1"/>
          </p:cNvSpPr>
          <p:nvPr>
            <p:ph type="title"/>
          </p:nvPr>
        </p:nvSpPr>
        <p:spPr>
          <a:xfrm>
            <a:off x="504001" y="504000"/>
            <a:ext cx="11036358" cy="307777"/>
          </a:xfrm>
        </p:spPr>
        <p:txBody>
          <a:bodyPr/>
          <a:lstStyle/>
          <a:p>
            <a:r>
              <a:rPr kumimoji="1" lang="en-US" altLang="ko-KR" dirty="0"/>
              <a:t>SAP BTP Best Practice</a:t>
            </a:r>
            <a:endParaRPr kumimoji="1" lang="ko-KR" altLang="en-US" dirty="0"/>
          </a:p>
        </p:txBody>
      </p:sp>
    </p:spTree>
    <p:extLst>
      <p:ext uri="{BB962C8B-B14F-4D97-AF65-F5344CB8AC3E}">
        <p14:creationId xmlns:p14="http://schemas.microsoft.com/office/powerpoint/2010/main" val="52264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C40DFC-E0EB-5780-684B-98FBB434BFD8}"/>
              </a:ext>
            </a:extLst>
          </p:cNvPr>
          <p:cNvSpPr>
            <a:spLocks noGrp="1"/>
          </p:cNvSpPr>
          <p:nvPr>
            <p:ph type="title"/>
          </p:nvPr>
        </p:nvSpPr>
        <p:spPr>
          <a:xfrm>
            <a:off x="504001" y="504000"/>
            <a:ext cx="11036358" cy="307777"/>
          </a:xfrm>
        </p:spPr>
        <p:txBody>
          <a:bodyPr/>
          <a:lstStyle/>
          <a:p>
            <a:r>
              <a:rPr kumimoji="1" lang="en-US" altLang="ko-KR" dirty="0"/>
              <a:t>SK Inc -</a:t>
            </a:r>
            <a:r>
              <a:rPr kumimoji="1" lang="ko-KR" altLang="en-US" dirty="0"/>
              <a:t> </a:t>
            </a:r>
            <a:r>
              <a:rPr kumimoji="1" lang="en-US" altLang="ko-KR" dirty="0"/>
              <a:t>BTP Architecture</a:t>
            </a:r>
            <a:endParaRPr kumimoji="1" lang="ko-KR" altLang="en-US" dirty="0"/>
          </a:p>
        </p:txBody>
      </p:sp>
      <p:pic>
        <p:nvPicPr>
          <p:cNvPr id="3" name="그림 2">
            <a:extLst>
              <a:ext uri="{FF2B5EF4-FFF2-40B4-BE49-F238E27FC236}">
                <a16:creationId xmlns:a16="http://schemas.microsoft.com/office/drawing/2014/main" id="{7C5FADC0-41C5-9AE8-DB4A-AE37AE0E09B9}"/>
              </a:ext>
            </a:extLst>
          </p:cNvPr>
          <p:cNvPicPr>
            <a:picLocks noChangeAspect="1"/>
          </p:cNvPicPr>
          <p:nvPr/>
        </p:nvPicPr>
        <p:blipFill>
          <a:blip r:embed="rId3"/>
          <a:stretch>
            <a:fillRect/>
          </a:stretch>
        </p:blipFill>
        <p:spPr>
          <a:xfrm>
            <a:off x="703220" y="1009351"/>
            <a:ext cx="10837139" cy="5593122"/>
          </a:xfrm>
          <a:prstGeom prst="rect">
            <a:avLst/>
          </a:prstGeom>
        </p:spPr>
      </p:pic>
    </p:spTree>
    <p:extLst>
      <p:ext uri="{BB962C8B-B14F-4D97-AF65-F5344CB8AC3E}">
        <p14:creationId xmlns:p14="http://schemas.microsoft.com/office/powerpoint/2010/main" val="3688792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F29CD2-3AD8-AB9F-66FC-851CA4375D12}"/>
              </a:ext>
            </a:extLst>
          </p:cNvPr>
          <p:cNvSpPr>
            <a:spLocks noGrp="1"/>
          </p:cNvSpPr>
          <p:nvPr>
            <p:ph type="title"/>
          </p:nvPr>
        </p:nvSpPr>
        <p:spPr>
          <a:xfrm>
            <a:off x="504001" y="504000"/>
            <a:ext cx="11036358" cy="307777"/>
          </a:xfrm>
        </p:spPr>
        <p:txBody>
          <a:bodyPr/>
          <a:lstStyle/>
          <a:p>
            <a:r>
              <a:rPr kumimoji="1" lang="en-US" altLang="ko-KR" dirty="0"/>
              <a:t>Application Router</a:t>
            </a:r>
            <a:endParaRPr kumimoji="1" lang="ko-KR" altLang="en-US" dirty="0"/>
          </a:p>
        </p:txBody>
      </p:sp>
      <p:sp>
        <p:nvSpPr>
          <p:cNvPr id="4" name="Rectangle: Rounded Corners 6">
            <a:extLst>
              <a:ext uri="{FF2B5EF4-FFF2-40B4-BE49-F238E27FC236}">
                <a16:creationId xmlns:a16="http://schemas.microsoft.com/office/drawing/2014/main" id="{9F7E7EF1-E894-0B60-584B-5A695E2A5399}"/>
              </a:ext>
            </a:extLst>
          </p:cNvPr>
          <p:cNvSpPr/>
          <p:nvPr/>
        </p:nvSpPr>
        <p:spPr bwMode="gray">
          <a:xfrm>
            <a:off x="4206281" y="2358638"/>
            <a:ext cx="6064189" cy="3586663"/>
          </a:xfrm>
          <a:prstGeom prst="roundRect">
            <a:avLst>
              <a:gd name="adj" fmla="val 6722"/>
            </a:avLst>
          </a:prstGeom>
          <a:solidFill>
            <a:schemeClr val="bg1">
              <a:lumMod val="9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5" name="Group 7">
            <a:extLst>
              <a:ext uri="{FF2B5EF4-FFF2-40B4-BE49-F238E27FC236}">
                <a16:creationId xmlns:a16="http://schemas.microsoft.com/office/drawing/2014/main" id="{D8F34895-FDA5-B7F4-1857-2FE64BC03E32}"/>
              </a:ext>
            </a:extLst>
          </p:cNvPr>
          <p:cNvGrpSpPr/>
          <p:nvPr/>
        </p:nvGrpSpPr>
        <p:grpSpPr>
          <a:xfrm>
            <a:off x="667287" y="3071694"/>
            <a:ext cx="2559053" cy="2145189"/>
            <a:chOff x="-43764" y="2341941"/>
            <a:chExt cx="3790410" cy="3120368"/>
          </a:xfrm>
        </p:grpSpPr>
        <p:sp>
          <p:nvSpPr>
            <p:cNvPr id="6" name="Ellipse 27">
              <a:extLst>
                <a:ext uri="{FF2B5EF4-FFF2-40B4-BE49-F238E27FC236}">
                  <a16:creationId xmlns:a16="http://schemas.microsoft.com/office/drawing/2014/main" id="{C39E0755-1623-8CDE-61A3-BA29E09FC126}"/>
                </a:ext>
              </a:extLst>
            </p:cNvPr>
            <p:cNvSpPr/>
            <p:nvPr/>
          </p:nvSpPr>
          <p:spPr bwMode="gray">
            <a:xfrm>
              <a:off x="281276" y="2341941"/>
              <a:ext cx="3140334" cy="3120368"/>
            </a:xfrm>
            <a:prstGeom prst="ellipse">
              <a:avLst/>
            </a:prstGeom>
            <a:solidFill>
              <a:schemeClr val="bg1">
                <a:lumMod val="9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TextBox 60">
              <a:extLst>
                <a:ext uri="{FF2B5EF4-FFF2-40B4-BE49-F238E27FC236}">
                  <a16:creationId xmlns:a16="http://schemas.microsoft.com/office/drawing/2014/main" id="{404B46F8-1383-BEDF-7BA8-2EAC4026E04B}"/>
                </a:ext>
              </a:extLst>
            </p:cNvPr>
            <p:cNvSpPr txBox="1"/>
            <p:nvPr/>
          </p:nvSpPr>
          <p:spPr>
            <a:xfrm>
              <a:off x="-43764" y="2805520"/>
              <a:ext cx="3790410" cy="402920"/>
            </a:xfrm>
            <a:prstGeom prst="rect">
              <a:avLst/>
            </a:prstGeom>
            <a:noFill/>
          </p:spPr>
          <p:txBody>
            <a:bodyPr wrap="square" lIns="0" tIns="0" rIns="0" bIns="0" rtlCol="0">
              <a:spAutoFit/>
            </a:bodyPr>
            <a:lstStyle>
              <a:defPPr>
                <a:defRPr lang="de-DE"/>
              </a:defPPr>
              <a:lvl1pPr marL="0" algn="l" defTabSz="816364" rtl="0" eaLnBrk="1" latinLnBrk="0" hangingPunct="1">
                <a:defRPr lang="de-DE" sz="1600" kern="1200">
                  <a:solidFill>
                    <a:schemeClr val="tx1"/>
                  </a:solidFill>
                  <a:latin typeface="Arial"/>
                  <a:ea typeface="+mn-ea"/>
                  <a:cs typeface="+mn-cs"/>
                </a:defRPr>
              </a:lvl1pPr>
              <a:lvl2pPr marL="408182" algn="l" defTabSz="816364" rtl="0" eaLnBrk="1" latinLnBrk="0" hangingPunct="1">
                <a:buClr>
                  <a:srgbClr val="FDB913"/>
                </a:buClr>
                <a:buSzPct val="100000"/>
                <a:buFont typeface="wingdings"/>
                <a:buChar char=""/>
                <a:defRPr lang="de-DE" sz="1600" kern="1200">
                  <a:solidFill>
                    <a:schemeClr val="tx1"/>
                  </a:solidFill>
                  <a:latin typeface="Arial"/>
                  <a:ea typeface="+mn-ea"/>
                  <a:cs typeface="+mn-cs"/>
                </a:defRPr>
              </a:lvl2pPr>
              <a:lvl3pPr marL="816364" algn="l" defTabSz="816364" rtl="0" eaLnBrk="1" latinLnBrk="0" hangingPunct="1">
                <a:buClr>
                  <a:srgbClr val="666666"/>
                </a:buClr>
                <a:buSzPct val="80000"/>
                <a:buFont typeface="Wingdings"/>
                <a:buChar char="n"/>
                <a:defRPr lang="de-DE" sz="1300" kern="1200">
                  <a:solidFill>
                    <a:schemeClr val="tx1"/>
                  </a:solidFill>
                  <a:latin typeface="Arial"/>
                  <a:ea typeface="+mn-ea"/>
                  <a:cs typeface="+mn-cs"/>
                </a:defRPr>
              </a:lvl3pPr>
              <a:lvl4pPr marL="1224546" algn="l" defTabSz="816364" rtl="0" eaLnBrk="1" latinLnBrk="0" hangingPunct="1">
                <a:buClr>
                  <a:srgbClr val="666666"/>
                </a:buClr>
                <a:buSzPct val="80000"/>
                <a:buFont typeface="Arial"/>
                <a:buChar char=""/>
                <a:defRPr lang="de-DE" sz="1000" kern="1200">
                  <a:solidFill>
                    <a:schemeClr val="tx1"/>
                  </a:solidFill>
                  <a:latin typeface="Arial"/>
                  <a:ea typeface="+mn-ea"/>
                  <a:cs typeface="+mn-cs"/>
                </a:defRPr>
              </a:lvl4pPr>
              <a:lvl5pPr marL="1632728" algn="l" defTabSz="816364" rtl="0" eaLnBrk="1" latinLnBrk="0" hangingPunct="1">
                <a:buClr>
                  <a:srgbClr val="666666"/>
                </a:buClr>
                <a:buSzPct val="80000"/>
                <a:buFont typeface="Arial"/>
                <a:buChar char=""/>
                <a:defRPr lang="de-DE" sz="900" kern="1200">
                  <a:solidFill>
                    <a:schemeClr val="tx1"/>
                  </a:solidFill>
                  <a:latin typeface="Arial"/>
                  <a:ea typeface="+mn-ea"/>
                  <a:cs typeface="+mn-cs"/>
                </a:defRPr>
              </a:lvl5pPr>
              <a:lvl6pPr marL="2040911" algn="l" defTabSz="816364" rtl="0" eaLnBrk="1" latinLnBrk="0" hangingPunct="1">
                <a:defRPr sz="1600" kern="1200">
                  <a:solidFill>
                    <a:schemeClr val="tx1"/>
                  </a:solidFill>
                  <a:latin typeface="+mn-lt"/>
                  <a:ea typeface="+mn-ea"/>
                  <a:cs typeface="+mn-cs"/>
                </a:defRPr>
              </a:lvl6pPr>
              <a:lvl7pPr marL="2449093" algn="l" defTabSz="816364" rtl="0" eaLnBrk="1" latinLnBrk="0" hangingPunct="1">
                <a:defRPr sz="1600" kern="1200">
                  <a:solidFill>
                    <a:schemeClr val="tx1"/>
                  </a:solidFill>
                  <a:latin typeface="+mn-lt"/>
                  <a:ea typeface="+mn-ea"/>
                  <a:cs typeface="+mn-cs"/>
                </a:defRPr>
              </a:lvl7pPr>
              <a:lvl8pPr marL="2857275" algn="l" defTabSz="816364" rtl="0" eaLnBrk="1" latinLnBrk="0" hangingPunct="1">
                <a:defRPr sz="1600" kern="1200">
                  <a:solidFill>
                    <a:schemeClr val="tx1"/>
                  </a:solidFill>
                  <a:latin typeface="+mn-lt"/>
                  <a:ea typeface="+mn-ea"/>
                  <a:cs typeface="+mn-cs"/>
                </a:defRPr>
              </a:lvl8pPr>
              <a:lvl9pPr marL="3265457" algn="l" defTabSz="816364" rtl="0" eaLnBrk="1" latinLnBrk="0" hangingPunct="1">
                <a:defRPr sz="1600" kern="1200">
                  <a:solidFill>
                    <a:schemeClr val="tx1"/>
                  </a:solidFill>
                  <a:latin typeface="+mn-lt"/>
                  <a:ea typeface="+mn-ea"/>
                  <a:cs typeface="+mn-cs"/>
                </a:defRPr>
              </a:lvl9pPr>
            </a:lstStyle>
            <a:p>
              <a:pPr algn="ctr" fontAlgn="base">
                <a:spcBef>
                  <a:spcPct val="50000"/>
                </a:spcBef>
                <a:spcAft>
                  <a:spcPct val="0"/>
                </a:spcAft>
                <a:buClr>
                  <a:srgbClr val="F0AB00"/>
                </a:buClr>
                <a:buSzPct val="80000"/>
              </a:pPr>
              <a:r>
                <a:rPr lang="en-US" sz="1800" kern="0" dirty="0">
                  <a:latin typeface="+mj-lt"/>
                  <a:ea typeface="Arial Unicode MS" pitchFamily="34" charset="-128"/>
                  <a:cs typeface="BentonSans Medium"/>
                </a:rPr>
                <a:t>Web </a:t>
              </a:r>
              <a:r>
                <a:rPr lang="en-US" sz="1800" kern="0" dirty="0">
                  <a:ea typeface="Arial Unicode MS" pitchFamily="34" charset="-128"/>
                  <a:cs typeface="BentonSans Medium"/>
                </a:rPr>
                <a:t>Browser</a:t>
              </a:r>
              <a:endParaRPr lang="en-US" sz="1200" kern="0" dirty="0">
                <a:ea typeface="Arial Unicode MS" pitchFamily="34" charset="-128"/>
                <a:cs typeface="BentonSans Medium"/>
              </a:endParaRPr>
            </a:p>
          </p:txBody>
        </p:sp>
      </p:grpSp>
      <p:grpSp>
        <p:nvGrpSpPr>
          <p:cNvPr id="8" name="Group 10">
            <a:extLst>
              <a:ext uri="{FF2B5EF4-FFF2-40B4-BE49-F238E27FC236}">
                <a16:creationId xmlns:a16="http://schemas.microsoft.com/office/drawing/2014/main" id="{E840514E-5499-CAD1-48D0-F701CA9DA903}"/>
              </a:ext>
            </a:extLst>
          </p:cNvPr>
          <p:cNvGrpSpPr/>
          <p:nvPr/>
        </p:nvGrpSpPr>
        <p:grpSpPr>
          <a:xfrm>
            <a:off x="1268881" y="3639708"/>
            <a:ext cx="721096" cy="692774"/>
            <a:chOff x="5896303" y="1866830"/>
            <a:chExt cx="707615" cy="707615"/>
          </a:xfrm>
        </p:grpSpPr>
        <p:sp>
          <p:nvSpPr>
            <p:cNvPr id="9" name="Rectangle 11">
              <a:extLst>
                <a:ext uri="{FF2B5EF4-FFF2-40B4-BE49-F238E27FC236}">
                  <a16:creationId xmlns:a16="http://schemas.microsoft.com/office/drawing/2014/main" id="{0C3DBBFC-C41C-3DFF-0514-236C4B615A4B}"/>
                </a:ext>
              </a:extLst>
            </p:cNvPr>
            <p:cNvSpPr/>
            <p:nvPr/>
          </p:nvSpPr>
          <p:spPr bwMode="gray">
            <a:xfrm>
              <a:off x="5941850" y="1959122"/>
              <a:ext cx="622888" cy="572903"/>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400" kern="0" dirty="0">
                <a:solidFill>
                  <a:schemeClr val="bg1"/>
                </a:solidFill>
                <a:latin typeface="+mj-lt"/>
                <a:ea typeface="Arial Unicode MS" pitchFamily="34" charset="-128"/>
                <a:cs typeface="Arial Unicode MS" pitchFamily="34" charset="-128"/>
              </a:endParaRPr>
            </a:p>
          </p:txBody>
        </p:sp>
        <p:pic>
          <p:nvPicPr>
            <p:cNvPr id="10" name="Picture 3" descr="C:\Users\D044724\AppData\Local\Temp\Rar$DR00.450\internet_browser_256.png">
              <a:extLst>
                <a:ext uri="{FF2B5EF4-FFF2-40B4-BE49-F238E27FC236}">
                  <a16:creationId xmlns:a16="http://schemas.microsoft.com/office/drawing/2014/main" id="{BDF4D3FB-F9E1-448A-1286-0CAE9E005DB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96303" y="1866830"/>
              <a:ext cx="707615" cy="707615"/>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3">
            <a:extLst>
              <a:ext uri="{FF2B5EF4-FFF2-40B4-BE49-F238E27FC236}">
                <a16:creationId xmlns:a16="http://schemas.microsoft.com/office/drawing/2014/main" id="{FB95428D-6210-892A-B3F1-8BA163CED0AA}"/>
              </a:ext>
            </a:extLst>
          </p:cNvPr>
          <p:cNvPicPr>
            <a:picLocks noChangeAspect="1"/>
          </p:cNvPicPr>
          <p:nvPr/>
        </p:nvPicPr>
        <p:blipFill rotWithShape="1">
          <a:blip r:embed="rId3"/>
          <a:srcRect t="42408" r="38396" b="3384"/>
          <a:stretch/>
        </p:blipFill>
        <p:spPr>
          <a:xfrm>
            <a:off x="1839897" y="4161178"/>
            <a:ext cx="784878" cy="690645"/>
          </a:xfrm>
          <a:prstGeom prst="rect">
            <a:avLst/>
          </a:prstGeom>
        </p:spPr>
      </p:pic>
      <p:sp>
        <p:nvSpPr>
          <p:cNvPr id="12" name="TextBox 11">
            <a:extLst>
              <a:ext uri="{FF2B5EF4-FFF2-40B4-BE49-F238E27FC236}">
                <a16:creationId xmlns:a16="http://schemas.microsoft.com/office/drawing/2014/main" id="{F9EB2833-2D15-6501-9BC7-9D0D15793C2B}"/>
              </a:ext>
            </a:extLst>
          </p:cNvPr>
          <p:cNvSpPr txBox="1"/>
          <p:nvPr/>
        </p:nvSpPr>
        <p:spPr>
          <a:xfrm>
            <a:off x="4925639" y="2401997"/>
            <a:ext cx="2728528"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ko-KR" sz="1800" b="1" kern="0" dirty="0">
                <a:solidFill>
                  <a:schemeClr val="bg1">
                    <a:lumMod val="50000"/>
                  </a:schemeClr>
                </a:solidFill>
                <a:latin typeface="+mj-lt"/>
                <a:ea typeface="Arial Unicode MS" pitchFamily="34" charset="-128"/>
                <a:cs typeface="Arial Unicode MS" pitchFamily="34" charset="-128"/>
              </a:rPr>
              <a:t>BTP</a:t>
            </a:r>
            <a:endParaRPr lang="en-US" sz="1800" b="1" kern="0" dirty="0">
              <a:solidFill>
                <a:schemeClr val="bg1">
                  <a:lumMod val="50000"/>
                </a:schemeClr>
              </a:solidFill>
              <a:latin typeface="+mj-lt"/>
              <a:ea typeface="Arial Unicode MS" pitchFamily="34" charset="-128"/>
              <a:cs typeface="Arial Unicode MS" pitchFamily="34" charset="-128"/>
            </a:endParaRPr>
          </a:p>
        </p:txBody>
      </p:sp>
      <p:grpSp>
        <p:nvGrpSpPr>
          <p:cNvPr id="13" name="Group 15">
            <a:extLst>
              <a:ext uri="{FF2B5EF4-FFF2-40B4-BE49-F238E27FC236}">
                <a16:creationId xmlns:a16="http://schemas.microsoft.com/office/drawing/2014/main" id="{346FFFAD-8721-2788-F23B-CD2A40D17542}"/>
              </a:ext>
            </a:extLst>
          </p:cNvPr>
          <p:cNvGrpSpPr/>
          <p:nvPr/>
        </p:nvGrpSpPr>
        <p:grpSpPr>
          <a:xfrm>
            <a:off x="4072084" y="2041261"/>
            <a:ext cx="824992" cy="864010"/>
            <a:chOff x="4226726" y="3694752"/>
            <a:chExt cx="900000" cy="900000"/>
          </a:xfrm>
        </p:grpSpPr>
        <p:sp>
          <p:nvSpPr>
            <p:cNvPr id="14" name="Oval 16">
              <a:extLst>
                <a:ext uri="{FF2B5EF4-FFF2-40B4-BE49-F238E27FC236}">
                  <a16:creationId xmlns:a16="http://schemas.microsoft.com/office/drawing/2014/main" id="{C3CA8708-04B6-F83A-6AC5-4106CBA44E2F}"/>
                </a:ext>
              </a:extLst>
            </p:cNvPr>
            <p:cNvSpPr/>
            <p:nvPr/>
          </p:nvSpPr>
          <p:spPr bwMode="gray">
            <a:xfrm rot="16200000">
              <a:off x="4226726" y="3694752"/>
              <a:ext cx="900000" cy="900000"/>
            </a:xfrm>
            <a:prstGeom prst="ellipse">
              <a:avLst/>
            </a:prstGeom>
            <a:solidFill>
              <a:srgbClr val="F0AB01"/>
            </a:solidFill>
            <a:ln w="57150" cmpd="sng">
              <a:noFill/>
            </a:ln>
            <a:effectLst/>
          </p:spPr>
          <p:txBody>
            <a:bodyPr vert="horz" wrap="square" lIns="91428" tIns="45714" rIns="91428" bIns="45714" numCol="1" anchor="t" anchorCtr="0" compatLnSpc="1">
              <a:prstTxWarp prst="textNoShape">
                <a:avLst/>
              </a:prstTxWarp>
            </a:bodyPr>
            <a:lstStyle/>
            <a:p>
              <a:pPr defTabSz="970149">
                <a:lnSpc>
                  <a:spcPct val="80000"/>
                </a:lnSpc>
                <a:spcBef>
                  <a:spcPts val="400"/>
                </a:spcBef>
              </a:pPr>
              <a:endParaRPr lang="en-US" sz="600" b="1" dirty="0">
                <a:solidFill>
                  <a:srgbClr val="000000"/>
                </a:solidFill>
                <a:latin typeface="Arial" panose="020B0604020202020204" pitchFamily="34" charset="0"/>
                <a:cs typeface="Arial" panose="020B0604020202020204" pitchFamily="34" charset="0"/>
              </a:endParaRPr>
            </a:p>
          </p:txBody>
        </p:sp>
        <p:sp>
          <p:nvSpPr>
            <p:cNvPr id="15" name="Freeform 90">
              <a:extLst>
                <a:ext uri="{FF2B5EF4-FFF2-40B4-BE49-F238E27FC236}">
                  <a16:creationId xmlns:a16="http://schemas.microsoft.com/office/drawing/2014/main" id="{E7D32441-CA82-9382-B46E-DAFAD4B92977}"/>
                </a:ext>
              </a:extLst>
            </p:cNvPr>
            <p:cNvSpPr>
              <a:spLocks/>
            </p:cNvSpPr>
            <p:nvPr/>
          </p:nvSpPr>
          <p:spPr bwMode="auto">
            <a:xfrm>
              <a:off x="4333636" y="3862853"/>
              <a:ext cx="684000" cy="468000"/>
            </a:xfrm>
            <a:custGeom>
              <a:avLst/>
              <a:gdLst>
                <a:gd name="T0" fmla="*/ 161 w 1220"/>
                <a:gd name="T1" fmla="*/ 668 h 668"/>
                <a:gd name="T2" fmla="*/ 0 w 1220"/>
                <a:gd name="T3" fmla="*/ 507 h 668"/>
                <a:gd name="T4" fmla="*/ 138 w 1220"/>
                <a:gd name="T5" fmla="*/ 348 h 668"/>
                <a:gd name="T6" fmla="*/ 170 w 1220"/>
                <a:gd name="T7" fmla="*/ 343 h 668"/>
                <a:gd name="T8" fmla="*/ 165 w 1220"/>
                <a:gd name="T9" fmla="*/ 311 h 668"/>
                <a:gd name="T10" fmla="*/ 161 w 1220"/>
                <a:gd name="T11" fmla="*/ 268 h 668"/>
                <a:gd name="T12" fmla="*/ 430 w 1220"/>
                <a:gd name="T13" fmla="*/ 0 h 668"/>
                <a:gd name="T14" fmla="*/ 674 w 1220"/>
                <a:gd name="T15" fmla="*/ 158 h 668"/>
                <a:gd name="T16" fmla="*/ 688 w 1220"/>
                <a:gd name="T17" fmla="*/ 188 h 668"/>
                <a:gd name="T18" fmla="*/ 718 w 1220"/>
                <a:gd name="T19" fmla="*/ 173 h 668"/>
                <a:gd name="T20" fmla="*/ 818 w 1220"/>
                <a:gd name="T21" fmla="*/ 148 h 668"/>
                <a:gd name="T22" fmla="*/ 1032 w 1220"/>
                <a:gd name="T23" fmla="*/ 351 h 668"/>
                <a:gd name="T24" fmla="*/ 1034 w 1220"/>
                <a:gd name="T25" fmla="*/ 383 h 668"/>
                <a:gd name="T26" fmla="*/ 1066 w 1220"/>
                <a:gd name="T27" fmla="*/ 381 h 668"/>
                <a:gd name="T28" fmla="*/ 1076 w 1220"/>
                <a:gd name="T29" fmla="*/ 380 h 668"/>
                <a:gd name="T30" fmla="*/ 1220 w 1220"/>
                <a:gd name="T31" fmla="*/ 524 h 668"/>
                <a:gd name="T32" fmla="*/ 1076 w 1220"/>
                <a:gd name="T33" fmla="*/ 668 h 668"/>
                <a:gd name="T34" fmla="*/ 161 w 1220"/>
                <a:gd name="T35" fmla="*/ 66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0" h="668">
                  <a:moveTo>
                    <a:pt x="161" y="668"/>
                  </a:moveTo>
                  <a:cubicBezTo>
                    <a:pt x="72" y="668"/>
                    <a:pt x="0" y="596"/>
                    <a:pt x="0" y="507"/>
                  </a:cubicBezTo>
                  <a:cubicBezTo>
                    <a:pt x="0" y="428"/>
                    <a:pt x="59" y="359"/>
                    <a:pt x="138" y="348"/>
                  </a:cubicBezTo>
                  <a:cubicBezTo>
                    <a:pt x="170" y="343"/>
                    <a:pt x="170" y="343"/>
                    <a:pt x="170" y="343"/>
                  </a:cubicBezTo>
                  <a:cubicBezTo>
                    <a:pt x="165" y="311"/>
                    <a:pt x="165" y="311"/>
                    <a:pt x="165" y="311"/>
                  </a:cubicBezTo>
                  <a:cubicBezTo>
                    <a:pt x="162" y="297"/>
                    <a:pt x="161" y="282"/>
                    <a:pt x="161" y="268"/>
                  </a:cubicBezTo>
                  <a:cubicBezTo>
                    <a:pt x="161" y="120"/>
                    <a:pt x="282" y="0"/>
                    <a:pt x="430" y="0"/>
                  </a:cubicBezTo>
                  <a:cubicBezTo>
                    <a:pt x="535" y="0"/>
                    <a:pt x="631" y="62"/>
                    <a:pt x="674" y="158"/>
                  </a:cubicBezTo>
                  <a:cubicBezTo>
                    <a:pt x="688" y="188"/>
                    <a:pt x="688" y="188"/>
                    <a:pt x="688" y="188"/>
                  </a:cubicBezTo>
                  <a:cubicBezTo>
                    <a:pt x="718" y="173"/>
                    <a:pt x="718" y="173"/>
                    <a:pt x="718" y="173"/>
                  </a:cubicBezTo>
                  <a:cubicBezTo>
                    <a:pt x="749" y="156"/>
                    <a:pt x="783" y="148"/>
                    <a:pt x="818" y="148"/>
                  </a:cubicBezTo>
                  <a:cubicBezTo>
                    <a:pt x="932" y="148"/>
                    <a:pt x="1026" y="237"/>
                    <a:pt x="1032" y="351"/>
                  </a:cubicBezTo>
                  <a:cubicBezTo>
                    <a:pt x="1034" y="383"/>
                    <a:pt x="1034" y="383"/>
                    <a:pt x="1034" y="383"/>
                  </a:cubicBezTo>
                  <a:cubicBezTo>
                    <a:pt x="1066" y="381"/>
                    <a:pt x="1066" y="381"/>
                    <a:pt x="1066" y="381"/>
                  </a:cubicBezTo>
                  <a:cubicBezTo>
                    <a:pt x="1070" y="381"/>
                    <a:pt x="1073" y="380"/>
                    <a:pt x="1076" y="380"/>
                  </a:cubicBezTo>
                  <a:cubicBezTo>
                    <a:pt x="1155" y="380"/>
                    <a:pt x="1220" y="445"/>
                    <a:pt x="1220" y="524"/>
                  </a:cubicBezTo>
                  <a:cubicBezTo>
                    <a:pt x="1220" y="604"/>
                    <a:pt x="1155" y="668"/>
                    <a:pt x="1076" y="668"/>
                  </a:cubicBezTo>
                  <a:lnTo>
                    <a:pt x="161" y="668"/>
                  </a:lnTo>
                  <a:close/>
                </a:path>
              </a:pathLst>
            </a:custGeom>
            <a:solidFill>
              <a:srgbClr val="F0AB01"/>
            </a:solidFill>
            <a:ln w="85725" cmpd="sng">
              <a:solidFill>
                <a:schemeClr val="bg1"/>
              </a:solidFill>
            </a:ln>
            <a:effectLst/>
          </p:spPr>
          <p:txBody>
            <a:bodyPr vert="horz" wrap="square" lIns="91428" tIns="45714" rIns="91428" bIns="45714" numCol="1" anchor="t" anchorCtr="0" compatLnSpc="1">
              <a:prstTxWarp prst="textNoShape">
                <a:avLst/>
              </a:prstTxWarp>
            </a:bodyPr>
            <a:lstStyle/>
            <a:p>
              <a:pPr defTabSz="970149">
                <a:lnSpc>
                  <a:spcPct val="80000"/>
                </a:lnSpc>
                <a:spcBef>
                  <a:spcPts val="400"/>
                </a:spcBef>
              </a:pPr>
              <a:endParaRPr lang="en-US" sz="600" b="1" dirty="0">
                <a:solidFill>
                  <a:srgbClr val="000000"/>
                </a:solidFill>
                <a:latin typeface="Arial" panose="020B0604020202020204" pitchFamily="34" charset="0"/>
                <a:cs typeface="Arial" panose="020B0604020202020204" pitchFamily="34" charset="0"/>
              </a:endParaRPr>
            </a:p>
          </p:txBody>
        </p:sp>
      </p:grpSp>
      <p:sp>
        <p:nvSpPr>
          <p:cNvPr id="16" name="Rectangle 5">
            <a:extLst>
              <a:ext uri="{FF2B5EF4-FFF2-40B4-BE49-F238E27FC236}">
                <a16:creationId xmlns:a16="http://schemas.microsoft.com/office/drawing/2014/main" id="{FF620CC6-D49B-5537-CF38-597743AF4310}"/>
              </a:ext>
            </a:extLst>
          </p:cNvPr>
          <p:cNvSpPr/>
          <p:nvPr/>
        </p:nvSpPr>
        <p:spPr>
          <a:xfrm>
            <a:off x="1106737" y="4803102"/>
            <a:ext cx="2458617" cy="307777"/>
          </a:xfrm>
          <a:prstGeom prst="rect">
            <a:avLst/>
          </a:prstGeom>
        </p:spPr>
        <p:txBody>
          <a:bodyPr wrap="square">
            <a:spAutoFit/>
          </a:bodyPr>
          <a:lstStyle/>
          <a:p>
            <a:pPr algn="ctr" fontAlgn="base">
              <a:spcBef>
                <a:spcPct val="50000"/>
              </a:spcBef>
              <a:spcAft>
                <a:spcPct val="0"/>
              </a:spcAft>
              <a:buClr>
                <a:srgbClr val="F0AB00"/>
              </a:buClr>
              <a:buSzPct val="80000"/>
            </a:pPr>
            <a:r>
              <a:rPr lang="en-US" sz="1400" kern="0" dirty="0">
                <a:solidFill>
                  <a:srgbClr val="666666"/>
                </a:solidFill>
                <a:latin typeface="Arial" panose="020B0604020202020204" pitchFamily="34" charset="0"/>
                <a:ea typeface="Arial Unicode MS" pitchFamily="34" charset="-128"/>
                <a:cs typeface="Arial" panose="020B0604020202020204" pitchFamily="34" charset="0"/>
              </a:rPr>
              <a:t>Business User</a:t>
            </a:r>
          </a:p>
        </p:txBody>
      </p:sp>
      <p:sp>
        <p:nvSpPr>
          <p:cNvPr id="17" name="Rectangle: Rounded Corners 20">
            <a:extLst>
              <a:ext uri="{FF2B5EF4-FFF2-40B4-BE49-F238E27FC236}">
                <a16:creationId xmlns:a16="http://schemas.microsoft.com/office/drawing/2014/main" id="{A661557E-0B94-3BD1-E684-43F0B728E61C}"/>
              </a:ext>
            </a:extLst>
          </p:cNvPr>
          <p:cNvSpPr/>
          <p:nvPr/>
        </p:nvSpPr>
        <p:spPr bwMode="gray">
          <a:xfrm>
            <a:off x="4489350" y="2761215"/>
            <a:ext cx="3998781" cy="2994517"/>
          </a:xfrm>
          <a:prstGeom prst="roundRect">
            <a:avLst>
              <a:gd name="adj" fmla="val 5065"/>
            </a:avLst>
          </a:prstGeom>
          <a:solidFill>
            <a:schemeClr val="bg2">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Arrow: Right 22">
            <a:extLst>
              <a:ext uri="{FF2B5EF4-FFF2-40B4-BE49-F238E27FC236}">
                <a16:creationId xmlns:a16="http://schemas.microsoft.com/office/drawing/2014/main" id="{DB78FBB4-58BF-6C53-7EEF-5B28E1C2565F}"/>
              </a:ext>
            </a:extLst>
          </p:cNvPr>
          <p:cNvSpPr/>
          <p:nvPr/>
        </p:nvSpPr>
        <p:spPr bwMode="gray">
          <a:xfrm>
            <a:off x="2796618" y="3586408"/>
            <a:ext cx="1800393" cy="504674"/>
          </a:xfrm>
          <a:prstGeom prst="rightArrow">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9" name="Picture 19">
            <a:extLst>
              <a:ext uri="{FF2B5EF4-FFF2-40B4-BE49-F238E27FC236}">
                <a16:creationId xmlns:a16="http://schemas.microsoft.com/office/drawing/2014/main" id="{E7DEC694-3193-561B-F64A-85BD1690567B}"/>
              </a:ext>
            </a:extLst>
          </p:cNvPr>
          <p:cNvPicPr>
            <a:picLocks noChangeAspect="1"/>
          </p:cNvPicPr>
          <p:nvPr/>
        </p:nvPicPr>
        <p:blipFill>
          <a:blip r:embed="rId4"/>
          <a:stretch>
            <a:fillRect/>
          </a:stretch>
        </p:blipFill>
        <p:spPr>
          <a:xfrm>
            <a:off x="4623222" y="2855233"/>
            <a:ext cx="1523598" cy="201703"/>
          </a:xfrm>
          <a:prstGeom prst="rect">
            <a:avLst/>
          </a:prstGeom>
        </p:spPr>
      </p:pic>
      <p:sp>
        <p:nvSpPr>
          <p:cNvPr id="20" name="Rectangle: Rounded Corners 3">
            <a:extLst>
              <a:ext uri="{FF2B5EF4-FFF2-40B4-BE49-F238E27FC236}">
                <a16:creationId xmlns:a16="http://schemas.microsoft.com/office/drawing/2014/main" id="{46D7E236-CF9E-1DB0-A228-5D5C2792FBEF}"/>
              </a:ext>
            </a:extLst>
          </p:cNvPr>
          <p:cNvSpPr/>
          <p:nvPr/>
        </p:nvSpPr>
        <p:spPr bwMode="gray">
          <a:xfrm>
            <a:off x="5180679" y="3465708"/>
            <a:ext cx="1109224" cy="746074"/>
          </a:xfrm>
          <a:prstGeom prst="roundRect">
            <a:avLst/>
          </a:prstGeom>
          <a:solidFill>
            <a:schemeClr val="bg1"/>
          </a:solidFill>
          <a:ln w="6350" algn="ctr">
            <a:solidFill>
              <a:schemeClr val="bg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highlight>
                  <a:srgbClr val="FFFF00"/>
                </a:highlight>
                <a:uLnTx/>
                <a:uFillTx/>
                <a:ea typeface="Arial Unicode MS" pitchFamily="34" charset="-128"/>
                <a:cs typeface="Arial Unicode MS" pitchFamily="34" charset="-128"/>
              </a:rPr>
              <a:t>Application</a:t>
            </a:r>
            <a:r>
              <a:rPr kumimoji="0" lang="en-US" sz="1200" b="0" i="0" u="none" strike="noStrike" kern="0" cap="none" spc="0" normalizeH="0" noProof="0" dirty="0">
                <a:ln>
                  <a:noFill/>
                </a:ln>
                <a:effectLst/>
                <a:highlight>
                  <a:srgbClr val="FFFF00"/>
                </a:highlight>
                <a:uLnTx/>
                <a:uFillTx/>
                <a:ea typeface="Arial Unicode MS" pitchFamily="34" charset="-128"/>
                <a:cs typeface="Arial Unicode MS" pitchFamily="34" charset="-128"/>
              </a:rPr>
              <a:t> Router</a:t>
            </a:r>
          </a:p>
        </p:txBody>
      </p:sp>
      <p:cxnSp>
        <p:nvCxnSpPr>
          <p:cNvPr id="21" name="Straight Connector 24">
            <a:extLst>
              <a:ext uri="{FF2B5EF4-FFF2-40B4-BE49-F238E27FC236}">
                <a16:creationId xmlns:a16="http://schemas.microsoft.com/office/drawing/2014/main" id="{F9BEAD18-6893-15A5-34A2-6E99BE4DAB3D}"/>
              </a:ext>
            </a:extLst>
          </p:cNvPr>
          <p:cNvCxnSpPr>
            <a:stCxn id="18" idx="3"/>
            <a:endCxn id="20" idx="1"/>
          </p:cNvCxnSpPr>
          <p:nvPr/>
        </p:nvCxnSpPr>
        <p:spPr>
          <a:xfrm>
            <a:off x="4597011" y="3838745"/>
            <a:ext cx="583668" cy="0"/>
          </a:xfrm>
          <a:prstGeom prst="line">
            <a:avLst/>
          </a:prstGeom>
          <a:ln w="952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Rounded Corners 26">
            <a:extLst>
              <a:ext uri="{FF2B5EF4-FFF2-40B4-BE49-F238E27FC236}">
                <a16:creationId xmlns:a16="http://schemas.microsoft.com/office/drawing/2014/main" id="{459E7FF5-32B1-191F-8367-9BA573F6E7A8}"/>
              </a:ext>
            </a:extLst>
          </p:cNvPr>
          <p:cNvSpPr/>
          <p:nvPr/>
        </p:nvSpPr>
        <p:spPr bwMode="gray">
          <a:xfrm>
            <a:off x="5180679" y="4655906"/>
            <a:ext cx="1109224" cy="590411"/>
          </a:xfrm>
          <a:prstGeom prst="roundRect">
            <a:avLst/>
          </a:prstGeom>
          <a:solidFill>
            <a:schemeClr val="bg1"/>
          </a:solidFill>
          <a:ln w="6350" algn="ctr">
            <a:solidFill>
              <a:schemeClr val="bg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msa-srv</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7">
            <a:extLst>
              <a:ext uri="{FF2B5EF4-FFF2-40B4-BE49-F238E27FC236}">
                <a16:creationId xmlns:a16="http://schemas.microsoft.com/office/drawing/2014/main" id="{95B9CE10-8E28-2E27-EA0F-E0EFC2CC4D1C}"/>
              </a:ext>
            </a:extLst>
          </p:cNvPr>
          <p:cNvCxnSpPr>
            <a:cxnSpLocks/>
            <a:stCxn id="20" idx="2"/>
            <a:endCxn id="22" idx="0"/>
          </p:cNvCxnSpPr>
          <p:nvPr/>
        </p:nvCxnSpPr>
        <p:spPr>
          <a:xfrm>
            <a:off x="5735291" y="4211782"/>
            <a:ext cx="0" cy="444124"/>
          </a:xfrm>
          <a:prstGeom prst="line">
            <a:avLst/>
          </a:prstGeom>
          <a:ln w="952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Rounded Corners 39">
            <a:extLst>
              <a:ext uri="{FF2B5EF4-FFF2-40B4-BE49-F238E27FC236}">
                <a16:creationId xmlns:a16="http://schemas.microsoft.com/office/drawing/2014/main" id="{9FC20F1B-4481-0C47-72FE-A14093535E6F}"/>
              </a:ext>
            </a:extLst>
          </p:cNvPr>
          <p:cNvSpPr/>
          <p:nvPr/>
        </p:nvSpPr>
        <p:spPr bwMode="gray">
          <a:xfrm>
            <a:off x="8731234" y="3459747"/>
            <a:ext cx="1109224" cy="746074"/>
          </a:xfrm>
          <a:prstGeom prst="roundRect">
            <a:avLst/>
          </a:prstGeom>
          <a:solidFill>
            <a:schemeClr val="accent3"/>
          </a:solidFill>
          <a:ln w="6350" algn="ctr">
            <a:solidFill>
              <a:schemeClr val="bg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XSUAA</a:t>
            </a:r>
            <a:r>
              <a:rPr kumimoji="0" lang="en-US" sz="1200" b="0" i="0" u="none" strike="noStrike" kern="0" cap="none" spc="0" normalizeH="0" noProof="0" dirty="0">
                <a:ln>
                  <a:noFill/>
                </a:ln>
                <a:solidFill>
                  <a:schemeClr val="bg1"/>
                </a:solidFill>
                <a:effectLst/>
                <a:uLnTx/>
                <a:uFillTx/>
                <a:ea typeface="Arial Unicode MS" pitchFamily="34" charset="-128"/>
                <a:cs typeface="Arial Unicode MS" pitchFamily="34" charset="-128"/>
              </a:rPr>
              <a:t> Service</a:t>
            </a:r>
            <a:endParaRPr kumimoji="0" lang="en-US" sz="12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25" name="Group 31">
            <a:extLst>
              <a:ext uri="{FF2B5EF4-FFF2-40B4-BE49-F238E27FC236}">
                <a16:creationId xmlns:a16="http://schemas.microsoft.com/office/drawing/2014/main" id="{EAF44A73-5707-F047-93C5-06A443762EDD}"/>
              </a:ext>
            </a:extLst>
          </p:cNvPr>
          <p:cNvGrpSpPr/>
          <p:nvPr/>
        </p:nvGrpSpPr>
        <p:grpSpPr>
          <a:xfrm>
            <a:off x="9563152" y="3279270"/>
            <a:ext cx="458737" cy="461098"/>
            <a:chOff x="4925905" y="5617654"/>
            <a:chExt cx="848248" cy="852614"/>
          </a:xfrm>
        </p:grpSpPr>
        <p:sp>
          <p:nvSpPr>
            <p:cNvPr id="26" name="Rectangle 32">
              <a:extLst>
                <a:ext uri="{FF2B5EF4-FFF2-40B4-BE49-F238E27FC236}">
                  <a16:creationId xmlns:a16="http://schemas.microsoft.com/office/drawing/2014/main" id="{D016F88A-4F55-CF00-190C-FEE8810DCC96}"/>
                </a:ext>
              </a:extLst>
            </p:cNvPr>
            <p:cNvSpPr/>
            <p:nvPr/>
          </p:nvSpPr>
          <p:spPr bwMode="gray">
            <a:xfrm rot="2429123">
              <a:off x="5280232" y="5622021"/>
              <a:ext cx="142814" cy="848247"/>
            </a:xfrm>
            <a:prstGeom prst="rect">
              <a:avLst/>
            </a:prstGeom>
            <a:solidFill>
              <a:schemeClr val="accent3">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100" b="0" i="0" u="none" strike="noStrike" kern="0" cap="none" spc="0" normalizeH="0" baseline="0" noProof="0" dirty="0" err="1">
                <a:ln>
                  <a:noFill/>
                </a:ln>
                <a:solidFill>
                  <a:schemeClr val="accent3"/>
                </a:solidFill>
                <a:effectLst/>
                <a:uLnTx/>
                <a:uFillTx/>
                <a:ea typeface="Arial Unicode MS" pitchFamily="34" charset="-128"/>
                <a:cs typeface="Arial Unicode MS" pitchFamily="34" charset="-128"/>
              </a:endParaRPr>
            </a:p>
          </p:txBody>
        </p:sp>
        <p:sp>
          <p:nvSpPr>
            <p:cNvPr id="27" name="Rectangle 33">
              <a:extLst>
                <a:ext uri="{FF2B5EF4-FFF2-40B4-BE49-F238E27FC236}">
                  <a16:creationId xmlns:a16="http://schemas.microsoft.com/office/drawing/2014/main" id="{C717FF29-8254-D2F0-5BA6-9EAA93FFF311}"/>
                </a:ext>
              </a:extLst>
            </p:cNvPr>
            <p:cNvSpPr/>
            <p:nvPr/>
          </p:nvSpPr>
          <p:spPr bwMode="gray">
            <a:xfrm rot="8127313">
              <a:off x="5262995" y="5622020"/>
              <a:ext cx="142814" cy="848247"/>
            </a:xfrm>
            <a:prstGeom prst="rect">
              <a:avLst/>
            </a:prstGeom>
            <a:solidFill>
              <a:schemeClr val="accent3">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100" b="0" i="0" u="none" strike="noStrike" kern="0" cap="none" spc="0" normalizeH="0" baseline="0" noProof="0" dirty="0" err="1">
                <a:ln>
                  <a:noFill/>
                </a:ln>
                <a:solidFill>
                  <a:schemeClr val="accent3"/>
                </a:solidFill>
                <a:effectLst/>
                <a:uLnTx/>
                <a:uFillTx/>
                <a:ea typeface="Arial Unicode MS" pitchFamily="34" charset="-128"/>
                <a:cs typeface="Arial Unicode MS" pitchFamily="34" charset="-128"/>
              </a:endParaRPr>
            </a:p>
          </p:txBody>
        </p:sp>
        <p:sp>
          <p:nvSpPr>
            <p:cNvPr id="28" name="Rectangle 34">
              <a:extLst>
                <a:ext uri="{FF2B5EF4-FFF2-40B4-BE49-F238E27FC236}">
                  <a16:creationId xmlns:a16="http://schemas.microsoft.com/office/drawing/2014/main" id="{F9C20E29-2126-8EBD-3C2B-8E2970B309CC}"/>
                </a:ext>
              </a:extLst>
            </p:cNvPr>
            <p:cNvSpPr/>
            <p:nvPr/>
          </p:nvSpPr>
          <p:spPr bwMode="gray">
            <a:xfrm rot="10800000">
              <a:off x="5277402" y="5617654"/>
              <a:ext cx="142814" cy="848247"/>
            </a:xfrm>
            <a:prstGeom prst="rect">
              <a:avLst/>
            </a:prstGeom>
            <a:solidFill>
              <a:schemeClr val="accent3">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100" b="0" i="0" u="none" strike="noStrike" kern="0" cap="none" spc="0" normalizeH="0" baseline="0" noProof="0" dirty="0" err="1">
                <a:ln>
                  <a:noFill/>
                </a:ln>
                <a:solidFill>
                  <a:schemeClr val="accent3"/>
                </a:solidFill>
                <a:effectLst/>
                <a:uLnTx/>
                <a:uFillTx/>
                <a:ea typeface="Arial Unicode MS" pitchFamily="34" charset="-128"/>
                <a:cs typeface="Arial Unicode MS" pitchFamily="34" charset="-128"/>
              </a:endParaRPr>
            </a:p>
          </p:txBody>
        </p:sp>
        <p:sp>
          <p:nvSpPr>
            <p:cNvPr id="29" name="Rectangle 35">
              <a:extLst>
                <a:ext uri="{FF2B5EF4-FFF2-40B4-BE49-F238E27FC236}">
                  <a16:creationId xmlns:a16="http://schemas.microsoft.com/office/drawing/2014/main" id="{A7960F5F-CF6D-CB18-581F-FC67000E3666}"/>
                </a:ext>
              </a:extLst>
            </p:cNvPr>
            <p:cNvSpPr/>
            <p:nvPr/>
          </p:nvSpPr>
          <p:spPr bwMode="gray">
            <a:xfrm rot="16200000">
              <a:off x="5278622" y="5622020"/>
              <a:ext cx="142814" cy="848248"/>
            </a:xfrm>
            <a:prstGeom prst="rect">
              <a:avLst/>
            </a:prstGeom>
            <a:solidFill>
              <a:schemeClr val="accent3">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100" b="0" i="0" u="none" strike="noStrike" kern="0" cap="none" spc="0" normalizeH="0" baseline="0" noProof="0" dirty="0" err="1">
                <a:ln>
                  <a:noFill/>
                </a:ln>
                <a:solidFill>
                  <a:schemeClr val="accent3"/>
                </a:solidFill>
                <a:effectLst/>
                <a:uLnTx/>
                <a:uFillTx/>
                <a:ea typeface="Arial Unicode MS" pitchFamily="34" charset="-128"/>
                <a:cs typeface="Arial Unicode MS" pitchFamily="34" charset="-128"/>
              </a:endParaRPr>
            </a:p>
          </p:txBody>
        </p:sp>
        <p:sp>
          <p:nvSpPr>
            <p:cNvPr id="30" name="Circle: Hollow 36">
              <a:extLst>
                <a:ext uri="{FF2B5EF4-FFF2-40B4-BE49-F238E27FC236}">
                  <a16:creationId xmlns:a16="http://schemas.microsoft.com/office/drawing/2014/main" id="{F3F55D44-8C1A-D785-6315-379A3A6980FF}"/>
                </a:ext>
              </a:extLst>
            </p:cNvPr>
            <p:cNvSpPr/>
            <p:nvPr/>
          </p:nvSpPr>
          <p:spPr bwMode="gray">
            <a:xfrm>
              <a:off x="4996984" y="5710187"/>
              <a:ext cx="703653" cy="674045"/>
            </a:xfrm>
            <a:prstGeom prst="donut">
              <a:avLst>
                <a:gd name="adj" fmla="val 11379"/>
              </a:avLst>
            </a:prstGeom>
            <a:solidFill>
              <a:schemeClr val="accent3">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100" b="0" i="0" u="none" strike="noStrike" kern="0" cap="none" spc="0" normalizeH="0" baseline="0" noProof="0" dirty="0" err="1">
                <a:ln>
                  <a:noFill/>
                </a:ln>
                <a:solidFill>
                  <a:schemeClr val="accent3"/>
                </a:solidFill>
                <a:effectLst/>
                <a:uLnTx/>
                <a:uFillTx/>
                <a:ea typeface="Arial Unicode MS" pitchFamily="34" charset="-128"/>
                <a:cs typeface="Arial Unicode MS" pitchFamily="34" charset="-128"/>
              </a:endParaRPr>
            </a:p>
          </p:txBody>
        </p:sp>
        <p:sp>
          <p:nvSpPr>
            <p:cNvPr id="31" name="Oval 37">
              <a:extLst>
                <a:ext uri="{FF2B5EF4-FFF2-40B4-BE49-F238E27FC236}">
                  <a16:creationId xmlns:a16="http://schemas.microsoft.com/office/drawing/2014/main" id="{9494737C-BD5F-91A2-0E70-706C263BBB12}"/>
                </a:ext>
              </a:extLst>
            </p:cNvPr>
            <p:cNvSpPr/>
            <p:nvPr/>
          </p:nvSpPr>
          <p:spPr bwMode="gray">
            <a:xfrm>
              <a:off x="5070608" y="5774711"/>
              <a:ext cx="551887" cy="541904"/>
            </a:xfrm>
            <a:prstGeom prst="ellipse">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100" b="0" i="0" u="none" strike="noStrike" kern="0" cap="none" spc="0" normalizeH="0" baseline="0" noProof="0" dirty="0" err="1">
                <a:ln>
                  <a:noFill/>
                </a:ln>
                <a:solidFill>
                  <a:schemeClr val="accent3"/>
                </a:solidFill>
                <a:effectLst/>
                <a:uLnTx/>
                <a:uFillTx/>
                <a:ea typeface="Arial Unicode MS" pitchFamily="34" charset="-128"/>
                <a:cs typeface="Arial Unicode MS" pitchFamily="34" charset="-128"/>
              </a:endParaRPr>
            </a:p>
          </p:txBody>
        </p:sp>
        <p:sp>
          <p:nvSpPr>
            <p:cNvPr id="32" name="TextBox 31">
              <a:extLst>
                <a:ext uri="{FF2B5EF4-FFF2-40B4-BE49-F238E27FC236}">
                  <a16:creationId xmlns:a16="http://schemas.microsoft.com/office/drawing/2014/main" id="{DCCB54E3-2EB3-5BF0-2F00-410061F1FA20}"/>
                </a:ext>
              </a:extLst>
            </p:cNvPr>
            <p:cNvSpPr txBox="1"/>
            <p:nvPr/>
          </p:nvSpPr>
          <p:spPr>
            <a:xfrm>
              <a:off x="5344078" y="5874018"/>
              <a:ext cx="98" cy="282436"/>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endParaRPr lang="de-DE" sz="1200" b="1" kern="0" dirty="0">
                <a:solidFill>
                  <a:schemeClr val="accent3"/>
                </a:solidFill>
                <a:ea typeface="Arial Unicode MS" pitchFamily="34" charset="-128"/>
                <a:cs typeface="Arial Unicode MS" pitchFamily="34" charset="-128"/>
              </a:endParaRPr>
            </a:p>
          </p:txBody>
        </p:sp>
      </p:grpSp>
      <p:sp>
        <p:nvSpPr>
          <p:cNvPr id="33" name="Rectangle: Rounded Corners 40">
            <a:extLst>
              <a:ext uri="{FF2B5EF4-FFF2-40B4-BE49-F238E27FC236}">
                <a16:creationId xmlns:a16="http://schemas.microsoft.com/office/drawing/2014/main" id="{8755EFD3-F8AE-61E8-B762-A2BC319821FD}"/>
              </a:ext>
            </a:extLst>
          </p:cNvPr>
          <p:cNvSpPr/>
          <p:nvPr/>
        </p:nvSpPr>
        <p:spPr bwMode="gray">
          <a:xfrm>
            <a:off x="8728186" y="4650221"/>
            <a:ext cx="1109224" cy="746074"/>
          </a:xfrm>
          <a:prstGeom prst="roundRect">
            <a:avLst/>
          </a:prstGeom>
          <a:solidFill>
            <a:schemeClr val="accent3"/>
          </a:solidFill>
          <a:ln w="6350" algn="ctr">
            <a:solidFill>
              <a:schemeClr val="bg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Other Service(s)</a:t>
            </a:r>
          </a:p>
        </p:txBody>
      </p:sp>
      <p:pic>
        <p:nvPicPr>
          <p:cNvPr id="34" name="Bild 78">
            <a:extLst>
              <a:ext uri="{FF2B5EF4-FFF2-40B4-BE49-F238E27FC236}">
                <a16:creationId xmlns:a16="http://schemas.microsoft.com/office/drawing/2014/main" id="{AF62E650-CF65-2803-C36F-B4B0AC9AA0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2567" y="4464221"/>
            <a:ext cx="533469" cy="533469"/>
          </a:xfrm>
          <a:prstGeom prst="ellipse">
            <a:avLst/>
          </a:prstGeom>
          <a:solidFill>
            <a:schemeClr val="bg1"/>
          </a:solidFill>
        </p:spPr>
      </p:pic>
      <p:sp>
        <p:nvSpPr>
          <p:cNvPr id="35" name="Rectangle: Rounded Corners 42">
            <a:extLst>
              <a:ext uri="{FF2B5EF4-FFF2-40B4-BE49-F238E27FC236}">
                <a16:creationId xmlns:a16="http://schemas.microsoft.com/office/drawing/2014/main" id="{AE8AAC1B-BFA0-9ADF-C132-062D971BFB6A}"/>
              </a:ext>
            </a:extLst>
          </p:cNvPr>
          <p:cNvSpPr/>
          <p:nvPr/>
        </p:nvSpPr>
        <p:spPr bwMode="gray">
          <a:xfrm>
            <a:off x="7151273" y="3459747"/>
            <a:ext cx="1109224" cy="746074"/>
          </a:xfrm>
          <a:prstGeom prst="roundRect">
            <a:avLst/>
          </a:prstGeom>
          <a:solidFill>
            <a:schemeClr val="bg1">
              <a:lumMod val="95000"/>
            </a:schemeClr>
          </a:solidFill>
          <a:ln w="6350" algn="ctr">
            <a:solidFill>
              <a:schemeClr val="bg1">
                <a:lumMod val="50000"/>
              </a:schemeClr>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a:ln>
                  <a:noFill/>
                </a:ln>
                <a:effectLst/>
                <a:highlight>
                  <a:srgbClr val="FFFF00"/>
                </a:highlight>
                <a:uLnTx/>
                <a:uFillTx/>
                <a:ea typeface="Arial Unicode MS" pitchFamily="34" charset="-128"/>
                <a:cs typeface="Arial Unicode MS" pitchFamily="34" charset="-128"/>
              </a:rPr>
              <a:t>XSUAA</a:t>
            </a:r>
            <a:r>
              <a:rPr kumimoji="0" lang="en-US" sz="1050" b="0" i="0" u="none" strike="noStrike" kern="0" cap="none" spc="0" normalizeH="0" noProof="0" dirty="0">
                <a:ln>
                  <a:noFill/>
                </a:ln>
                <a:effectLst/>
                <a:highlight>
                  <a:srgbClr val="FFFF00"/>
                </a:highlight>
                <a:uLnTx/>
                <a:uFillTx/>
                <a:ea typeface="Arial Unicode MS" pitchFamily="34" charset="-128"/>
                <a:cs typeface="Arial Unicode MS" pitchFamily="34" charset="-128"/>
              </a:rPr>
              <a:t> Service </a:t>
            </a:r>
            <a:r>
              <a:rPr kumimoji="0" lang="en-US" sz="1050" b="0" i="0" u="none" strike="noStrike" kern="0" cap="none" spc="0" normalizeH="0" noProof="0" dirty="0">
                <a:ln>
                  <a:noFill/>
                </a:ln>
                <a:effectLst/>
                <a:uLnTx/>
                <a:uFillTx/>
                <a:ea typeface="Arial Unicode MS" pitchFamily="34" charset="-128"/>
                <a:cs typeface="Arial Unicode MS" pitchFamily="34" charset="-128"/>
              </a:rPr>
              <a:t>Instance</a:t>
            </a:r>
          </a:p>
        </p:txBody>
      </p:sp>
      <p:sp>
        <p:nvSpPr>
          <p:cNvPr id="36" name="Rectangle: Rounded Corners 43">
            <a:extLst>
              <a:ext uri="{FF2B5EF4-FFF2-40B4-BE49-F238E27FC236}">
                <a16:creationId xmlns:a16="http://schemas.microsoft.com/office/drawing/2014/main" id="{E911899E-30C3-64AA-DE99-995D3BB4A57F}"/>
              </a:ext>
            </a:extLst>
          </p:cNvPr>
          <p:cNvSpPr/>
          <p:nvPr/>
        </p:nvSpPr>
        <p:spPr bwMode="gray">
          <a:xfrm>
            <a:off x="7114192" y="4650221"/>
            <a:ext cx="1109224" cy="746074"/>
          </a:xfrm>
          <a:prstGeom prst="roundRect">
            <a:avLst/>
          </a:prstGeom>
          <a:solidFill>
            <a:schemeClr val="bg1">
              <a:lumMod val="95000"/>
            </a:schemeClr>
          </a:solidFill>
          <a:ln w="6350" algn="ctr">
            <a:solidFill>
              <a:schemeClr val="bg1">
                <a:lumMod val="50000"/>
              </a:schemeClr>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Other Service(s) Instance</a:t>
            </a:r>
          </a:p>
        </p:txBody>
      </p:sp>
      <p:cxnSp>
        <p:nvCxnSpPr>
          <p:cNvPr id="37" name="Straight Connector 44">
            <a:extLst>
              <a:ext uri="{FF2B5EF4-FFF2-40B4-BE49-F238E27FC236}">
                <a16:creationId xmlns:a16="http://schemas.microsoft.com/office/drawing/2014/main" id="{5C013722-89F3-5841-C5BA-412F50A8CEE4}"/>
              </a:ext>
            </a:extLst>
          </p:cNvPr>
          <p:cNvCxnSpPr>
            <a:stCxn id="20" idx="3"/>
            <a:endCxn id="35" idx="1"/>
          </p:cNvCxnSpPr>
          <p:nvPr/>
        </p:nvCxnSpPr>
        <p:spPr>
          <a:xfrm flipV="1">
            <a:off x="6289903" y="3832784"/>
            <a:ext cx="861370" cy="5961"/>
          </a:xfrm>
          <a:prstGeom prst="line">
            <a:avLst/>
          </a:prstGeom>
          <a:ln w="9525">
            <a:solidFill>
              <a:schemeClr val="tx1"/>
            </a:solidFill>
            <a:prstDash val="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Connector 48">
            <a:extLst>
              <a:ext uri="{FF2B5EF4-FFF2-40B4-BE49-F238E27FC236}">
                <a16:creationId xmlns:a16="http://schemas.microsoft.com/office/drawing/2014/main" id="{62C736ED-DDCA-3C3C-37DD-C745F1F201E4}"/>
              </a:ext>
            </a:extLst>
          </p:cNvPr>
          <p:cNvCxnSpPr>
            <a:cxnSpLocks/>
            <a:endCxn id="36" idx="1"/>
          </p:cNvCxnSpPr>
          <p:nvPr/>
        </p:nvCxnSpPr>
        <p:spPr>
          <a:xfrm>
            <a:off x="6289903" y="5023258"/>
            <a:ext cx="824289" cy="0"/>
          </a:xfrm>
          <a:prstGeom prst="line">
            <a:avLst/>
          </a:prstGeom>
          <a:ln w="9525">
            <a:solidFill>
              <a:schemeClr val="tx1"/>
            </a:solidFill>
            <a:prstDash val="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Connector 52">
            <a:extLst>
              <a:ext uri="{FF2B5EF4-FFF2-40B4-BE49-F238E27FC236}">
                <a16:creationId xmlns:a16="http://schemas.microsoft.com/office/drawing/2014/main" id="{D5C5CF27-BA55-FCBE-315F-687D34147BA1}"/>
              </a:ext>
            </a:extLst>
          </p:cNvPr>
          <p:cNvCxnSpPr>
            <a:stCxn id="35" idx="3"/>
            <a:endCxn id="24" idx="1"/>
          </p:cNvCxnSpPr>
          <p:nvPr/>
        </p:nvCxnSpPr>
        <p:spPr>
          <a:xfrm>
            <a:off x="8260497" y="3832784"/>
            <a:ext cx="470737" cy="0"/>
          </a:xfrm>
          <a:prstGeom prst="line">
            <a:avLst/>
          </a:prstGeom>
          <a:ln w="952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Connector 55">
            <a:extLst>
              <a:ext uri="{FF2B5EF4-FFF2-40B4-BE49-F238E27FC236}">
                <a16:creationId xmlns:a16="http://schemas.microsoft.com/office/drawing/2014/main" id="{6E069643-5ACD-4D82-2DFE-BC04D069ED7C}"/>
              </a:ext>
            </a:extLst>
          </p:cNvPr>
          <p:cNvCxnSpPr>
            <a:stCxn id="36" idx="3"/>
            <a:endCxn id="33" idx="1"/>
          </p:cNvCxnSpPr>
          <p:nvPr/>
        </p:nvCxnSpPr>
        <p:spPr>
          <a:xfrm>
            <a:off x="8223416" y="5023258"/>
            <a:ext cx="504770" cy="0"/>
          </a:xfrm>
          <a:prstGeom prst="line">
            <a:avLst/>
          </a:prstGeom>
          <a:ln w="952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1" name="Connector: Elbow 60">
            <a:extLst>
              <a:ext uri="{FF2B5EF4-FFF2-40B4-BE49-F238E27FC236}">
                <a16:creationId xmlns:a16="http://schemas.microsoft.com/office/drawing/2014/main" id="{AB6EDF54-334F-26D1-8675-9A1E498242AB}"/>
              </a:ext>
            </a:extLst>
          </p:cNvPr>
          <p:cNvCxnSpPr/>
          <p:nvPr/>
        </p:nvCxnSpPr>
        <p:spPr>
          <a:xfrm flipV="1">
            <a:off x="6289903" y="4010507"/>
            <a:ext cx="861370" cy="841316"/>
          </a:xfrm>
          <a:prstGeom prst="bentConnector3">
            <a:avLst/>
          </a:prstGeom>
          <a:ln w="9525">
            <a:solidFill>
              <a:schemeClr val="tx1"/>
            </a:solidFill>
            <a:prstDash val="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Connector 62">
            <a:extLst>
              <a:ext uri="{FF2B5EF4-FFF2-40B4-BE49-F238E27FC236}">
                <a16:creationId xmlns:a16="http://schemas.microsoft.com/office/drawing/2014/main" id="{097B9A0E-6225-78C6-F77E-815CBDD8D5AC}"/>
              </a:ext>
            </a:extLst>
          </p:cNvPr>
          <p:cNvCxnSpPr/>
          <p:nvPr/>
        </p:nvCxnSpPr>
        <p:spPr>
          <a:xfrm flipV="1">
            <a:off x="4206281" y="6119500"/>
            <a:ext cx="824289" cy="5685"/>
          </a:xfrm>
          <a:prstGeom prst="line">
            <a:avLst/>
          </a:prstGeom>
          <a:ln w="9525">
            <a:solidFill>
              <a:schemeClr val="tx1"/>
            </a:solidFill>
            <a:prstDash val="dash"/>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D2CDE3DD-75D5-6D11-45EA-A5FB4A486BEA}"/>
              </a:ext>
            </a:extLst>
          </p:cNvPr>
          <p:cNvSpPr txBox="1"/>
          <p:nvPr/>
        </p:nvSpPr>
        <p:spPr>
          <a:xfrm>
            <a:off x="5180679" y="6045398"/>
            <a:ext cx="886461"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000" kern="0" dirty="0">
                <a:ea typeface="Arial Unicode MS" pitchFamily="34" charset="-128"/>
                <a:cs typeface="Arial Unicode MS" pitchFamily="34" charset="-128"/>
              </a:rPr>
              <a:t>Service Binding</a:t>
            </a:r>
          </a:p>
        </p:txBody>
      </p:sp>
      <p:sp>
        <p:nvSpPr>
          <p:cNvPr id="44" name="TextBox 43">
            <a:extLst>
              <a:ext uri="{FF2B5EF4-FFF2-40B4-BE49-F238E27FC236}">
                <a16:creationId xmlns:a16="http://schemas.microsoft.com/office/drawing/2014/main" id="{D54BFB0F-6FE0-E0D7-B6C5-F337E4994F1C}"/>
              </a:ext>
            </a:extLst>
          </p:cNvPr>
          <p:cNvSpPr txBox="1"/>
          <p:nvPr/>
        </p:nvSpPr>
        <p:spPr>
          <a:xfrm>
            <a:off x="4719153" y="3680334"/>
            <a:ext cx="290144"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000" kern="0" dirty="0">
                <a:ea typeface="Arial Unicode MS" pitchFamily="34" charset="-128"/>
                <a:cs typeface="Arial Unicode MS" pitchFamily="34" charset="-128"/>
              </a:rPr>
              <a:t>route</a:t>
            </a:r>
          </a:p>
        </p:txBody>
      </p:sp>
      <p:sp>
        <p:nvSpPr>
          <p:cNvPr id="45" name="Ellipse 31">
            <a:extLst>
              <a:ext uri="{FF2B5EF4-FFF2-40B4-BE49-F238E27FC236}">
                <a16:creationId xmlns:a16="http://schemas.microsoft.com/office/drawing/2014/main" id="{834C58BA-AEDF-CE67-F215-577923D8B71C}"/>
              </a:ext>
            </a:extLst>
          </p:cNvPr>
          <p:cNvSpPr/>
          <p:nvPr/>
        </p:nvSpPr>
        <p:spPr bwMode="gray">
          <a:xfrm>
            <a:off x="8093957" y="621515"/>
            <a:ext cx="2308859" cy="1350341"/>
          </a:xfrm>
          <a:prstGeom prst="ellipse">
            <a:avLst/>
          </a:prstGeom>
          <a:solidFill>
            <a:schemeClr val="bg1">
              <a:lumMod val="9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6" name="TextBox 45">
            <a:extLst>
              <a:ext uri="{FF2B5EF4-FFF2-40B4-BE49-F238E27FC236}">
                <a16:creationId xmlns:a16="http://schemas.microsoft.com/office/drawing/2014/main" id="{4C5CE8C1-C07C-AFEA-9A2B-25ED21D04991}"/>
              </a:ext>
            </a:extLst>
          </p:cNvPr>
          <p:cNvSpPr txBox="1"/>
          <p:nvPr/>
        </p:nvSpPr>
        <p:spPr>
          <a:xfrm>
            <a:off x="8351931" y="594728"/>
            <a:ext cx="1859483" cy="430887"/>
          </a:xfrm>
          <a:prstGeom prst="rect">
            <a:avLst/>
          </a:prstGeom>
          <a:noFill/>
        </p:spPr>
        <p:txBody>
          <a:bodyPr wrap="none" lIns="0" tIns="0" rIns="0" bIns="0" rtlCol="0">
            <a:spAutoFit/>
          </a:bodyPr>
          <a:lstStyle>
            <a:defPPr>
              <a:defRPr lang="de-DE"/>
            </a:defPPr>
            <a:lvl1pPr marL="0" algn="l" defTabSz="816364" rtl="0" eaLnBrk="1" latinLnBrk="0" hangingPunct="1">
              <a:defRPr lang="de-DE" sz="1600" kern="1200">
                <a:solidFill>
                  <a:schemeClr val="tx1"/>
                </a:solidFill>
                <a:latin typeface="Arial"/>
                <a:ea typeface="+mn-ea"/>
                <a:cs typeface="+mn-cs"/>
              </a:defRPr>
            </a:lvl1pPr>
            <a:lvl2pPr marL="408182" algn="l" defTabSz="816364" rtl="0" eaLnBrk="1" latinLnBrk="0" hangingPunct="1">
              <a:buClr>
                <a:srgbClr val="FDB913"/>
              </a:buClr>
              <a:buSzPct val="100000"/>
              <a:buFont typeface="wingdings"/>
              <a:buChar char=""/>
              <a:defRPr lang="de-DE" sz="1600" kern="1200">
                <a:solidFill>
                  <a:schemeClr val="tx1"/>
                </a:solidFill>
                <a:latin typeface="Arial"/>
                <a:ea typeface="+mn-ea"/>
                <a:cs typeface="+mn-cs"/>
              </a:defRPr>
            </a:lvl2pPr>
            <a:lvl3pPr marL="816364" algn="l" defTabSz="816364" rtl="0" eaLnBrk="1" latinLnBrk="0" hangingPunct="1">
              <a:buClr>
                <a:srgbClr val="666666"/>
              </a:buClr>
              <a:buSzPct val="80000"/>
              <a:buFont typeface="Wingdings"/>
              <a:buChar char="n"/>
              <a:defRPr lang="de-DE" sz="1300" kern="1200">
                <a:solidFill>
                  <a:schemeClr val="tx1"/>
                </a:solidFill>
                <a:latin typeface="Arial"/>
                <a:ea typeface="+mn-ea"/>
                <a:cs typeface="+mn-cs"/>
              </a:defRPr>
            </a:lvl3pPr>
            <a:lvl4pPr marL="1224546" algn="l" defTabSz="816364" rtl="0" eaLnBrk="1" latinLnBrk="0" hangingPunct="1">
              <a:buClr>
                <a:srgbClr val="666666"/>
              </a:buClr>
              <a:buSzPct val="80000"/>
              <a:buFont typeface="Arial"/>
              <a:buChar char=""/>
              <a:defRPr lang="de-DE" sz="1000" kern="1200">
                <a:solidFill>
                  <a:schemeClr val="tx1"/>
                </a:solidFill>
                <a:latin typeface="Arial"/>
                <a:ea typeface="+mn-ea"/>
                <a:cs typeface="+mn-cs"/>
              </a:defRPr>
            </a:lvl4pPr>
            <a:lvl5pPr marL="1632728" algn="l" defTabSz="816364" rtl="0" eaLnBrk="1" latinLnBrk="0" hangingPunct="1">
              <a:buClr>
                <a:srgbClr val="666666"/>
              </a:buClr>
              <a:buSzPct val="80000"/>
              <a:buFont typeface="Arial"/>
              <a:buChar char=""/>
              <a:defRPr lang="de-DE" sz="900" kern="1200">
                <a:solidFill>
                  <a:schemeClr val="tx1"/>
                </a:solidFill>
                <a:latin typeface="Arial"/>
                <a:ea typeface="+mn-ea"/>
                <a:cs typeface="+mn-cs"/>
              </a:defRPr>
            </a:lvl5pPr>
            <a:lvl6pPr marL="2040911" algn="l" defTabSz="816364" rtl="0" eaLnBrk="1" latinLnBrk="0" hangingPunct="1">
              <a:defRPr sz="1600" kern="1200">
                <a:solidFill>
                  <a:schemeClr val="tx1"/>
                </a:solidFill>
                <a:latin typeface="+mn-lt"/>
                <a:ea typeface="+mn-ea"/>
                <a:cs typeface="+mn-cs"/>
              </a:defRPr>
            </a:lvl6pPr>
            <a:lvl7pPr marL="2449093" algn="l" defTabSz="816364" rtl="0" eaLnBrk="1" latinLnBrk="0" hangingPunct="1">
              <a:defRPr sz="1600" kern="1200">
                <a:solidFill>
                  <a:schemeClr val="tx1"/>
                </a:solidFill>
                <a:latin typeface="+mn-lt"/>
                <a:ea typeface="+mn-ea"/>
                <a:cs typeface="+mn-cs"/>
              </a:defRPr>
            </a:lvl7pPr>
            <a:lvl8pPr marL="2857275" algn="l" defTabSz="816364" rtl="0" eaLnBrk="1" latinLnBrk="0" hangingPunct="1">
              <a:defRPr sz="1600" kern="1200">
                <a:solidFill>
                  <a:schemeClr val="tx1"/>
                </a:solidFill>
                <a:latin typeface="+mn-lt"/>
                <a:ea typeface="+mn-ea"/>
                <a:cs typeface="+mn-cs"/>
              </a:defRPr>
            </a:lvl8pPr>
            <a:lvl9pPr marL="3265457" algn="l" defTabSz="816364" rtl="0" eaLnBrk="1" latinLnBrk="0" hangingPunct="1">
              <a:defRPr sz="1600" kern="1200">
                <a:solidFill>
                  <a:schemeClr val="tx1"/>
                </a:solidFill>
                <a:latin typeface="+mn-lt"/>
                <a:ea typeface="+mn-ea"/>
                <a:cs typeface="+mn-cs"/>
              </a:defRPr>
            </a:lvl9pPr>
          </a:lstStyle>
          <a:p>
            <a:pPr algn="ctr" fontAlgn="base">
              <a:spcBef>
                <a:spcPct val="50000"/>
              </a:spcBef>
              <a:spcAft>
                <a:spcPct val="0"/>
              </a:spcAft>
              <a:buClr>
                <a:srgbClr val="F0AB00"/>
              </a:buClr>
              <a:buSzPct val="80000"/>
            </a:pPr>
            <a:r>
              <a:rPr lang="en-US" sz="1400" b="1" kern="0" dirty="0">
                <a:solidFill>
                  <a:schemeClr val="bg1">
                    <a:lumMod val="50000"/>
                  </a:schemeClr>
                </a:solidFill>
                <a:latin typeface="+mj-lt"/>
                <a:ea typeface="Arial Unicode MS" pitchFamily="34" charset="-128"/>
                <a:cs typeface="BentonSans Medium"/>
              </a:rPr>
              <a:t>SAML 2.0-Compliant</a:t>
            </a:r>
            <a:br>
              <a:rPr lang="en-US" sz="1400" b="1" kern="0" dirty="0">
                <a:solidFill>
                  <a:schemeClr val="bg1">
                    <a:lumMod val="50000"/>
                  </a:schemeClr>
                </a:solidFill>
                <a:latin typeface="+mj-lt"/>
                <a:ea typeface="Arial Unicode MS" pitchFamily="34" charset="-128"/>
                <a:cs typeface="BentonSans Medium"/>
              </a:rPr>
            </a:br>
            <a:r>
              <a:rPr lang="en-US" sz="1400" b="1" kern="0" dirty="0">
                <a:solidFill>
                  <a:schemeClr val="bg1">
                    <a:lumMod val="50000"/>
                  </a:schemeClr>
                </a:solidFill>
                <a:latin typeface="+mj-lt"/>
                <a:ea typeface="Arial Unicode MS" pitchFamily="34" charset="-128"/>
                <a:cs typeface="BentonSans Medium"/>
              </a:rPr>
              <a:t>Identity Provider (IdP)</a:t>
            </a:r>
            <a:endParaRPr lang="en-US" sz="1400" b="1" kern="0" dirty="0">
              <a:solidFill>
                <a:schemeClr val="bg1">
                  <a:lumMod val="50000"/>
                </a:schemeClr>
              </a:solidFill>
              <a:latin typeface="+mj-lt"/>
              <a:ea typeface="Arial Unicode MS" pitchFamily="34" charset="-128"/>
              <a:cs typeface="BentonSans Regular"/>
            </a:endParaRPr>
          </a:p>
        </p:txBody>
      </p:sp>
      <p:grpSp>
        <p:nvGrpSpPr>
          <p:cNvPr id="47" name="Group 63">
            <a:extLst>
              <a:ext uri="{FF2B5EF4-FFF2-40B4-BE49-F238E27FC236}">
                <a16:creationId xmlns:a16="http://schemas.microsoft.com/office/drawing/2014/main" id="{58BF9BA3-39F3-C6BE-3E9B-6B076DF13E77}"/>
              </a:ext>
            </a:extLst>
          </p:cNvPr>
          <p:cNvGrpSpPr/>
          <p:nvPr/>
        </p:nvGrpSpPr>
        <p:grpSpPr>
          <a:xfrm>
            <a:off x="8730452" y="947776"/>
            <a:ext cx="1102443" cy="1102443"/>
            <a:chOff x="8909946" y="-440511"/>
            <a:chExt cx="1560861" cy="1560861"/>
          </a:xfrm>
        </p:grpSpPr>
        <p:sp>
          <p:nvSpPr>
            <p:cNvPr id="48" name="Rechteck 2">
              <a:extLst>
                <a:ext uri="{FF2B5EF4-FFF2-40B4-BE49-F238E27FC236}">
                  <a16:creationId xmlns:a16="http://schemas.microsoft.com/office/drawing/2014/main" id="{18EDE411-3529-8283-8279-BE43AF668E63}"/>
                </a:ext>
              </a:extLst>
            </p:cNvPr>
            <p:cNvSpPr/>
            <p:nvPr/>
          </p:nvSpPr>
          <p:spPr bwMode="gray">
            <a:xfrm>
              <a:off x="9322209" y="270732"/>
              <a:ext cx="746276" cy="653312"/>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9" name="Picture 72" descr="C:\Users\D044724\AppData\Local\Temp\Rar$DR00.577\private_128.png">
              <a:extLst>
                <a:ext uri="{FF2B5EF4-FFF2-40B4-BE49-F238E27FC236}">
                  <a16:creationId xmlns:a16="http://schemas.microsoft.com/office/drawing/2014/main" id="{41DB31B1-A172-809C-E9AA-1BD5504208A6}"/>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909946" y="-440511"/>
              <a:ext cx="1560861" cy="1560861"/>
            </a:xfrm>
            <a:prstGeom prst="rect">
              <a:avLst/>
            </a:prstGeom>
            <a:noFill/>
            <a:extLst>
              <a:ext uri="{909E8E84-426E-40DD-AFC4-6F175D3DCCD1}">
                <a14:hiddenFill xmlns:a14="http://schemas.microsoft.com/office/drawing/2010/main">
                  <a:solidFill>
                    <a:srgbClr val="FFFFFF"/>
                  </a:solidFill>
                </a14:hiddenFill>
              </a:ext>
            </a:extLst>
          </p:spPr>
        </p:pic>
      </p:grpSp>
      <p:sp>
        <p:nvSpPr>
          <p:cNvPr id="50" name="Arrow: Left-Right 76">
            <a:extLst>
              <a:ext uri="{FF2B5EF4-FFF2-40B4-BE49-F238E27FC236}">
                <a16:creationId xmlns:a16="http://schemas.microsoft.com/office/drawing/2014/main" id="{5D9BD882-079C-E7CD-CCA7-2A19772EA4E6}"/>
              </a:ext>
            </a:extLst>
          </p:cNvPr>
          <p:cNvSpPr/>
          <p:nvPr/>
        </p:nvSpPr>
        <p:spPr bwMode="gray">
          <a:xfrm rot="16200000">
            <a:off x="8596907" y="2372065"/>
            <a:ext cx="1355281" cy="596942"/>
          </a:xfrm>
          <a:prstGeom prst="leftRightArrow">
            <a:avLst/>
          </a:prstGeom>
          <a:solidFill>
            <a:schemeClr val="bg2"/>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bg1"/>
                </a:solidFill>
                <a:ea typeface="Arial Unicode MS" pitchFamily="34" charset="-128"/>
                <a:cs typeface="Arial Unicode MS" pitchFamily="34" charset="-128"/>
              </a:rPr>
              <a:t>Trust</a:t>
            </a:r>
          </a:p>
        </p:txBody>
      </p:sp>
      <p:sp>
        <p:nvSpPr>
          <p:cNvPr id="51" name="Rectangle 78">
            <a:extLst>
              <a:ext uri="{FF2B5EF4-FFF2-40B4-BE49-F238E27FC236}">
                <a16:creationId xmlns:a16="http://schemas.microsoft.com/office/drawing/2014/main" id="{1B7C8446-0D4D-9F09-033E-B80521F26DEF}"/>
              </a:ext>
            </a:extLst>
          </p:cNvPr>
          <p:cNvSpPr/>
          <p:nvPr/>
        </p:nvSpPr>
        <p:spPr bwMode="gray">
          <a:xfrm>
            <a:off x="4639094" y="3157607"/>
            <a:ext cx="3712837" cy="2410123"/>
          </a:xfrm>
          <a:prstGeom prst="rect">
            <a:avLst/>
          </a:prstGeom>
          <a:noFill/>
          <a:ln w="6350" algn="ctr">
            <a:solidFill>
              <a:schemeClr val="bg2">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2" name="Rectangle 79">
            <a:extLst>
              <a:ext uri="{FF2B5EF4-FFF2-40B4-BE49-F238E27FC236}">
                <a16:creationId xmlns:a16="http://schemas.microsoft.com/office/drawing/2014/main" id="{7E09DF5C-DE2E-0226-4E98-9ED27D7C9395}"/>
              </a:ext>
            </a:extLst>
          </p:cNvPr>
          <p:cNvSpPr/>
          <p:nvPr/>
        </p:nvSpPr>
        <p:spPr>
          <a:xfrm>
            <a:off x="6789475" y="3146654"/>
            <a:ext cx="1598515" cy="276999"/>
          </a:xfrm>
          <a:prstGeom prst="rect">
            <a:avLst/>
          </a:prstGeom>
        </p:spPr>
        <p:txBody>
          <a:bodyPr wrap="none">
            <a:spAutoFit/>
          </a:bodyPr>
          <a:lstStyle/>
          <a:p>
            <a:r>
              <a:rPr lang="en-US" sz="1200" kern="0" dirty="0">
                <a:ea typeface="Arial Unicode MS" pitchFamily="34" charset="-128"/>
                <a:cs typeface="Arial Unicode MS" pitchFamily="34" charset="-128"/>
              </a:rPr>
              <a:t>Business Application</a:t>
            </a:r>
            <a:endParaRPr lang="en-US" sz="1200" dirty="0"/>
          </a:p>
        </p:txBody>
      </p:sp>
      <p:sp>
        <p:nvSpPr>
          <p:cNvPr id="53" name="Rectangle: Rounded Corners 26">
            <a:extLst>
              <a:ext uri="{FF2B5EF4-FFF2-40B4-BE49-F238E27FC236}">
                <a16:creationId xmlns:a16="http://schemas.microsoft.com/office/drawing/2014/main" id="{89370DFC-2646-2AB0-E782-E6830CB1E85F}"/>
              </a:ext>
            </a:extLst>
          </p:cNvPr>
          <p:cNvSpPr/>
          <p:nvPr/>
        </p:nvSpPr>
        <p:spPr bwMode="gray">
          <a:xfrm>
            <a:off x="4146243" y="4663469"/>
            <a:ext cx="891950" cy="590620"/>
          </a:xfrm>
          <a:prstGeom prst="roundRect">
            <a:avLst/>
          </a:prstGeom>
          <a:solidFill>
            <a:schemeClr val="bg1"/>
          </a:solidFill>
          <a:ln w="6350" algn="ctr">
            <a:solidFill>
              <a:schemeClr val="bg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ko-KR" sz="1200" kern="0" dirty="0" err="1">
                <a:ea typeface="Arial Unicode MS" pitchFamily="34" charset="-128"/>
                <a:cs typeface="Arial Unicode MS" pitchFamily="34" charset="-128"/>
              </a:rPr>
              <a:t>espm</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1039EF2F-6A4D-1E5A-A118-F54295196DD8}"/>
              </a:ext>
            </a:extLst>
          </p:cNvPr>
          <p:cNvCxnSpPr>
            <a:cxnSpLocks/>
          </p:cNvCxnSpPr>
          <p:nvPr/>
        </p:nvCxnSpPr>
        <p:spPr>
          <a:xfrm flipH="1">
            <a:off x="4597011" y="4233240"/>
            <a:ext cx="1138280" cy="416981"/>
          </a:xfrm>
          <a:prstGeom prst="line">
            <a:avLst/>
          </a:prstGeom>
          <a:ln w="952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D66C71E-460E-9747-FC75-1C5F702E8EFC}"/>
              </a:ext>
            </a:extLst>
          </p:cNvPr>
          <p:cNvSpPr txBox="1"/>
          <p:nvPr/>
        </p:nvSpPr>
        <p:spPr>
          <a:xfrm>
            <a:off x="10557106" y="1016317"/>
            <a:ext cx="884858" cy="16158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KR" sz="1050" kern="0" dirty="0">
                <a:ea typeface="Arial Unicode MS" pitchFamily="34" charset="-128"/>
                <a:cs typeface="Arial Unicode MS" pitchFamily="34" charset="-128"/>
              </a:rPr>
              <a:t>IdP Federation</a:t>
            </a:r>
          </a:p>
        </p:txBody>
      </p:sp>
      <p:sp>
        <p:nvSpPr>
          <p:cNvPr id="56" name="TextBox 55">
            <a:extLst>
              <a:ext uri="{FF2B5EF4-FFF2-40B4-BE49-F238E27FC236}">
                <a16:creationId xmlns:a16="http://schemas.microsoft.com/office/drawing/2014/main" id="{822C061E-910B-32F1-8C86-99D002A4BD82}"/>
              </a:ext>
            </a:extLst>
          </p:cNvPr>
          <p:cNvSpPr txBox="1"/>
          <p:nvPr/>
        </p:nvSpPr>
        <p:spPr>
          <a:xfrm>
            <a:off x="9846080" y="2947267"/>
            <a:ext cx="1125308"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Service</a:t>
            </a:r>
            <a:r>
              <a:rPr lang="ko-KR" altLang="en-US" sz="1200" kern="0" dirty="0">
                <a:ea typeface="Arial Unicode MS" pitchFamily="34" charset="-128"/>
                <a:cs typeface="Arial Unicode MS" pitchFamily="34" charset="-128"/>
              </a:rPr>
              <a:t> </a:t>
            </a:r>
            <a:r>
              <a:rPr lang="en-US" altLang="ko-KR" sz="1200" kern="0" dirty="0">
                <a:ea typeface="Arial Unicode MS" pitchFamily="34" charset="-128"/>
                <a:cs typeface="Arial Unicode MS" pitchFamily="34" charset="-128"/>
              </a:rPr>
              <a:t>Provider</a:t>
            </a:r>
            <a:endParaRPr lang="en-KR" sz="1200" kern="0" dirty="0" err="1">
              <a:ea typeface="Arial Unicode MS" pitchFamily="34" charset="-128"/>
              <a:cs typeface="Arial Unicode MS" pitchFamily="34" charset="-128"/>
            </a:endParaRPr>
          </a:p>
        </p:txBody>
      </p:sp>
      <p:sp>
        <p:nvSpPr>
          <p:cNvPr id="57" name="Ellipse 31">
            <a:extLst>
              <a:ext uri="{FF2B5EF4-FFF2-40B4-BE49-F238E27FC236}">
                <a16:creationId xmlns:a16="http://schemas.microsoft.com/office/drawing/2014/main" id="{8BDB9139-897D-D68E-47B1-60E5FBA60EFE}"/>
              </a:ext>
            </a:extLst>
          </p:cNvPr>
          <p:cNvSpPr/>
          <p:nvPr/>
        </p:nvSpPr>
        <p:spPr bwMode="gray">
          <a:xfrm>
            <a:off x="11019553" y="94852"/>
            <a:ext cx="896498" cy="750637"/>
          </a:xfrm>
          <a:prstGeom prst="ellipse">
            <a:avLst/>
          </a:prstGeom>
          <a:solidFill>
            <a:schemeClr val="bg1">
              <a:lumMod val="9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ko-KR" sz="1200" kern="0" dirty="0">
                <a:ea typeface="Arial Unicode MS" pitchFamily="34" charset="-128"/>
                <a:cs typeface="Arial Unicode MS" pitchFamily="34" charset="-128"/>
              </a:rPr>
              <a:t>MS-AD</a:t>
            </a:r>
            <a:endParaRPr kumimoji="0" lang="de-DE" sz="12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8" name="Arrow: Left-Right 76">
            <a:extLst>
              <a:ext uri="{FF2B5EF4-FFF2-40B4-BE49-F238E27FC236}">
                <a16:creationId xmlns:a16="http://schemas.microsoft.com/office/drawing/2014/main" id="{F63D8D1B-B6F2-A032-6C82-3DB1B3D079CC}"/>
              </a:ext>
            </a:extLst>
          </p:cNvPr>
          <p:cNvSpPr/>
          <p:nvPr/>
        </p:nvSpPr>
        <p:spPr bwMode="gray">
          <a:xfrm rot="19692439">
            <a:off x="10006920" y="706209"/>
            <a:ext cx="1355281" cy="278560"/>
          </a:xfrm>
          <a:prstGeom prst="leftRightArrow">
            <a:avLst/>
          </a:prstGeom>
          <a:solidFill>
            <a:schemeClr val="bg2"/>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kern="0" dirty="0">
                <a:solidFill>
                  <a:schemeClr val="bg1"/>
                </a:solidFill>
                <a:ea typeface="Arial Unicode MS" pitchFamily="34" charset="-128"/>
                <a:cs typeface="Arial Unicode MS" pitchFamily="34" charset="-128"/>
              </a:rPr>
              <a:t>Trust</a:t>
            </a:r>
          </a:p>
        </p:txBody>
      </p:sp>
    </p:spTree>
    <p:extLst>
      <p:ext uri="{BB962C8B-B14F-4D97-AF65-F5344CB8AC3E}">
        <p14:creationId xmlns:p14="http://schemas.microsoft.com/office/powerpoint/2010/main" val="3157317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529611-D2D9-4E5E-986B-261590EE1AE8}"/>
              </a:ext>
            </a:extLst>
          </p:cNvPr>
          <p:cNvSpPr>
            <a:spLocks noGrp="1"/>
          </p:cNvSpPr>
          <p:nvPr>
            <p:ph type="title"/>
          </p:nvPr>
        </p:nvSpPr>
        <p:spPr>
          <a:xfrm>
            <a:off x="504001" y="504000"/>
            <a:ext cx="11036358" cy="307777"/>
          </a:xfrm>
        </p:spPr>
        <p:txBody>
          <a:bodyPr/>
          <a:lstStyle/>
          <a:p>
            <a:r>
              <a:rPr kumimoji="1" lang="en-US" altLang="ko-KR" dirty="0">
                <a:latin typeface="Microsoft GothicNeo" panose="020B0500000101010101" pitchFamily="34" charset="-127"/>
                <a:ea typeface="Microsoft GothicNeo" panose="020B0500000101010101" pitchFamily="34" charset="-127"/>
                <a:cs typeface="Microsoft GothicNeo" panose="020B0500000101010101" pitchFamily="34" charset="-127"/>
              </a:rPr>
              <a:t>Application Router</a:t>
            </a:r>
            <a:endParaRPr kumimoji="1" lang="ko-KR" altLang="en-US" dirty="0">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3" name="TextBox 2">
            <a:extLst>
              <a:ext uri="{FF2B5EF4-FFF2-40B4-BE49-F238E27FC236}">
                <a16:creationId xmlns:a16="http://schemas.microsoft.com/office/drawing/2014/main" id="{B41E5948-4668-1DAF-8E12-A92E5F25764C}"/>
              </a:ext>
            </a:extLst>
          </p:cNvPr>
          <p:cNvSpPr txBox="1"/>
          <p:nvPr/>
        </p:nvSpPr>
        <p:spPr>
          <a:xfrm>
            <a:off x="504002" y="1306286"/>
            <a:ext cx="11406950" cy="64633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 altLang="ko-KR" sz="1400" b="0" i="0" dirty="0">
                <a:solidFill>
                  <a:srgbClr val="333333"/>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The application router is the single point-of-entry for an application running in the Cloud Foundry environment on SAP BTP. The application router is used to serve static content, authenticate users, rewrite URLs, and forward or proxy requests to other micro services while propagating user information.</a:t>
            </a:r>
            <a:endParaRPr kumimoji="1" lang="ko-KR" altLang="en-US" sz="1800" kern="0" dirty="0" err="1">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4" name="TextBox 3">
            <a:extLst>
              <a:ext uri="{FF2B5EF4-FFF2-40B4-BE49-F238E27FC236}">
                <a16:creationId xmlns:a16="http://schemas.microsoft.com/office/drawing/2014/main" id="{8B2280D7-78A2-51C7-CA72-FFB859E26BD1}"/>
              </a:ext>
            </a:extLst>
          </p:cNvPr>
          <p:cNvSpPr txBox="1"/>
          <p:nvPr/>
        </p:nvSpPr>
        <p:spPr>
          <a:xfrm>
            <a:off x="504001" y="2161309"/>
            <a:ext cx="11406951" cy="43088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ko-KR" altLang="en-US" sz="1400" kern="0" dirty="0">
                <a:latin typeface="Microsoft GothicNeo" panose="020B0500000101010101" pitchFamily="34" charset="-127"/>
                <a:ea typeface="Microsoft GothicNeo" panose="020B0500000101010101" pitchFamily="34" charset="-127"/>
                <a:cs typeface="Microsoft GothicNeo" panose="020B0500000101010101" pitchFamily="34" charset="-127"/>
              </a:rPr>
              <a:t>애플리케이션 라우터는 </a:t>
            </a:r>
            <a:r>
              <a:rPr kumimoji="1" lang="en" altLang="ko-KR" sz="1400" kern="0" dirty="0">
                <a:latin typeface="Microsoft GothicNeo" panose="020B0500000101010101" pitchFamily="34" charset="-127"/>
                <a:ea typeface="Microsoft GothicNeo" panose="020B0500000101010101" pitchFamily="34" charset="-127"/>
                <a:cs typeface="Microsoft GothicNeo" panose="020B0500000101010101" pitchFamily="34" charset="-127"/>
              </a:rPr>
              <a:t>SAP BTP</a:t>
            </a:r>
            <a:r>
              <a:rPr kumimoji="1" lang="ko-KR" altLang="en-US" sz="1400" kern="0" dirty="0">
                <a:latin typeface="Microsoft GothicNeo" panose="020B0500000101010101" pitchFamily="34" charset="-127"/>
                <a:ea typeface="Microsoft GothicNeo" panose="020B0500000101010101" pitchFamily="34" charset="-127"/>
                <a:cs typeface="Microsoft GothicNeo" panose="020B0500000101010101" pitchFamily="34" charset="-127"/>
              </a:rPr>
              <a:t>의 클라우드 파운드리 환경에서 실행되는 애플리케이션의 단일 진입 지점입니다</a:t>
            </a:r>
            <a:r>
              <a:rPr kumimoji="1" lang="en-US" altLang="ko-KR" sz="1400" kern="0" dirty="0">
                <a:latin typeface="Microsoft GothicNeo" panose="020B0500000101010101" pitchFamily="34" charset="-127"/>
                <a:ea typeface="Microsoft GothicNeo" panose="020B0500000101010101" pitchFamily="34" charset="-127"/>
                <a:cs typeface="Microsoft GothicNeo" panose="020B0500000101010101" pitchFamily="34" charset="-127"/>
              </a:rPr>
              <a:t>. </a:t>
            </a:r>
            <a:r>
              <a:rPr kumimoji="1" lang="ko-KR" altLang="en-US" sz="1400" kern="0" dirty="0">
                <a:latin typeface="Microsoft GothicNeo" panose="020B0500000101010101" pitchFamily="34" charset="-127"/>
                <a:ea typeface="Microsoft GothicNeo" panose="020B0500000101010101" pitchFamily="34" charset="-127"/>
                <a:cs typeface="Microsoft GothicNeo" panose="020B0500000101010101" pitchFamily="34" charset="-127"/>
              </a:rPr>
              <a:t>애플리케이션 라우터는 정적 콘텐츠를 제공하고</a:t>
            </a:r>
            <a:r>
              <a:rPr kumimoji="1" lang="en-US" altLang="ko-KR" sz="1400" kern="0" dirty="0">
                <a:latin typeface="Microsoft GothicNeo" panose="020B0500000101010101" pitchFamily="34" charset="-127"/>
                <a:ea typeface="Microsoft GothicNeo" panose="020B0500000101010101" pitchFamily="34" charset="-127"/>
                <a:cs typeface="Microsoft GothicNeo" panose="020B0500000101010101" pitchFamily="34" charset="-127"/>
              </a:rPr>
              <a:t>, </a:t>
            </a:r>
            <a:r>
              <a:rPr kumimoji="1" lang="ko-KR" altLang="en-US" sz="1400" kern="0" dirty="0">
                <a:latin typeface="Microsoft GothicNeo" panose="020B0500000101010101" pitchFamily="34" charset="-127"/>
                <a:ea typeface="Microsoft GothicNeo" panose="020B0500000101010101" pitchFamily="34" charset="-127"/>
                <a:cs typeface="Microsoft GothicNeo" panose="020B0500000101010101" pitchFamily="34" charset="-127"/>
              </a:rPr>
              <a:t>사용자를 인증하고</a:t>
            </a:r>
            <a:r>
              <a:rPr kumimoji="1" lang="en-US" altLang="ko-KR" sz="1400" kern="0" dirty="0">
                <a:latin typeface="Microsoft GothicNeo" panose="020B0500000101010101" pitchFamily="34" charset="-127"/>
                <a:ea typeface="Microsoft GothicNeo" panose="020B0500000101010101" pitchFamily="34" charset="-127"/>
                <a:cs typeface="Microsoft GothicNeo" panose="020B0500000101010101" pitchFamily="34" charset="-127"/>
              </a:rPr>
              <a:t>, </a:t>
            </a:r>
            <a:r>
              <a:rPr kumimoji="1" lang="en" altLang="ko-KR" sz="1400" kern="0" dirty="0">
                <a:latin typeface="Microsoft GothicNeo" panose="020B0500000101010101" pitchFamily="34" charset="-127"/>
                <a:ea typeface="Microsoft GothicNeo" panose="020B0500000101010101" pitchFamily="34" charset="-127"/>
                <a:cs typeface="Microsoft GothicNeo" panose="020B0500000101010101" pitchFamily="34" charset="-127"/>
              </a:rPr>
              <a:t>URL</a:t>
            </a:r>
            <a:r>
              <a:rPr kumimoji="1" lang="ko-KR" altLang="en-US" sz="1400" kern="0" dirty="0">
                <a:latin typeface="Microsoft GothicNeo" panose="020B0500000101010101" pitchFamily="34" charset="-127"/>
                <a:ea typeface="Microsoft GothicNeo" panose="020B0500000101010101" pitchFamily="34" charset="-127"/>
                <a:cs typeface="Microsoft GothicNeo" panose="020B0500000101010101" pitchFamily="34" charset="-127"/>
              </a:rPr>
              <a:t>을 다시 작성하고</a:t>
            </a:r>
            <a:r>
              <a:rPr kumimoji="1" lang="en-US" altLang="ko-KR" sz="1400" kern="0" dirty="0">
                <a:latin typeface="Microsoft GothicNeo" panose="020B0500000101010101" pitchFamily="34" charset="-127"/>
                <a:ea typeface="Microsoft GothicNeo" panose="020B0500000101010101" pitchFamily="34" charset="-127"/>
                <a:cs typeface="Microsoft GothicNeo" panose="020B0500000101010101" pitchFamily="34" charset="-127"/>
              </a:rPr>
              <a:t>, </a:t>
            </a:r>
            <a:r>
              <a:rPr kumimoji="1" lang="ko-KR" altLang="en-US" sz="1400" kern="0" dirty="0">
                <a:latin typeface="Microsoft GothicNeo" panose="020B0500000101010101" pitchFamily="34" charset="-127"/>
                <a:ea typeface="Microsoft GothicNeo" panose="020B0500000101010101" pitchFamily="34" charset="-127"/>
                <a:cs typeface="Microsoft GothicNeo" panose="020B0500000101010101" pitchFamily="34" charset="-127"/>
              </a:rPr>
              <a:t>사용자 정보를 전파하면서 다른 마이크로 서비스에 요청을 전달하거나 </a:t>
            </a:r>
            <a:r>
              <a:rPr kumimoji="1" lang="ko-KR" altLang="en-US" sz="1400" kern="0" dirty="0" err="1">
                <a:latin typeface="Microsoft GothicNeo" panose="020B0500000101010101" pitchFamily="34" charset="-127"/>
                <a:ea typeface="Microsoft GothicNeo" panose="020B0500000101010101" pitchFamily="34" charset="-127"/>
                <a:cs typeface="Microsoft GothicNeo" panose="020B0500000101010101" pitchFamily="34" charset="-127"/>
              </a:rPr>
              <a:t>프록시하는</a:t>
            </a:r>
            <a:r>
              <a:rPr kumimoji="1" lang="ko-KR" altLang="en-US" sz="1400" kern="0" dirty="0">
                <a:latin typeface="Microsoft GothicNeo" panose="020B0500000101010101" pitchFamily="34" charset="-127"/>
                <a:ea typeface="Microsoft GothicNeo" panose="020B0500000101010101" pitchFamily="34" charset="-127"/>
                <a:cs typeface="Microsoft GothicNeo" panose="020B0500000101010101" pitchFamily="34" charset="-127"/>
              </a:rPr>
              <a:t> 데 사용됩니다</a:t>
            </a:r>
            <a:r>
              <a:rPr kumimoji="1" lang="en-US" altLang="ko-KR" sz="1400" kern="0" dirty="0">
                <a:latin typeface="Microsoft GothicNeo" panose="020B0500000101010101" pitchFamily="34" charset="-127"/>
                <a:ea typeface="Microsoft GothicNeo" panose="020B0500000101010101" pitchFamily="34" charset="-127"/>
                <a:cs typeface="Microsoft GothicNeo" panose="020B0500000101010101" pitchFamily="34" charset="-127"/>
              </a:rPr>
              <a:t>.</a:t>
            </a:r>
            <a:endParaRPr kumimoji="1" lang="ko-KR" altLang="en-US" sz="1400" kern="0" dirty="0" err="1">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5" name="TextBox 4">
            <a:extLst>
              <a:ext uri="{FF2B5EF4-FFF2-40B4-BE49-F238E27FC236}">
                <a16:creationId xmlns:a16="http://schemas.microsoft.com/office/drawing/2014/main" id="{DBDE3AAD-5A17-1EB0-23F5-6FA31ED6EDFC}"/>
              </a:ext>
            </a:extLst>
          </p:cNvPr>
          <p:cNvSpPr txBox="1"/>
          <p:nvPr/>
        </p:nvSpPr>
        <p:spPr>
          <a:xfrm>
            <a:off x="504001" y="3087648"/>
            <a:ext cx="10350445" cy="2139047"/>
          </a:xfrm>
          <a:prstGeom prst="rect">
            <a:avLst/>
          </a:prstGeom>
          <a:noFill/>
        </p:spPr>
        <p:txBody>
          <a:bodyPr wrap="square" lIns="0" tIns="0" rIns="0" bIns="0" rtlCol="0">
            <a:spAutoFit/>
          </a:bodyPr>
          <a:lstStyle/>
          <a:p>
            <a:pPr algn="l"/>
            <a:r>
              <a:rPr lang="en-US" altLang="ko-KR" sz="1400" dirty="0" err="1">
                <a:solidFill>
                  <a:srgbClr val="333333"/>
                </a:solidFill>
                <a:latin typeface="Microsoft GothicNeo" panose="020B0500000101010101" pitchFamily="34" charset="-127"/>
                <a:ea typeface="Microsoft GothicNeo" panose="020B0500000101010101" pitchFamily="34" charset="-127"/>
                <a:cs typeface="Microsoft GothicNeo" panose="020B0500000101010101" pitchFamily="34" charset="-127"/>
              </a:rPr>
              <a:t>AppRouter</a:t>
            </a:r>
            <a:r>
              <a:rPr lang="en-US" altLang="ko-KR" sz="1400" dirty="0">
                <a:solidFill>
                  <a:srgbClr val="333333"/>
                </a:solidFill>
                <a:latin typeface="Microsoft GothicNeo" panose="020B0500000101010101" pitchFamily="34" charset="-127"/>
                <a:ea typeface="Microsoft GothicNeo" panose="020B0500000101010101" pitchFamily="34" charset="-127"/>
                <a:cs typeface="Microsoft GothicNeo" panose="020B0500000101010101" pitchFamily="34" charset="-127"/>
              </a:rPr>
              <a:t> </a:t>
            </a:r>
            <a:r>
              <a:rPr lang="ko-KR" altLang="en-US" sz="1400" dirty="0">
                <a:solidFill>
                  <a:srgbClr val="333333"/>
                </a:solidFill>
                <a:latin typeface="Microsoft GothicNeo" panose="020B0500000101010101" pitchFamily="34" charset="-127"/>
                <a:ea typeface="Microsoft GothicNeo" panose="020B0500000101010101" pitchFamily="34" charset="-127"/>
                <a:cs typeface="Microsoft GothicNeo" panose="020B0500000101010101" pitchFamily="34" charset="-127"/>
              </a:rPr>
              <a:t>의 주요 역할 </a:t>
            </a:r>
            <a:endParaRPr lang="en-US" altLang="ko-KR" sz="1400" dirty="0">
              <a:solidFill>
                <a:srgbClr val="333333"/>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a:p>
            <a:pPr algn="l"/>
            <a:endParaRPr lang="en" altLang="ko-KR" sz="1400" b="0" i="0" dirty="0">
              <a:solidFill>
                <a:srgbClr val="333333"/>
              </a:solidFill>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p>
            <a:pPr algn="l">
              <a:buFont typeface="Arial" panose="020B0604020202020204" pitchFamily="34" charset="0"/>
              <a:buChar char="•"/>
            </a:pPr>
            <a:r>
              <a:rPr lang="en" altLang="ko-KR" sz="1400" b="0" i="0" dirty="0">
                <a:solidFill>
                  <a:srgbClr val="333333"/>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Dispatch requests to back-end microservices (reverse proxy)</a:t>
            </a:r>
          </a:p>
          <a:p>
            <a:pPr algn="l">
              <a:buFont typeface="Arial" panose="020B0604020202020204" pitchFamily="34" charset="0"/>
              <a:buChar char="•"/>
            </a:pPr>
            <a:r>
              <a:rPr lang="en" altLang="ko-KR" sz="1400" b="0" i="0" dirty="0">
                <a:solidFill>
                  <a:srgbClr val="333333"/>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Authenticate users</a:t>
            </a:r>
          </a:p>
          <a:p>
            <a:pPr algn="l">
              <a:buFont typeface="Arial" panose="020B0604020202020204" pitchFamily="34" charset="0"/>
              <a:buChar char="•"/>
            </a:pPr>
            <a:r>
              <a:rPr lang="en" altLang="ko-KR" sz="1400" b="0" i="0" dirty="0">
                <a:solidFill>
                  <a:srgbClr val="333333"/>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Serve static content</a:t>
            </a:r>
          </a:p>
          <a:p>
            <a:pPr algn="l">
              <a:buFont typeface="Arial" panose="020B0604020202020204" pitchFamily="34" charset="0"/>
              <a:buChar char="•"/>
            </a:pPr>
            <a:r>
              <a:rPr lang="en" altLang="ko-KR" sz="1400" b="0" i="0" dirty="0">
                <a:solidFill>
                  <a:srgbClr val="333333"/>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In multitenancy scenarios, derive the tenant information from the URL and forward the information to the XS UAA service so that the authentication request is redirected to the appropriate tenant-specific Identity Provider (IdP), for </a:t>
            </a:r>
            <a:r>
              <a:rPr lang="en" altLang="ko-KR" sz="1400" b="0" i="0" dirty="0" err="1">
                <a:solidFill>
                  <a:srgbClr val="333333"/>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example,using</a:t>
            </a:r>
            <a:r>
              <a:rPr lang="en" altLang="ko-KR" sz="1400" b="0" i="0" dirty="0">
                <a:solidFill>
                  <a:srgbClr val="333333"/>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 SAML “Bearer Assertions”.</a:t>
            </a:r>
          </a:p>
          <a:p>
            <a:pPr fontAlgn="base">
              <a:spcBef>
                <a:spcPct val="50000"/>
              </a:spcBef>
              <a:spcAft>
                <a:spcPct val="0"/>
              </a:spcAft>
              <a:buClr>
                <a:srgbClr val="F0AB00"/>
              </a:buClr>
              <a:buSzPct val="80000"/>
            </a:pPr>
            <a:endParaRPr kumimoji="1" lang="ko-KR" altLang="en-US" sz="1800" kern="0" dirty="0" err="1">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Tree>
    <p:extLst>
      <p:ext uri="{BB962C8B-B14F-4D97-AF65-F5344CB8AC3E}">
        <p14:creationId xmlns:p14="http://schemas.microsoft.com/office/powerpoint/2010/main" val="1506280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985ADD9-7028-377D-3EBC-2CEE89F0A84C}"/>
              </a:ext>
            </a:extLst>
          </p:cNvPr>
          <p:cNvSpPr>
            <a:spLocks noGrp="1"/>
          </p:cNvSpPr>
          <p:nvPr>
            <p:ph type="title"/>
          </p:nvPr>
        </p:nvSpPr>
        <p:spPr>
          <a:xfrm>
            <a:off x="504001" y="504000"/>
            <a:ext cx="11036358" cy="307777"/>
          </a:xfrm>
        </p:spPr>
        <p:txBody>
          <a:bodyPr/>
          <a:lstStyle/>
          <a:p>
            <a:r>
              <a:rPr kumimoji="1" lang="en-US" altLang="ko-KR" dirty="0"/>
              <a:t>Application Router –</a:t>
            </a:r>
            <a:r>
              <a:rPr kumimoji="1" lang="ko-KR" altLang="en-US" dirty="0"/>
              <a:t> 사용자 인증</a:t>
            </a:r>
            <a:r>
              <a:rPr kumimoji="1" lang="en-US" altLang="ko-KR" dirty="0"/>
              <a:t> </a:t>
            </a:r>
            <a:endParaRPr kumimoji="1" lang="ko-KR" altLang="en-US" dirty="0"/>
          </a:p>
        </p:txBody>
      </p:sp>
      <p:pic>
        <p:nvPicPr>
          <p:cNvPr id="3" name="그림 2">
            <a:extLst>
              <a:ext uri="{FF2B5EF4-FFF2-40B4-BE49-F238E27FC236}">
                <a16:creationId xmlns:a16="http://schemas.microsoft.com/office/drawing/2014/main" id="{118BE35B-3B98-8BD7-E11E-4BD870152284}"/>
              </a:ext>
            </a:extLst>
          </p:cNvPr>
          <p:cNvPicPr>
            <a:picLocks noChangeAspect="1"/>
          </p:cNvPicPr>
          <p:nvPr/>
        </p:nvPicPr>
        <p:blipFill>
          <a:blip r:embed="rId3"/>
          <a:stretch>
            <a:fillRect/>
          </a:stretch>
        </p:blipFill>
        <p:spPr>
          <a:xfrm>
            <a:off x="1650671" y="986018"/>
            <a:ext cx="8562109" cy="5657107"/>
          </a:xfrm>
          <a:prstGeom prst="rect">
            <a:avLst/>
          </a:prstGeom>
        </p:spPr>
      </p:pic>
    </p:spTree>
    <p:extLst>
      <p:ext uri="{BB962C8B-B14F-4D97-AF65-F5344CB8AC3E}">
        <p14:creationId xmlns:p14="http://schemas.microsoft.com/office/powerpoint/2010/main" val="611328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E1EDA1-CEAB-492B-912B-0D8326264256}"/>
              </a:ext>
            </a:extLst>
          </p:cNvPr>
          <p:cNvSpPr>
            <a:spLocks noGrp="1"/>
          </p:cNvSpPr>
          <p:nvPr>
            <p:ph type="title"/>
          </p:nvPr>
        </p:nvSpPr>
        <p:spPr>
          <a:xfrm>
            <a:off x="504001" y="504000"/>
            <a:ext cx="11036358" cy="307777"/>
          </a:xfrm>
        </p:spPr>
        <p:txBody>
          <a:bodyPr/>
          <a:lstStyle/>
          <a:p>
            <a:r>
              <a:rPr kumimoji="1" lang="en-US" altLang="ko-KR" dirty="0"/>
              <a:t>Application Router + </a:t>
            </a:r>
            <a:r>
              <a:rPr kumimoji="1" lang="en-US" altLang="ko-KR" dirty="0">
                <a:solidFill>
                  <a:schemeClr val="accent1"/>
                </a:solidFill>
              </a:rPr>
              <a:t>XSUAA</a:t>
            </a:r>
            <a:r>
              <a:rPr kumimoji="1" lang="en-US" altLang="ko-KR" dirty="0"/>
              <a:t> Service -</a:t>
            </a:r>
            <a:r>
              <a:rPr kumimoji="1" lang="ko-KR" altLang="en-US" dirty="0"/>
              <a:t> 사용자 권한 관리</a:t>
            </a:r>
            <a:r>
              <a:rPr kumimoji="1" lang="en-US" altLang="ko-KR" dirty="0"/>
              <a:t> </a:t>
            </a:r>
            <a:endParaRPr kumimoji="1" lang="ko-KR" altLang="en-US" dirty="0"/>
          </a:p>
        </p:txBody>
      </p:sp>
      <p:sp>
        <p:nvSpPr>
          <p:cNvPr id="3" name="Text Placeholder 10">
            <a:extLst>
              <a:ext uri="{FF2B5EF4-FFF2-40B4-BE49-F238E27FC236}">
                <a16:creationId xmlns:a16="http://schemas.microsoft.com/office/drawing/2014/main" id="{52A7AAE8-7996-771D-8DFA-C9C1A2FC6A8B}"/>
              </a:ext>
            </a:extLst>
          </p:cNvPr>
          <p:cNvSpPr txBox="1">
            <a:spLocks/>
          </p:cNvSpPr>
          <p:nvPr/>
        </p:nvSpPr>
        <p:spPr>
          <a:xfrm>
            <a:off x="504001" y="1357927"/>
            <a:ext cx="6509996" cy="4230000"/>
          </a:xfrm>
          <a:prstGeom prst="rect">
            <a:avLst/>
          </a:prstGeom>
        </p:spPr>
        <p:txBody>
          <a:bodyPr>
            <a:normAutofit fontScale="92500"/>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342900" indent="-342900">
              <a:buFont typeface="Arial" panose="020B0604020202020204" pitchFamily="34" charset="0"/>
              <a:buChar char="•"/>
            </a:pPr>
            <a:r>
              <a:rPr lang="en-US" sz="2400" b="1"/>
              <a:t>Scope</a:t>
            </a:r>
            <a:r>
              <a:rPr lang="en-US" sz="2400"/>
              <a:t>: For functional authorization checks</a:t>
            </a:r>
          </a:p>
          <a:p>
            <a:pPr marL="342900" indent="-342900">
              <a:buFont typeface="Arial" panose="020B0604020202020204" pitchFamily="34" charset="0"/>
              <a:buChar char="•"/>
            </a:pPr>
            <a:r>
              <a:rPr lang="en-US" sz="2400" b="1"/>
              <a:t>Attribute</a:t>
            </a:r>
            <a:r>
              <a:rPr lang="en-US" sz="2400"/>
              <a:t>: For instance-based (data) authorizations (e.g. the name of a cost center)</a:t>
            </a:r>
          </a:p>
          <a:p>
            <a:pPr marL="342900" indent="-342900">
              <a:buFont typeface="Arial" panose="020B0604020202020204" pitchFamily="34" charset="0"/>
              <a:buChar char="•"/>
            </a:pPr>
            <a:r>
              <a:rPr lang="en-US" sz="2400" b="1"/>
              <a:t>Role template</a:t>
            </a:r>
            <a:r>
              <a:rPr lang="en-US" sz="2400"/>
              <a:t>: Description of roles (for example, “employee” or “manager”) to apply to a user and any attributes that apply to the roles</a:t>
            </a:r>
          </a:p>
          <a:p>
            <a:pPr marL="342900" indent="-342900">
              <a:buFont typeface="Arial" panose="020B0604020202020204" pitchFamily="34" charset="0"/>
              <a:buChar char="•"/>
            </a:pPr>
            <a:r>
              <a:rPr lang="en-US" sz="2400" b="1"/>
              <a:t>Roles</a:t>
            </a:r>
            <a:r>
              <a:rPr lang="en-US" sz="2400"/>
              <a:t>: Are created based on role templates at configuration time in the SAP Cloud Platform / XSA Cockpit</a:t>
            </a:r>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endParaRPr lang="en-US" sz="2400" dirty="0"/>
          </a:p>
        </p:txBody>
      </p:sp>
      <p:sp>
        <p:nvSpPr>
          <p:cNvPr id="4" name="Ellipse 2">
            <a:extLst>
              <a:ext uri="{FF2B5EF4-FFF2-40B4-BE49-F238E27FC236}">
                <a16:creationId xmlns:a16="http://schemas.microsoft.com/office/drawing/2014/main" id="{E293B7CF-2674-5605-B9C2-025C3DFFB66D}"/>
              </a:ext>
            </a:extLst>
          </p:cNvPr>
          <p:cNvSpPr/>
          <p:nvPr/>
        </p:nvSpPr>
        <p:spPr bwMode="gray">
          <a:xfrm>
            <a:off x="7649284" y="2474844"/>
            <a:ext cx="4041193" cy="3643734"/>
          </a:xfrm>
          <a:prstGeom prst="ellipse">
            <a:avLst/>
          </a:prstGeom>
          <a:solidFill>
            <a:srgbClr val="F9F9F9"/>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dirty="0">
              <a:ln>
                <a:noFill/>
              </a:ln>
              <a:effectLst/>
              <a:uLnTx/>
              <a:uFillTx/>
              <a:ea typeface="Arial Unicode MS" pitchFamily="34" charset="-128"/>
              <a:cs typeface="Arial Unicode MS" pitchFamily="34" charset="-128"/>
            </a:endParaRPr>
          </a:p>
        </p:txBody>
      </p:sp>
      <p:pic>
        <p:nvPicPr>
          <p:cNvPr id="5" name="Bild 21">
            <a:extLst>
              <a:ext uri="{FF2B5EF4-FFF2-40B4-BE49-F238E27FC236}">
                <a16:creationId xmlns:a16="http://schemas.microsoft.com/office/drawing/2014/main" id="{DC49A484-D5F8-B6C0-7E00-66EAD4AF9C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0954" y="5084471"/>
            <a:ext cx="554580" cy="554580"/>
          </a:xfrm>
          <a:prstGeom prst="rect">
            <a:avLst/>
          </a:prstGeom>
        </p:spPr>
      </p:pic>
      <p:sp>
        <p:nvSpPr>
          <p:cNvPr id="6" name="TextBox 5">
            <a:extLst>
              <a:ext uri="{FF2B5EF4-FFF2-40B4-BE49-F238E27FC236}">
                <a16:creationId xmlns:a16="http://schemas.microsoft.com/office/drawing/2014/main" id="{36E4201B-603C-F346-BBAC-A06D8636DD30}"/>
              </a:ext>
            </a:extLst>
          </p:cNvPr>
          <p:cNvSpPr txBox="1"/>
          <p:nvPr/>
        </p:nvSpPr>
        <p:spPr>
          <a:xfrm>
            <a:off x="8081269" y="5701669"/>
            <a:ext cx="613950" cy="246221"/>
          </a:xfrm>
          <a:prstGeom prst="rect">
            <a:avLst/>
          </a:prstGeom>
          <a:noFill/>
        </p:spPr>
        <p:txBody>
          <a:bodyPr wrap="none" lIns="0" tIns="0" rIns="0" bIns="0" rtlCol="0">
            <a:spAutoFit/>
          </a:bodyPr>
          <a:lstStyle/>
          <a:p>
            <a:pPr algn="ctr" fontAlgn="base">
              <a:spcBef>
                <a:spcPts val="600"/>
              </a:spcBef>
              <a:spcAft>
                <a:spcPct val="0"/>
              </a:spcAft>
              <a:buClr>
                <a:srgbClr val="F0AB00"/>
              </a:buClr>
              <a:buSzPct val="80000"/>
            </a:pPr>
            <a:r>
              <a:rPr lang="en-US" sz="1600" b="1" kern="0" dirty="0">
                <a:solidFill>
                  <a:srgbClr val="666666"/>
                </a:solidFill>
                <a:latin typeface="Arial" panose="020B0604020202020204" pitchFamily="34" charset="0"/>
                <a:ea typeface="Arial Unicode MS" pitchFamily="34" charset="-128"/>
                <a:cs typeface="Arial" panose="020B0604020202020204" pitchFamily="34" charset="0"/>
              </a:rPr>
              <a:t>Scope</a:t>
            </a:r>
          </a:p>
        </p:txBody>
      </p:sp>
      <p:pic>
        <p:nvPicPr>
          <p:cNvPr id="7" name="Bild 82">
            <a:extLst>
              <a:ext uri="{FF2B5EF4-FFF2-40B4-BE49-F238E27FC236}">
                <a16:creationId xmlns:a16="http://schemas.microsoft.com/office/drawing/2014/main" id="{224976FA-6C66-3A5E-140D-271779DADF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8509" y="3622117"/>
            <a:ext cx="676324" cy="676324"/>
          </a:xfrm>
          <a:prstGeom prst="rect">
            <a:avLst/>
          </a:prstGeom>
        </p:spPr>
      </p:pic>
      <p:pic>
        <p:nvPicPr>
          <p:cNvPr id="8" name="Bild 16">
            <a:extLst>
              <a:ext uri="{FF2B5EF4-FFF2-40B4-BE49-F238E27FC236}">
                <a16:creationId xmlns:a16="http://schemas.microsoft.com/office/drawing/2014/main" id="{2EB13775-FB22-128C-904E-2EE80E38EE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6671" y="3818228"/>
            <a:ext cx="360000" cy="360000"/>
          </a:xfrm>
          <a:prstGeom prst="rect">
            <a:avLst/>
          </a:prstGeom>
        </p:spPr>
      </p:pic>
      <p:sp>
        <p:nvSpPr>
          <p:cNvPr id="9" name="TextBox 8">
            <a:extLst>
              <a:ext uri="{FF2B5EF4-FFF2-40B4-BE49-F238E27FC236}">
                <a16:creationId xmlns:a16="http://schemas.microsoft.com/office/drawing/2014/main" id="{729BA496-2927-18DD-6FC1-EAA25371060C}"/>
              </a:ext>
            </a:extLst>
          </p:cNvPr>
          <p:cNvSpPr txBox="1"/>
          <p:nvPr/>
        </p:nvSpPr>
        <p:spPr>
          <a:xfrm>
            <a:off x="8985358" y="4358994"/>
            <a:ext cx="1402627" cy="246221"/>
          </a:xfrm>
          <a:prstGeom prst="rect">
            <a:avLst/>
          </a:prstGeom>
          <a:noFill/>
        </p:spPr>
        <p:txBody>
          <a:bodyPr wrap="none" lIns="0" tIns="0" rIns="0" bIns="0" rtlCol="0">
            <a:spAutoFit/>
          </a:bodyPr>
          <a:lstStyle/>
          <a:p>
            <a:pPr algn="ctr" fontAlgn="base">
              <a:spcBef>
                <a:spcPts val="600"/>
              </a:spcBef>
              <a:spcAft>
                <a:spcPct val="0"/>
              </a:spcAft>
              <a:buClr>
                <a:srgbClr val="F0AB00"/>
              </a:buClr>
              <a:buSzPct val="80000"/>
            </a:pPr>
            <a:r>
              <a:rPr lang="en-US" sz="1600" b="1" kern="0" dirty="0">
                <a:solidFill>
                  <a:srgbClr val="666666"/>
                </a:solidFill>
                <a:latin typeface="Arial" panose="020B0604020202020204" pitchFamily="34" charset="0"/>
                <a:ea typeface="Arial Unicode MS" pitchFamily="34" charset="-128"/>
                <a:cs typeface="Arial" panose="020B0604020202020204" pitchFamily="34" charset="0"/>
              </a:rPr>
              <a:t>Role Template</a:t>
            </a:r>
          </a:p>
        </p:txBody>
      </p:sp>
      <p:pic>
        <p:nvPicPr>
          <p:cNvPr id="10" name="Bild 78">
            <a:extLst>
              <a:ext uri="{FF2B5EF4-FFF2-40B4-BE49-F238E27FC236}">
                <a16:creationId xmlns:a16="http://schemas.microsoft.com/office/drawing/2014/main" id="{46FF87D2-01A6-594B-72BC-104F99D41C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93519" y="5135595"/>
            <a:ext cx="452332" cy="452332"/>
          </a:xfrm>
          <a:prstGeom prst="rect">
            <a:avLst/>
          </a:prstGeom>
        </p:spPr>
      </p:pic>
      <p:sp>
        <p:nvSpPr>
          <p:cNvPr id="11" name="TextBox 10">
            <a:extLst>
              <a:ext uri="{FF2B5EF4-FFF2-40B4-BE49-F238E27FC236}">
                <a16:creationId xmlns:a16="http://schemas.microsoft.com/office/drawing/2014/main" id="{56BC8F8A-89CF-A048-EB6B-628F1D1248AD}"/>
              </a:ext>
            </a:extLst>
          </p:cNvPr>
          <p:cNvSpPr txBox="1"/>
          <p:nvPr/>
        </p:nvSpPr>
        <p:spPr>
          <a:xfrm>
            <a:off x="10401134" y="5701669"/>
            <a:ext cx="856004" cy="246221"/>
          </a:xfrm>
          <a:prstGeom prst="rect">
            <a:avLst/>
          </a:prstGeom>
          <a:noFill/>
        </p:spPr>
        <p:txBody>
          <a:bodyPr wrap="none" lIns="0" tIns="0" rIns="0" bIns="0" rtlCol="0">
            <a:spAutoFit/>
          </a:bodyPr>
          <a:lstStyle/>
          <a:p>
            <a:pPr algn="ctr" fontAlgn="base">
              <a:spcBef>
                <a:spcPts val="600"/>
              </a:spcBef>
              <a:spcAft>
                <a:spcPct val="0"/>
              </a:spcAft>
              <a:buClr>
                <a:srgbClr val="F0AB00"/>
              </a:buClr>
              <a:buSzPct val="80000"/>
            </a:pPr>
            <a:r>
              <a:rPr lang="en-US" sz="1600" b="1" kern="0" dirty="0">
                <a:solidFill>
                  <a:srgbClr val="666666"/>
                </a:solidFill>
                <a:latin typeface="Arial" panose="020B0604020202020204" pitchFamily="34" charset="0"/>
                <a:ea typeface="Arial Unicode MS" pitchFamily="34" charset="-128"/>
                <a:cs typeface="Arial" panose="020B0604020202020204" pitchFamily="34" charset="0"/>
              </a:rPr>
              <a:t>Attribute</a:t>
            </a:r>
          </a:p>
        </p:txBody>
      </p:sp>
      <p:pic>
        <p:nvPicPr>
          <p:cNvPr id="12" name="Picture 2" descr="C:\Users\D044724\AppData\Local\Temp\Rar$DRa0.652\role_grey_128.png">
            <a:extLst>
              <a:ext uri="{FF2B5EF4-FFF2-40B4-BE49-F238E27FC236}">
                <a16:creationId xmlns:a16="http://schemas.microsoft.com/office/drawing/2014/main" id="{C6A42E8E-D3B9-F43F-4CDA-B64C4E22EE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21060" y="2142904"/>
            <a:ext cx="663880" cy="66388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49DD704C-D28D-2929-6883-451323FA6C63}"/>
              </a:ext>
            </a:extLst>
          </p:cNvPr>
          <p:cNvSpPr txBox="1"/>
          <p:nvPr/>
        </p:nvSpPr>
        <p:spPr>
          <a:xfrm>
            <a:off x="9447865" y="2823939"/>
            <a:ext cx="444032" cy="246221"/>
          </a:xfrm>
          <a:prstGeom prst="rect">
            <a:avLst/>
          </a:prstGeom>
          <a:noFill/>
        </p:spPr>
        <p:txBody>
          <a:bodyPr wrap="none" lIns="0" tIns="0" rIns="0" bIns="0" rtlCol="0">
            <a:spAutoFit/>
          </a:bodyPr>
          <a:lstStyle/>
          <a:p>
            <a:pPr algn="ctr" fontAlgn="base">
              <a:spcBef>
                <a:spcPts val="600"/>
              </a:spcBef>
              <a:spcAft>
                <a:spcPct val="0"/>
              </a:spcAft>
              <a:buClr>
                <a:srgbClr val="F0AB00"/>
              </a:buClr>
              <a:buSzPct val="80000"/>
            </a:pPr>
            <a:r>
              <a:rPr lang="en-US" sz="1600" b="1" kern="0" dirty="0">
                <a:solidFill>
                  <a:srgbClr val="666666"/>
                </a:solidFill>
                <a:latin typeface="Arial" panose="020B0604020202020204" pitchFamily="34" charset="0"/>
                <a:ea typeface="Arial Unicode MS" pitchFamily="34" charset="-128"/>
                <a:cs typeface="Arial" panose="020B0604020202020204" pitchFamily="34" charset="0"/>
              </a:rPr>
              <a:t>Role</a:t>
            </a:r>
          </a:p>
        </p:txBody>
      </p:sp>
      <p:cxnSp>
        <p:nvCxnSpPr>
          <p:cNvPr id="14" name="Straight Connector 15">
            <a:extLst>
              <a:ext uri="{FF2B5EF4-FFF2-40B4-BE49-F238E27FC236}">
                <a16:creationId xmlns:a16="http://schemas.microsoft.com/office/drawing/2014/main" id="{342B9CB3-9271-AAAD-7678-D3632DB62A25}"/>
              </a:ext>
            </a:extLst>
          </p:cNvPr>
          <p:cNvCxnSpPr/>
          <p:nvPr/>
        </p:nvCxnSpPr>
        <p:spPr>
          <a:xfrm flipV="1">
            <a:off x="8665534" y="4605216"/>
            <a:ext cx="405858" cy="479255"/>
          </a:xfrm>
          <a:prstGeom prst="line">
            <a:avLst/>
          </a:prstGeom>
          <a:ln w="952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Connector 16">
            <a:extLst>
              <a:ext uri="{FF2B5EF4-FFF2-40B4-BE49-F238E27FC236}">
                <a16:creationId xmlns:a16="http://schemas.microsoft.com/office/drawing/2014/main" id="{B4FB4491-1B9F-180F-97B2-22370D679134}"/>
              </a:ext>
            </a:extLst>
          </p:cNvPr>
          <p:cNvCxnSpPr/>
          <p:nvPr/>
        </p:nvCxnSpPr>
        <p:spPr>
          <a:xfrm flipH="1" flipV="1">
            <a:off x="10225822" y="4605216"/>
            <a:ext cx="367697" cy="479255"/>
          </a:xfrm>
          <a:prstGeom prst="line">
            <a:avLst/>
          </a:prstGeom>
          <a:ln w="952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Connector 17">
            <a:extLst>
              <a:ext uri="{FF2B5EF4-FFF2-40B4-BE49-F238E27FC236}">
                <a16:creationId xmlns:a16="http://schemas.microsoft.com/office/drawing/2014/main" id="{F97CDAD3-14C3-F8D1-3EF8-C13D0CC9C5A2}"/>
              </a:ext>
            </a:extLst>
          </p:cNvPr>
          <p:cNvCxnSpPr>
            <a:endCxn id="13" idx="2"/>
          </p:cNvCxnSpPr>
          <p:nvPr/>
        </p:nvCxnSpPr>
        <p:spPr>
          <a:xfrm flipH="1" flipV="1">
            <a:off x="9669881" y="3070160"/>
            <a:ext cx="7301" cy="466393"/>
          </a:xfrm>
          <a:prstGeom prst="line">
            <a:avLst/>
          </a:prstGeom>
          <a:ln w="952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Connector 18">
            <a:extLst>
              <a:ext uri="{FF2B5EF4-FFF2-40B4-BE49-F238E27FC236}">
                <a16:creationId xmlns:a16="http://schemas.microsoft.com/office/drawing/2014/main" id="{3E78848C-DF85-57FF-425D-2F85065A9E13}"/>
              </a:ext>
            </a:extLst>
          </p:cNvPr>
          <p:cNvCxnSpPr/>
          <p:nvPr/>
        </p:nvCxnSpPr>
        <p:spPr>
          <a:xfrm>
            <a:off x="7503954" y="3351825"/>
            <a:ext cx="3952728" cy="0"/>
          </a:xfrm>
          <a:prstGeom prst="line">
            <a:avLst/>
          </a:prstGeom>
          <a:ln w="9525">
            <a:solidFill>
              <a:schemeClr val="tx1"/>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9552A91-B48C-CAFE-EFF6-55D7F0ECBBCF}"/>
              </a:ext>
            </a:extLst>
          </p:cNvPr>
          <p:cNvSpPr txBox="1"/>
          <p:nvPr/>
        </p:nvSpPr>
        <p:spPr>
          <a:xfrm>
            <a:off x="7509866" y="3383425"/>
            <a:ext cx="945772"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design time</a:t>
            </a:r>
          </a:p>
        </p:txBody>
      </p:sp>
      <p:sp>
        <p:nvSpPr>
          <p:cNvPr id="19" name="TextBox 18">
            <a:extLst>
              <a:ext uri="{FF2B5EF4-FFF2-40B4-BE49-F238E27FC236}">
                <a16:creationId xmlns:a16="http://schemas.microsoft.com/office/drawing/2014/main" id="{459C1A76-8CD7-A9A4-25FB-6FEE932BCF7A}"/>
              </a:ext>
            </a:extLst>
          </p:cNvPr>
          <p:cNvSpPr txBox="1"/>
          <p:nvPr/>
        </p:nvSpPr>
        <p:spPr>
          <a:xfrm>
            <a:off x="7511914" y="3073763"/>
            <a:ext cx="1412246"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configuration time</a:t>
            </a:r>
          </a:p>
        </p:txBody>
      </p:sp>
    </p:spTree>
    <p:extLst>
      <p:ext uri="{BB962C8B-B14F-4D97-AF65-F5344CB8AC3E}">
        <p14:creationId xmlns:p14="http://schemas.microsoft.com/office/powerpoint/2010/main" val="3196447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D6857A-84C4-C7DD-9CB7-9AFC271197E5}"/>
              </a:ext>
            </a:extLst>
          </p:cNvPr>
          <p:cNvSpPr>
            <a:spLocks noGrp="1"/>
          </p:cNvSpPr>
          <p:nvPr>
            <p:ph type="title"/>
          </p:nvPr>
        </p:nvSpPr>
        <p:spPr>
          <a:xfrm>
            <a:off x="504001" y="504000"/>
            <a:ext cx="11036358" cy="307777"/>
          </a:xfrm>
        </p:spPr>
        <p:txBody>
          <a:bodyPr/>
          <a:lstStyle/>
          <a:p>
            <a:r>
              <a:rPr kumimoji="1" lang="en-US" altLang="ko-KR" dirty="0"/>
              <a:t>Application Router + </a:t>
            </a:r>
            <a:r>
              <a:rPr kumimoji="1" lang="en-US" altLang="ko-KR" dirty="0">
                <a:solidFill>
                  <a:schemeClr val="accent1"/>
                </a:solidFill>
              </a:rPr>
              <a:t>XSUAA</a:t>
            </a:r>
            <a:r>
              <a:rPr kumimoji="1" lang="en-US" altLang="ko-KR" dirty="0"/>
              <a:t> Service -</a:t>
            </a:r>
            <a:r>
              <a:rPr kumimoji="1" lang="ko-KR" altLang="en-US" dirty="0"/>
              <a:t> 사용자 권한 관리</a:t>
            </a:r>
            <a:r>
              <a:rPr kumimoji="1" lang="en-US" altLang="ko-KR" dirty="0"/>
              <a:t> </a:t>
            </a:r>
            <a:endParaRPr kumimoji="1" lang="ko-KR" altLang="en-US" dirty="0"/>
          </a:p>
        </p:txBody>
      </p:sp>
      <p:sp>
        <p:nvSpPr>
          <p:cNvPr id="31" name="TextBox 30">
            <a:extLst>
              <a:ext uri="{FF2B5EF4-FFF2-40B4-BE49-F238E27FC236}">
                <a16:creationId xmlns:a16="http://schemas.microsoft.com/office/drawing/2014/main" id="{357DC908-20F2-B7B7-B99F-9FC337870E3D}"/>
              </a:ext>
            </a:extLst>
          </p:cNvPr>
          <p:cNvSpPr txBox="1"/>
          <p:nvPr/>
        </p:nvSpPr>
        <p:spPr>
          <a:xfrm>
            <a:off x="1197459" y="5412155"/>
            <a:ext cx="1599797" cy="861518"/>
          </a:xfrm>
          <a:prstGeom prst="rect">
            <a:avLst/>
          </a:prstGeom>
          <a:noFill/>
        </p:spPr>
        <p:txBody>
          <a:bodyPr wrap="none" lIns="0" tIns="0" rIns="0" bIns="0" rtlCol="0">
            <a:spAutoFit/>
          </a:bodyPr>
          <a:lstStyle/>
          <a:p>
            <a:pPr algn="ctr" fontAlgn="base">
              <a:spcBef>
                <a:spcPts val="600"/>
              </a:spcBef>
              <a:spcAft>
                <a:spcPct val="0"/>
              </a:spcAft>
              <a:buClr>
                <a:srgbClr val="F0AB00"/>
              </a:buClr>
              <a:buSzPct val="80000"/>
            </a:pPr>
            <a:r>
              <a:rPr lang="de-DE" sz="2799" b="1" kern="0" dirty="0">
                <a:latin typeface="+mn-lt"/>
                <a:ea typeface="Arial Unicode MS" pitchFamily="34" charset="-128"/>
                <a:cs typeface="Arial Unicode MS" pitchFamily="34" charset="-128"/>
              </a:rPr>
              <a:t>Business</a:t>
            </a:r>
            <a:br>
              <a:rPr lang="de-DE" sz="2799" b="1" kern="0" dirty="0">
                <a:latin typeface="+mn-lt"/>
                <a:ea typeface="Arial Unicode MS" pitchFamily="34" charset="-128"/>
                <a:cs typeface="Arial Unicode MS" pitchFamily="34" charset="-128"/>
              </a:rPr>
            </a:br>
            <a:r>
              <a:rPr lang="de-DE" sz="2799" b="1" kern="0" dirty="0">
                <a:latin typeface="+mn-lt"/>
                <a:ea typeface="Arial Unicode MS" pitchFamily="34" charset="-128"/>
                <a:cs typeface="Arial Unicode MS" pitchFamily="34" charset="-128"/>
              </a:rPr>
              <a:t>User</a:t>
            </a:r>
            <a:endParaRPr lang="en-US" sz="2799" b="1" kern="0" dirty="0" err="1">
              <a:latin typeface="+mn-lt"/>
              <a:ea typeface="Arial Unicode MS" pitchFamily="34" charset="-128"/>
              <a:cs typeface="Arial Unicode MS" pitchFamily="34" charset="-128"/>
            </a:endParaRPr>
          </a:p>
        </p:txBody>
      </p:sp>
      <p:sp>
        <p:nvSpPr>
          <p:cNvPr id="32" name="TextBox 31">
            <a:extLst>
              <a:ext uri="{FF2B5EF4-FFF2-40B4-BE49-F238E27FC236}">
                <a16:creationId xmlns:a16="http://schemas.microsoft.com/office/drawing/2014/main" id="{625B8738-3F42-05EF-8FCE-8B6C33DB23A8}"/>
              </a:ext>
            </a:extLst>
          </p:cNvPr>
          <p:cNvSpPr txBox="1"/>
          <p:nvPr/>
        </p:nvSpPr>
        <p:spPr>
          <a:xfrm>
            <a:off x="5777698" y="5490144"/>
            <a:ext cx="778879" cy="43078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2799" b="1" kern="0" dirty="0" err="1">
                <a:latin typeface="+mn-lt"/>
                <a:ea typeface="Arial Unicode MS" pitchFamily="34" charset="-128"/>
                <a:cs typeface="Arial Unicode MS" pitchFamily="34" charset="-128"/>
              </a:rPr>
              <a:t>Role</a:t>
            </a:r>
            <a:endParaRPr lang="en-US" sz="2799" b="1" kern="0" dirty="0" err="1">
              <a:latin typeface="+mn-lt"/>
              <a:ea typeface="Arial Unicode MS" pitchFamily="34" charset="-128"/>
              <a:cs typeface="Arial Unicode MS" pitchFamily="34" charset="-128"/>
            </a:endParaRPr>
          </a:p>
        </p:txBody>
      </p:sp>
      <p:sp>
        <p:nvSpPr>
          <p:cNvPr id="33" name="TextBox 32">
            <a:extLst>
              <a:ext uri="{FF2B5EF4-FFF2-40B4-BE49-F238E27FC236}">
                <a16:creationId xmlns:a16="http://schemas.microsoft.com/office/drawing/2014/main" id="{FDD165A3-2E42-E244-C00F-94507693CB97}"/>
              </a:ext>
            </a:extLst>
          </p:cNvPr>
          <p:cNvSpPr txBox="1"/>
          <p:nvPr/>
        </p:nvSpPr>
        <p:spPr>
          <a:xfrm>
            <a:off x="3154723" y="1784209"/>
            <a:ext cx="2616101" cy="430759"/>
          </a:xfrm>
          <a:prstGeom prst="rect">
            <a:avLst/>
          </a:prstGeom>
          <a:noFill/>
        </p:spPr>
        <p:txBody>
          <a:bodyPr wrap="none" lIns="0" tIns="0" rIns="0" bIns="0" rtlCol="0">
            <a:spAutoFit/>
          </a:bodyPr>
          <a:lstStyle/>
          <a:p>
            <a:pPr algn="ctr" fontAlgn="base">
              <a:spcBef>
                <a:spcPts val="600"/>
              </a:spcBef>
              <a:spcAft>
                <a:spcPct val="0"/>
              </a:spcAft>
              <a:buClr>
                <a:srgbClr val="F0AB00"/>
              </a:buClr>
              <a:buSzPct val="80000"/>
            </a:pPr>
            <a:r>
              <a:rPr lang="de-DE" sz="2799" b="1" kern="0" dirty="0" err="1">
                <a:latin typeface="+mn-lt"/>
                <a:ea typeface="Arial Unicode MS" pitchFamily="34" charset="-128"/>
                <a:cs typeface="Arial Unicode MS" pitchFamily="34" charset="-128"/>
              </a:rPr>
              <a:t>Role</a:t>
            </a:r>
            <a:r>
              <a:rPr lang="de-DE" sz="2799" b="1" kern="0" dirty="0">
                <a:latin typeface="+mn-lt"/>
                <a:ea typeface="Arial Unicode MS" pitchFamily="34" charset="-128"/>
                <a:cs typeface="Arial Unicode MS" pitchFamily="34" charset="-128"/>
              </a:rPr>
              <a:t> Collection</a:t>
            </a:r>
            <a:endParaRPr lang="en-US" sz="2799" b="1" kern="0" dirty="0" err="1">
              <a:latin typeface="+mn-lt"/>
              <a:ea typeface="Arial Unicode MS" pitchFamily="34" charset="-128"/>
              <a:cs typeface="Arial Unicode MS" pitchFamily="34" charset="-128"/>
            </a:endParaRPr>
          </a:p>
        </p:txBody>
      </p:sp>
      <p:cxnSp>
        <p:nvCxnSpPr>
          <p:cNvPr id="34" name="Straight Arrow Connector 19">
            <a:extLst>
              <a:ext uri="{FF2B5EF4-FFF2-40B4-BE49-F238E27FC236}">
                <a16:creationId xmlns:a16="http://schemas.microsoft.com/office/drawing/2014/main" id="{CEB8F767-F60B-9E4C-84D1-4FCEB0EA383F}"/>
              </a:ext>
            </a:extLst>
          </p:cNvPr>
          <p:cNvCxnSpPr/>
          <p:nvPr/>
        </p:nvCxnSpPr>
        <p:spPr>
          <a:xfrm flipH="1" flipV="1">
            <a:off x="4699350" y="3223632"/>
            <a:ext cx="1078348" cy="1261978"/>
          </a:xfrm>
          <a:prstGeom prst="straightConnector1">
            <a:avLst/>
          </a:prstGeom>
          <a:ln w="28575" cmpd="sng">
            <a:solidFill>
              <a:schemeClr val="accent2"/>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20">
            <a:extLst>
              <a:ext uri="{FF2B5EF4-FFF2-40B4-BE49-F238E27FC236}">
                <a16:creationId xmlns:a16="http://schemas.microsoft.com/office/drawing/2014/main" id="{2529B53C-E362-18A8-9C85-8FD16A2B8955}"/>
              </a:ext>
            </a:extLst>
          </p:cNvPr>
          <p:cNvCxnSpPr/>
          <p:nvPr/>
        </p:nvCxnSpPr>
        <p:spPr>
          <a:xfrm flipV="1">
            <a:off x="2287885" y="3223632"/>
            <a:ext cx="1334496" cy="1261978"/>
          </a:xfrm>
          <a:prstGeom prst="straightConnector1">
            <a:avLst/>
          </a:prstGeom>
          <a:ln w="28575" cmpd="sng">
            <a:solidFill>
              <a:schemeClr val="accent2"/>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E2B76D2-BF5E-6D9C-C106-EF4C75C8B2A8}"/>
              </a:ext>
            </a:extLst>
          </p:cNvPr>
          <p:cNvSpPr txBox="1"/>
          <p:nvPr/>
        </p:nvSpPr>
        <p:spPr>
          <a:xfrm>
            <a:off x="829451" y="2975134"/>
            <a:ext cx="2192400" cy="907731"/>
          </a:xfrm>
          <a:prstGeom prst="rect">
            <a:avLst/>
          </a:prstGeom>
          <a:noFill/>
        </p:spPr>
        <p:txBody>
          <a:bodyPr wrap="none" lIns="0" tIns="0" rIns="0" bIns="0" rtlCol="0">
            <a:spAutoFit/>
          </a:bodyPr>
          <a:lstStyle/>
          <a:p>
            <a:pPr algn="ctr" fontAlgn="base">
              <a:spcBef>
                <a:spcPts val="600"/>
              </a:spcBef>
              <a:spcAft>
                <a:spcPct val="0"/>
              </a:spcAft>
              <a:buClr>
                <a:srgbClr val="F0AB00"/>
              </a:buClr>
              <a:buSzPct val="80000"/>
            </a:pPr>
            <a:r>
              <a:rPr lang="de-DE" sz="1800" kern="0" dirty="0" err="1">
                <a:latin typeface="+mn-lt"/>
                <a:ea typeface="Arial Unicode MS" pitchFamily="34" charset="-128"/>
                <a:cs typeface="Arial Unicode MS" pitchFamily="34" charset="-128"/>
              </a:rPr>
              <a:t>is</a:t>
            </a:r>
            <a:r>
              <a:rPr lang="de-DE" sz="1800" kern="0" dirty="0">
                <a:latin typeface="+mn-lt"/>
                <a:ea typeface="Arial Unicode MS" pitchFamily="34" charset="-128"/>
                <a:cs typeface="Arial Unicode MS" pitchFamily="34" charset="-128"/>
              </a:rPr>
              <a:t> </a:t>
            </a:r>
            <a:r>
              <a:rPr lang="de-DE" sz="1800" kern="0" dirty="0" err="1">
                <a:latin typeface="+mn-lt"/>
                <a:ea typeface="Arial Unicode MS" pitchFamily="34" charset="-128"/>
                <a:cs typeface="Arial Unicode MS" pitchFamily="34" charset="-128"/>
              </a:rPr>
              <a:t>assigned</a:t>
            </a:r>
            <a:r>
              <a:rPr lang="de-DE" sz="1800" kern="0" dirty="0">
                <a:latin typeface="+mn-lt"/>
                <a:ea typeface="Arial Unicode MS" pitchFamily="34" charset="-128"/>
                <a:cs typeface="Arial Unicode MS" pitchFamily="34" charset="-128"/>
              </a:rPr>
              <a:t> </a:t>
            </a:r>
            <a:r>
              <a:rPr lang="de-DE" sz="1800" kern="0" dirty="0" err="1">
                <a:latin typeface="+mn-lt"/>
                <a:ea typeface="Arial Unicode MS" pitchFamily="34" charset="-128"/>
                <a:cs typeface="Arial Unicode MS" pitchFamily="34" charset="-128"/>
              </a:rPr>
              <a:t>to</a:t>
            </a:r>
            <a:endParaRPr lang="de-DE" sz="1800" kern="0" dirty="0">
              <a:latin typeface="+mn-lt"/>
              <a:ea typeface="Arial Unicode MS" pitchFamily="34" charset="-128"/>
              <a:cs typeface="Arial Unicode MS" pitchFamily="34" charset="-128"/>
            </a:endParaRPr>
          </a:p>
          <a:p>
            <a:pPr algn="ctr" fontAlgn="base">
              <a:spcBef>
                <a:spcPts val="600"/>
              </a:spcBef>
              <a:spcAft>
                <a:spcPct val="0"/>
              </a:spcAft>
              <a:buClr>
                <a:srgbClr val="F0AB00"/>
              </a:buClr>
              <a:buSzPct val="80000"/>
            </a:pPr>
            <a:r>
              <a:rPr lang="de-DE" sz="1800" kern="0" dirty="0">
                <a:latin typeface="+mn-lt"/>
                <a:ea typeface="Arial Unicode MS" pitchFamily="34" charset="-128"/>
                <a:cs typeface="Arial Unicode MS" pitchFamily="34" charset="-128"/>
              </a:rPr>
              <a:t>(</a:t>
            </a:r>
            <a:r>
              <a:rPr lang="de-DE" sz="1800" b="1" kern="0" dirty="0" err="1">
                <a:latin typeface="+mn-lt"/>
                <a:ea typeface="Arial Unicode MS" pitchFamily="34" charset="-128"/>
                <a:cs typeface="Arial Unicode MS" pitchFamily="34" charset="-128"/>
              </a:rPr>
              <a:t>static</a:t>
            </a:r>
            <a:r>
              <a:rPr lang="de-DE" sz="1800" b="1" kern="0" dirty="0">
                <a:latin typeface="+mn-lt"/>
                <a:ea typeface="Arial Unicode MS" pitchFamily="34" charset="-128"/>
                <a:cs typeface="Arial Unicode MS" pitchFamily="34" charset="-128"/>
              </a:rPr>
              <a:t> OR </a:t>
            </a:r>
            <a:r>
              <a:rPr lang="de-DE" sz="1800" b="1" kern="0" dirty="0" err="1">
                <a:latin typeface="+mn-lt"/>
                <a:ea typeface="Arial Unicode MS" pitchFamily="34" charset="-128"/>
                <a:cs typeface="Arial Unicode MS" pitchFamily="34" charset="-128"/>
              </a:rPr>
              <a:t>federated</a:t>
            </a:r>
            <a:br>
              <a:rPr lang="de-DE" sz="1800" kern="0" dirty="0">
                <a:latin typeface="+mn-lt"/>
                <a:ea typeface="Arial Unicode MS" pitchFamily="34" charset="-128"/>
                <a:cs typeface="Arial Unicode MS" pitchFamily="34" charset="-128"/>
              </a:rPr>
            </a:br>
            <a:r>
              <a:rPr lang="de-DE" sz="1800" kern="0" dirty="0" err="1">
                <a:latin typeface="+mn-lt"/>
                <a:ea typeface="Arial Unicode MS" pitchFamily="34" charset="-128"/>
                <a:cs typeface="Arial Unicode MS" pitchFamily="34" charset="-128"/>
              </a:rPr>
              <a:t>assignment</a:t>
            </a:r>
            <a:r>
              <a:rPr lang="de-DE" sz="1800" kern="0" dirty="0">
                <a:latin typeface="+mn-lt"/>
                <a:ea typeface="Arial Unicode MS" pitchFamily="34" charset="-128"/>
                <a:cs typeface="Arial Unicode MS" pitchFamily="34" charset="-128"/>
              </a:rPr>
              <a:t>)</a:t>
            </a:r>
            <a:endParaRPr lang="en-US" sz="1800" kern="0" dirty="0" err="1">
              <a:latin typeface="+mn-lt"/>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80DF9B1D-FF33-FC84-ABE3-20288766312B}"/>
              </a:ext>
            </a:extLst>
          </p:cNvPr>
          <p:cNvSpPr txBox="1"/>
          <p:nvPr/>
        </p:nvSpPr>
        <p:spPr>
          <a:xfrm>
            <a:off x="5238524" y="3113601"/>
            <a:ext cx="2000085" cy="630796"/>
          </a:xfrm>
          <a:prstGeom prst="rect">
            <a:avLst/>
          </a:prstGeom>
          <a:noFill/>
        </p:spPr>
        <p:txBody>
          <a:bodyPr wrap="none" lIns="0" tIns="0" rIns="0" bIns="0" rtlCol="0">
            <a:spAutoFit/>
          </a:bodyPr>
          <a:lstStyle/>
          <a:p>
            <a:pPr algn="ctr" fontAlgn="base">
              <a:spcBef>
                <a:spcPts val="600"/>
              </a:spcBef>
              <a:spcAft>
                <a:spcPct val="0"/>
              </a:spcAft>
              <a:buClr>
                <a:srgbClr val="F0AB00"/>
              </a:buClr>
              <a:buSzPct val="80000"/>
            </a:pPr>
            <a:r>
              <a:rPr lang="de-DE" sz="1800" kern="0" dirty="0" err="1">
                <a:latin typeface="+mn-lt"/>
                <a:ea typeface="Arial Unicode MS" pitchFamily="34" charset="-128"/>
                <a:cs typeface="Arial Unicode MS" pitchFamily="34" charset="-128"/>
              </a:rPr>
              <a:t>is</a:t>
            </a:r>
            <a:r>
              <a:rPr lang="de-DE" sz="1800" kern="0" dirty="0">
                <a:latin typeface="+mn-lt"/>
                <a:ea typeface="Arial Unicode MS" pitchFamily="34" charset="-128"/>
                <a:cs typeface="Arial Unicode MS" pitchFamily="34" charset="-128"/>
              </a:rPr>
              <a:t> </a:t>
            </a:r>
            <a:r>
              <a:rPr lang="de-DE" sz="1800" kern="0" dirty="0" err="1">
                <a:latin typeface="+mn-lt"/>
                <a:ea typeface="Arial Unicode MS" pitchFamily="34" charset="-128"/>
                <a:cs typeface="Arial Unicode MS" pitchFamily="34" charset="-128"/>
              </a:rPr>
              <a:t>assigned</a:t>
            </a:r>
            <a:r>
              <a:rPr lang="de-DE" sz="1800" kern="0" dirty="0">
                <a:latin typeface="+mn-lt"/>
                <a:ea typeface="Arial Unicode MS" pitchFamily="34" charset="-128"/>
                <a:cs typeface="Arial Unicode MS" pitchFamily="34" charset="-128"/>
              </a:rPr>
              <a:t> </a:t>
            </a:r>
            <a:r>
              <a:rPr lang="de-DE" sz="1800" kern="0" dirty="0" err="1">
                <a:latin typeface="+mn-lt"/>
                <a:ea typeface="Arial Unicode MS" pitchFamily="34" charset="-128"/>
                <a:cs typeface="Arial Unicode MS" pitchFamily="34" charset="-128"/>
              </a:rPr>
              <a:t>to</a:t>
            </a:r>
            <a:endParaRPr lang="de-DE" sz="1800" kern="0" dirty="0">
              <a:latin typeface="+mn-lt"/>
              <a:ea typeface="Arial Unicode MS" pitchFamily="34" charset="-128"/>
              <a:cs typeface="Arial Unicode MS" pitchFamily="34" charset="-128"/>
            </a:endParaRPr>
          </a:p>
          <a:p>
            <a:pPr algn="ctr" fontAlgn="base">
              <a:spcBef>
                <a:spcPts val="600"/>
              </a:spcBef>
              <a:spcAft>
                <a:spcPct val="0"/>
              </a:spcAft>
              <a:buClr>
                <a:srgbClr val="F0AB00"/>
              </a:buClr>
              <a:buSzPct val="80000"/>
            </a:pPr>
            <a:r>
              <a:rPr lang="de-DE" sz="1800" kern="0" dirty="0">
                <a:latin typeface="+mn-lt"/>
                <a:ea typeface="Arial Unicode MS" pitchFamily="34" charset="-128"/>
                <a:cs typeface="Arial Unicode MS" pitchFamily="34" charset="-128"/>
              </a:rPr>
              <a:t>(</a:t>
            </a:r>
            <a:r>
              <a:rPr lang="de-DE" sz="1800" b="1" kern="0" dirty="0" err="1">
                <a:latin typeface="+mn-lt"/>
                <a:ea typeface="Arial Unicode MS" pitchFamily="34" charset="-128"/>
                <a:cs typeface="Arial Unicode MS" pitchFamily="34" charset="-128"/>
              </a:rPr>
              <a:t>static</a:t>
            </a:r>
            <a:r>
              <a:rPr lang="de-DE" sz="1800" kern="0" dirty="0">
                <a:latin typeface="+mn-lt"/>
                <a:ea typeface="Arial Unicode MS" pitchFamily="34" charset="-128"/>
                <a:cs typeface="Arial Unicode MS" pitchFamily="34" charset="-128"/>
              </a:rPr>
              <a:t> </a:t>
            </a:r>
            <a:r>
              <a:rPr lang="de-DE" sz="1800" kern="0" dirty="0" err="1">
                <a:latin typeface="+mn-lt"/>
                <a:ea typeface="Arial Unicode MS" pitchFamily="34" charset="-128"/>
                <a:cs typeface="Arial Unicode MS" pitchFamily="34" charset="-128"/>
              </a:rPr>
              <a:t>assignment</a:t>
            </a:r>
            <a:r>
              <a:rPr lang="de-DE" sz="1800" kern="0" dirty="0">
                <a:latin typeface="+mn-lt"/>
                <a:ea typeface="Arial Unicode MS" pitchFamily="34" charset="-128"/>
                <a:cs typeface="Arial Unicode MS" pitchFamily="34" charset="-128"/>
              </a:rPr>
              <a:t>)</a:t>
            </a:r>
            <a:endParaRPr lang="en-US" sz="1800" kern="0" dirty="0" err="1">
              <a:latin typeface="+mn-lt"/>
              <a:ea typeface="Arial Unicode MS" pitchFamily="34" charset="-128"/>
              <a:cs typeface="Arial Unicode MS" pitchFamily="34" charset="-128"/>
            </a:endParaRPr>
          </a:p>
        </p:txBody>
      </p:sp>
      <p:pic>
        <p:nvPicPr>
          <p:cNvPr id="38" name="Bild 35">
            <a:extLst>
              <a:ext uri="{FF2B5EF4-FFF2-40B4-BE49-F238E27FC236}">
                <a16:creationId xmlns:a16="http://schemas.microsoft.com/office/drawing/2014/main" id="{B3BCA4B5-2A1D-4729-6376-A7F1C0FE3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3345" y="4137443"/>
            <a:ext cx="1466372" cy="1466372"/>
          </a:xfrm>
          <a:prstGeom prst="rect">
            <a:avLst/>
          </a:prstGeom>
        </p:spPr>
      </p:pic>
      <p:pic>
        <p:nvPicPr>
          <p:cNvPr id="39" name="Bild 6">
            <a:extLst>
              <a:ext uri="{FF2B5EF4-FFF2-40B4-BE49-F238E27FC236}">
                <a16:creationId xmlns:a16="http://schemas.microsoft.com/office/drawing/2014/main" id="{F6ADA735-E04B-EDB9-483C-8439FFC42F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0980" y="4578976"/>
            <a:ext cx="812756" cy="812756"/>
          </a:xfrm>
          <a:prstGeom prst="rect">
            <a:avLst/>
          </a:prstGeom>
        </p:spPr>
      </p:pic>
      <p:pic>
        <p:nvPicPr>
          <p:cNvPr id="40" name="Bild 6">
            <a:extLst>
              <a:ext uri="{FF2B5EF4-FFF2-40B4-BE49-F238E27FC236}">
                <a16:creationId xmlns:a16="http://schemas.microsoft.com/office/drawing/2014/main" id="{DE196770-2821-E216-E288-725D5D5BE3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7529" y="2616243"/>
            <a:ext cx="812756" cy="812756"/>
          </a:xfrm>
          <a:prstGeom prst="rect">
            <a:avLst/>
          </a:prstGeom>
        </p:spPr>
      </p:pic>
      <p:pic>
        <p:nvPicPr>
          <p:cNvPr id="41" name="Bild 6">
            <a:extLst>
              <a:ext uri="{FF2B5EF4-FFF2-40B4-BE49-F238E27FC236}">
                <a16:creationId xmlns:a16="http://schemas.microsoft.com/office/drawing/2014/main" id="{2AB994B1-D71D-8786-9DCD-5538B8CD7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5597" y="2280003"/>
            <a:ext cx="812756" cy="812756"/>
          </a:xfrm>
          <a:prstGeom prst="rect">
            <a:avLst/>
          </a:prstGeom>
        </p:spPr>
      </p:pic>
      <p:sp>
        <p:nvSpPr>
          <p:cNvPr id="42" name="Ellipse 2">
            <a:extLst>
              <a:ext uri="{FF2B5EF4-FFF2-40B4-BE49-F238E27FC236}">
                <a16:creationId xmlns:a16="http://schemas.microsoft.com/office/drawing/2014/main" id="{27C0B5E8-2223-9F3D-DD52-2A7A462A0C74}"/>
              </a:ext>
            </a:extLst>
          </p:cNvPr>
          <p:cNvSpPr/>
          <p:nvPr/>
        </p:nvSpPr>
        <p:spPr bwMode="gray">
          <a:xfrm>
            <a:off x="7998794" y="958350"/>
            <a:ext cx="4041193" cy="3643734"/>
          </a:xfrm>
          <a:prstGeom prst="ellipse">
            <a:avLst/>
          </a:prstGeom>
          <a:solidFill>
            <a:srgbClr val="F9F9F9"/>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dirty="0">
              <a:ln>
                <a:noFill/>
              </a:ln>
              <a:effectLst/>
              <a:uLnTx/>
              <a:uFillTx/>
              <a:ea typeface="Arial Unicode MS" pitchFamily="34" charset="-128"/>
              <a:cs typeface="Arial Unicode MS" pitchFamily="34" charset="-128"/>
            </a:endParaRPr>
          </a:p>
        </p:txBody>
      </p:sp>
      <p:pic>
        <p:nvPicPr>
          <p:cNvPr id="43" name="Bild 21">
            <a:extLst>
              <a:ext uri="{FF2B5EF4-FFF2-40B4-BE49-F238E27FC236}">
                <a16:creationId xmlns:a16="http://schemas.microsoft.com/office/drawing/2014/main" id="{FFB43F00-30B2-862D-CA3E-F4142E0A63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0464" y="3567977"/>
            <a:ext cx="554580" cy="554580"/>
          </a:xfrm>
          <a:prstGeom prst="rect">
            <a:avLst/>
          </a:prstGeom>
        </p:spPr>
      </p:pic>
      <p:sp>
        <p:nvSpPr>
          <p:cNvPr id="44" name="TextBox 43">
            <a:extLst>
              <a:ext uri="{FF2B5EF4-FFF2-40B4-BE49-F238E27FC236}">
                <a16:creationId xmlns:a16="http://schemas.microsoft.com/office/drawing/2014/main" id="{4B304973-BDE5-A5B1-F671-CF787787BCBF}"/>
              </a:ext>
            </a:extLst>
          </p:cNvPr>
          <p:cNvSpPr txBox="1"/>
          <p:nvPr/>
        </p:nvSpPr>
        <p:spPr>
          <a:xfrm>
            <a:off x="8430779" y="4185175"/>
            <a:ext cx="613950" cy="246221"/>
          </a:xfrm>
          <a:prstGeom prst="rect">
            <a:avLst/>
          </a:prstGeom>
          <a:noFill/>
        </p:spPr>
        <p:txBody>
          <a:bodyPr wrap="none" lIns="0" tIns="0" rIns="0" bIns="0" rtlCol="0">
            <a:spAutoFit/>
          </a:bodyPr>
          <a:lstStyle/>
          <a:p>
            <a:pPr algn="ctr" fontAlgn="base">
              <a:spcBef>
                <a:spcPts val="600"/>
              </a:spcBef>
              <a:spcAft>
                <a:spcPct val="0"/>
              </a:spcAft>
              <a:buClr>
                <a:srgbClr val="F0AB00"/>
              </a:buClr>
              <a:buSzPct val="80000"/>
            </a:pPr>
            <a:r>
              <a:rPr lang="en-US" sz="1600" b="1" kern="0" dirty="0">
                <a:solidFill>
                  <a:srgbClr val="666666"/>
                </a:solidFill>
                <a:latin typeface="Arial" panose="020B0604020202020204" pitchFamily="34" charset="0"/>
                <a:ea typeface="Arial Unicode MS" pitchFamily="34" charset="-128"/>
                <a:cs typeface="Arial" panose="020B0604020202020204" pitchFamily="34" charset="0"/>
              </a:rPr>
              <a:t>Scope</a:t>
            </a:r>
          </a:p>
        </p:txBody>
      </p:sp>
      <p:pic>
        <p:nvPicPr>
          <p:cNvPr id="45" name="Bild 82">
            <a:extLst>
              <a:ext uri="{FF2B5EF4-FFF2-40B4-BE49-F238E27FC236}">
                <a16:creationId xmlns:a16="http://schemas.microsoft.com/office/drawing/2014/main" id="{96A8BFED-0886-96AE-77E5-170CA09EA1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98019" y="2105623"/>
            <a:ext cx="676324" cy="676324"/>
          </a:xfrm>
          <a:prstGeom prst="rect">
            <a:avLst/>
          </a:prstGeom>
        </p:spPr>
      </p:pic>
      <p:pic>
        <p:nvPicPr>
          <p:cNvPr id="46" name="Bild 16">
            <a:extLst>
              <a:ext uri="{FF2B5EF4-FFF2-40B4-BE49-F238E27FC236}">
                <a16:creationId xmlns:a16="http://schemas.microsoft.com/office/drawing/2014/main" id="{F9972093-4003-FA25-13FC-ABE39B295B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56181" y="2301734"/>
            <a:ext cx="360000" cy="360000"/>
          </a:xfrm>
          <a:prstGeom prst="rect">
            <a:avLst/>
          </a:prstGeom>
        </p:spPr>
      </p:pic>
      <p:sp>
        <p:nvSpPr>
          <p:cNvPr id="47" name="TextBox 46">
            <a:extLst>
              <a:ext uri="{FF2B5EF4-FFF2-40B4-BE49-F238E27FC236}">
                <a16:creationId xmlns:a16="http://schemas.microsoft.com/office/drawing/2014/main" id="{5FB5AF49-8F26-B498-CD0B-F4B95F52F484}"/>
              </a:ext>
            </a:extLst>
          </p:cNvPr>
          <p:cNvSpPr txBox="1"/>
          <p:nvPr/>
        </p:nvSpPr>
        <p:spPr>
          <a:xfrm>
            <a:off x="9334868" y="2842500"/>
            <a:ext cx="1402627" cy="246221"/>
          </a:xfrm>
          <a:prstGeom prst="rect">
            <a:avLst/>
          </a:prstGeom>
          <a:noFill/>
        </p:spPr>
        <p:txBody>
          <a:bodyPr wrap="none" lIns="0" tIns="0" rIns="0" bIns="0" rtlCol="0">
            <a:spAutoFit/>
          </a:bodyPr>
          <a:lstStyle/>
          <a:p>
            <a:pPr algn="ctr" fontAlgn="base">
              <a:spcBef>
                <a:spcPts val="600"/>
              </a:spcBef>
              <a:spcAft>
                <a:spcPct val="0"/>
              </a:spcAft>
              <a:buClr>
                <a:srgbClr val="F0AB00"/>
              </a:buClr>
              <a:buSzPct val="80000"/>
            </a:pPr>
            <a:r>
              <a:rPr lang="en-US" sz="1600" b="1" kern="0" dirty="0">
                <a:solidFill>
                  <a:srgbClr val="666666"/>
                </a:solidFill>
                <a:latin typeface="Arial" panose="020B0604020202020204" pitchFamily="34" charset="0"/>
                <a:ea typeface="Arial Unicode MS" pitchFamily="34" charset="-128"/>
                <a:cs typeface="Arial" panose="020B0604020202020204" pitchFamily="34" charset="0"/>
              </a:rPr>
              <a:t>Role Template</a:t>
            </a:r>
          </a:p>
        </p:txBody>
      </p:sp>
      <p:pic>
        <p:nvPicPr>
          <p:cNvPr id="48" name="Bild 78">
            <a:extLst>
              <a:ext uri="{FF2B5EF4-FFF2-40B4-BE49-F238E27FC236}">
                <a16:creationId xmlns:a16="http://schemas.microsoft.com/office/drawing/2014/main" id="{D2144C5D-A9B5-FDCE-4C3A-DC18B7830F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43029" y="3619101"/>
            <a:ext cx="452332" cy="452332"/>
          </a:xfrm>
          <a:prstGeom prst="rect">
            <a:avLst/>
          </a:prstGeom>
        </p:spPr>
      </p:pic>
      <p:sp>
        <p:nvSpPr>
          <p:cNvPr id="49" name="TextBox 48">
            <a:extLst>
              <a:ext uri="{FF2B5EF4-FFF2-40B4-BE49-F238E27FC236}">
                <a16:creationId xmlns:a16="http://schemas.microsoft.com/office/drawing/2014/main" id="{1E18629D-E686-8C3A-0BED-4681540B515C}"/>
              </a:ext>
            </a:extLst>
          </p:cNvPr>
          <p:cNvSpPr txBox="1"/>
          <p:nvPr/>
        </p:nvSpPr>
        <p:spPr>
          <a:xfrm>
            <a:off x="10750644" y="4185175"/>
            <a:ext cx="856004" cy="246221"/>
          </a:xfrm>
          <a:prstGeom prst="rect">
            <a:avLst/>
          </a:prstGeom>
          <a:noFill/>
        </p:spPr>
        <p:txBody>
          <a:bodyPr wrap="none" lIns="0" tIns="0" rIns="0" bIns="0" rtlCol="0">
            <a:spAutoFit/>
          </a:bodyPr>
          <a:lstStyle/>
          <a:p>
            <a:pPr algn="ctr" fontAlgn="base">
              <a:spcBef>
                <a:spcPts val="600"/>
              </a:spcBef>
              <a:spcAft>
                <a:spcPct val="0"/>
              </a:spcAft>
              <a:buClr>
                <a:srgbClr val="F0AB00"/>
              </a:buClr>
              <a:buSzPct val="80000"/>
            </a:pPr>
            <a:r>
              <a:rPr lang="en-US" sz="1600" b="1" kern="0" dirty="0">
                <a:solidFill>
                  <a:srgbClr val="666666"/>
                </a:solidFill>
                <a:latin typeface="Arial" panose="020B0604020202020204" pitchFamily="34" charset="0"/>
                <a:ea typeface="Arial Unicode MS" pitchFamily="34" charset="-128"/>
                <a:cs typeface="Arial" panose="020B0604020202020204" pitchFamily="34" charset="0"/>
              </a:rPr>
              <a:t>Attribute</a:t>
            </a:r>
          </a:p>
        </p:txBody>
      </p:sp>
      <p:pic>
        <p:nvPicPr>
          <p:cNvPr id="50" name="Picture 2" descr="C:\Users\D044724\AppData\Local\Temp\Rar$DRa0.652\role_grey_128.png">
            <a:extLst>
              <a:ext uri="{FF2B5EF4-FFF2-40B4-BE49-F238E27FC236}">
                <a16:creationId xmlns:a16="http://schemas.microsoft.com/office/drawing/2014/main" id="{2B61B0F4-F39D-8675-1893-FBCA41F7A3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70570" y="626410"/>
            <a:ext cx="663880" cy="663880"/>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EDBF8A4F-8347-56DC-E111-22D5206B10DD}"/>
              </a:ext>
            </a:extLst>
          </p:cNvPr>
          <p:cNvSpPr txBox="1"/>
          <p:nvPr/>
        </p:nvSpPr>
        <p:spPr>
          <a:xfrm>
            <a:off x="9797375" y="1307445"/>
            <a:ext cx="444032" cy="246221"/>
          </a:xfrm>
          <a:prstGeom prst="rect">
            <a:avLst/>
          </a:prstGeom>
          <a:noFill/>
        </p:spPr>
        <p:txBody>
          <a:bodyPr wrap="none" lIns="0" tIns="0" rIns="0" bIns="0" rtlCol="0">
            <a:spAutoFit/>
          </a:bodyPr>
          <a:lstStyle/>
          <a:p>
            <a:pPr algn="ctr" fontAlgn="base">
              <a:spcBef>
                <a:spcPts val="600"/>
              </a:spcBef>
              <a:spcAft>
                <a:spcPct val="0"/>
              </a:spcAft>
              <a:buClr>
                <a:srgbClr val="F0AB00"/>
              </a:buClr>
              <a:buSzPct val="80000"/>
            </a:pPr>
            <a:r>
              <a:rPr lang="en-US" sz="1600" b="1" kern="0" dirty="0">
                <a:solidFill>
                  <a:srgbClr val="666666"/>
                </a:solidFill>
                <a:latin typeface="Arial" panose="020B0604020202020204" pitchFamily="34" charset="0"/>
                <a:ea typeface="Arial Unicode MS" pitchFamily="34" charset="-128"/>
                <a:cs typeface="Arial" panose="020B0604020202020204" pitchFamily="34" charset="0"/>
              </a:rPr>
              <a:t>Role</a:t>
            </a:r>
          </a:p>
        </p:txBody>
      </p:sp>
      <p:cxnSp>
        <p:nvCxnSpPr>
          <p:cNvPr id="52" name="Straight Connector 52">
            <a:extLst>
              <a:ext uri="{FF2B5EF4-FFF2-40B4-BE49-F238E27FC236}">
                <a16:creationId xmlns:a16="http://schemas.microsoft.com/office/drawing/2014/main" id="{13B60E6C-B6DF-DAB2-FF80-41AE010CE4E7}"/>
              </a:ext>
            </a:extLst>
          </p:cNvPr>
          <p:cNvCxnSpPr/>
          <p:nvPr/>
        </p:nvCxnSpPr>
        <p:spPr>
          <a:xfrm flipV="1">
            <a:off x="9015044" y="3088722"/>
            <a:ext cx="405858" cy="479255"/>
          </a:xfrm>
          <a:prstGeom prst="line">
            <a:avLst/>
          </a:prstGeom>
          <a:ln w="952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Connector 53">
            <a:extLst>
              <a:ext uri="{FF2B5EF4-FFF2-40B4-BE49-F238E27FC236}">
                <a16:creationId xmlns:a16="http://schemas.microsoft.com/office/drawing/2014/main" id="{5E769514-EC92-60B1-08BB-4D9204F797DD}"/>
              </a:ext>
            </a:extLst>
          </p:cNvPr>
          <p:cNvCxnSpPr/>
          <p:nvPr/>
        </p:nvCxnSpPr>
        <p:spPr>
          <a:xfrm flipH="1" flipV="1">
            <a:off x="10575332" y="3088722"/>
            <a:ext cx="367697" cy="479255"/>
          </a:xfrm>
          <a:prstGeom prst="line">
            <a:avLst/>
          </a:prstGeom>
          <a:ln w="952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Connector 54">
            <a:extLst>
              <a:ext uri="{FF2B5EF4-FFF2-40B4-BE49-F238E27FC236}">
                <a16:creationId xmlns:a16="http://schemas.microsoft.com/office/drawing/2014/main" id="{01C09D44-750F-5C2D-A0F4-33DEC39FBD1E}"/>
              </a:ext>
            </a:extLst>
          </p:cNvPr>
          <p:cNvCxnSpPr>
            <a:endCxn id="51" idx="2"/>
          </p:cNvCxnSpPr>
          <p:nvPr/>
        </p:nvCxnSpPr>
        <p:spPr>
          <a:xfrm flipH="1" flipV="1">
            <a:off x="10019391" y="1553666"/>
            <a:ext cx="7301" cy="466393"/>
          </a:xfrm>
          <a:prstGeom prst="line">
            <a:avLst/>
          </a:prstGeom>
          <a:ln w="952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Connector 55">
            <a:extLst>
              <a:ext uri="{FF2B5EF4-FFF2-40B4-BE49-F238E27FC236}">
                <a16:creationId xmlns:a16="http://schemas.microsoft.com/office/drawing/2014/main" id="{5F510DAD-C304-F7C4-737F-7A0D98397BCC}"/>
              </a:ext>
            </a:extLst>
          </p:cNvPr>
          <p:cNvCxnSpPr/>
          <p:nvPr/>
        </p:nvCxnSpPr>
        <p:spPr>
          <a:xfrm>
            <a:off x="7853464" y="1835331"/>
            <a:ext cx="3952728" cy="0"/>
          </a:xfrm>
          <a:prstGeom prst="line">
            <a:avLst/>
          </a:prstGeom>
          <a:ln w="9525">
            <a:solidFill>
              <a:schemeClr val="tx1"/>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EE41C14-51DF-B77D-BB93-732FDC8D9BAD}"/>
              </a:ext>
            </a:extLst>
          </p:cNvPr>
          <p:cNvSpPr txBox="1"/>
          <p:nvPr/>
        </p:nvSpPr>
        <p:spPr>
          <a:xfrm>
            <a:off x="7859376" y="1866931"/>
            <a:ext cx="945772"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design time</a:t>
            </a:r>
          </a:p>
        </p:txBody>
      </p:sp>
      <p:sp>
        <p:nvSpPr>
          <p:cNvPr id="57" name="TextBox 56">
            <a:extLst>
              <a:ext uri="{FF2B5EF4-FFF2-40B4-BE49-F238E27FC236}">
                <a16:creationId xmlns:a16="http://schemas.microsoft.com/office/drawing/2014/main" id="{2C90D93C-42B9-FB24-0C72-4A38961B4297}"/>
              </a:ext>
            </a:extLst>
          </p:cNvPr>
          <p:cNvSpPr txBox="1"/>
          <p:nvPr/>
        </p:nvSpPr>
        <p:spPr>
          <a:xfrm>
            <a:off x="7861424" y="1557269"/>
            <a:ext cx="1412246"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configuration time</a:t>
            </a:r>
          </a:p>
        </p:txBody>
      </p:sp>
    </p:spTree>
    <p:extLst>
      <p:ext uri="{BB962C8B-B14F-4D97-AF65-F5344CB8AC3E}">
        <p14:creationId xmlns:p14="http://schemas.microsoft.com/office/powerpoint/2010/main" val="2369734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29D8716-7171-D388-27AB-0E4395A63189}"/>
              </a:ext>
            </a:extLst>
          </p:cNvPr>
          <p:cNvSpPr>
            <a:spLocks noGrp="1"/>
          </p:cNvSpPr>
          <p:nvPr>
            <p:ph type="title"/>
          </p:nvPr>
        </p:nvSpPr>
        <p:spPr>
          <a:xfrm>
            <a:off x="504001" y="504000"/>
            <a:ext cx="11036358" cy="307777"/>
          </a:xfrm>
        </p:spPr>
        <p:txBody>
          <a:bodyPr/>
          <a:lstStyle/>
          <a:p>
            <a:r>
              <a:rPr kumimoji="1" lang="en-US" altLang="ko-KR" dirty="0"/>
              <a:t>Hands-on</a:t>
            </a:r>
            <a:endParaRPr kumimoji="1" lang="ko-KR" altLang="en-US" dirty="0"/>
          </a:p>
        </p:txBody>
      </p:sp>
      <p:sp>
        <p:nvSpPr>
          <p:cNvPr id="3" name="TextBox 2">
            <a:extLst>
              <a:ext uri="{FF2B5EF4-FFF2-40B4-BE49-F238E27FC236}">
                <a16:creationId xmlns:a16="http://schemas.microsoft.com/office/drawing/2014/main" id="{6D21C4D0-BBD0-4560-33CD-94C79C1D2BFD}"/>
              </a:ext>
            </a:extLst>
          </p:cNvPr>
          <p:cNvSpPr txBox="1"/>
          <p:nvPr/>
        </p:nvSpPr>
        <p:spPr>
          <a:xfrm>
            <a:off x="504001" y="1151907"/>
            <a:ext cx="11036358"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 altLang="ko-KR" sz="1800" b="1" i="0" u="none" strike="noStrike" dirty="0">
                <a:solidFill>
                  <a:srgbClr val="223548"/>
                </a:solidFill>
                <a:effectLst/>
                <a:latin typeface="72" panose="020B0503030000000003" pitchFamily="34" charset="0"/>
                <a:hlinkClick r:id="rId3"/>
              </a:rPr>
              <a:t>Fundamentals of Security in BTP: Implement Authentication and Authorization in a Node.js App</a:t>
            </a:r>
            <a:endParaRPr lang="en" altLang="ko-KR" sz="1800" b="1" i="0" u="none" strike="noStrike" dirty="0">
              <a:solidFill>
                <a:srgbClr val="223548"/>
              </a:solidFill>
              <a:effectLst/>
              <a:latin typeface="72" panose="020B0503030000000003" pitchFamily="34" charset="0"/>
            </a:endParaRPr>
          </a:p>
        </p:txBody>
      </p:sp>
    </p:spTree>
    <p:extLst>
      <p:ext uri="{BB962C8B-B14F-4D97-AF65-F5344CB8AC3E}">
        <p14:creationId xmlns:p14="http://schemas.microsoft.com/office/powerpoint/2010/main" val="115625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EE2592-A653-115B-36DF-2F3D480B941A}"/>
              </a:ext>
            </a:extLst>
          </p:cNvPr>
          <p:cNvSpPr>
            <a:spLocks noGrp="1"/>
          </p:cNvSpPr>
          <p:nvPr>
            <p:ph type="title"/>
          </p:nvPr>
        </p:nvSpPr>
        <p:spPr>
          <a:xfrm>
            <a:off x="504001" y="504000"/>
            <a:ext cx="11036358" cy="307777"/>
          </a:xfrm>
        </p:spPr>
        <p:txBody>
          <a:bodyPr/>
          <a:lstStyle/>
          <a:p>
            <a:r>
              <a:rPr kumimoji="1" lang="en-US" altLang="ko-KR" dirty="0">
                <a:latin typeface="Microsoft GothicNeo" panose="020B0500000101010101" pitchFamily="34" charset="-127"/>
                <a:ea typeface="Microsoft GothicNeo" panose="020B0500000101010101" pitchFamily="34" charset="-127"/>
                <a:cs typeface="Microsoft GothicNeo" panose="020B0500000101010101" pitchFamily="34" charset="-127"/>
              </a:rPr>
              <a:t>Microservice Architecture</a:t>
            </a:r>
            <a:r>
              <a:rPr kumimoji="1" lang="ko-KR" altLang="en-US" dirty="0">
                <a:latin typeface="Microsoft GothicNeo" panose="020B0500000101010101" pitchFamily="34" charset="-127"/>
                <a:ea typeface="Microsoft GothicNeo" panose="020B0500000101010101" pitchFamily="34" charset="-127"/>
                <a:cs typeface="Microsoft GothicNeo" panose="020B0500000101010101" pitchFamily="34" charset="-127"/>
              </a:rPr>
              <a:t> </a:t>
            </a:r>
            <a:r>
              <a:rPr kumimoji="1" lang="en-US" altLang="ko-KR" dirty="0">
                <a:latin typeface="Microsoft GothicNeo" panose="020B0500000101010101" pitchFamily="34" charset="-127"/>
                <a:ea typeface="Microsoft GothicNeo" panose="020B0500000101010101" pitchFamily="34" charset="-127"/>
                <a:cs typeface="Microsoft GothicNeo" panose="020B0500000101010101" pitchFamily="34" charset="-127"/>
              </a:rPr>
              <a:t>&amp;</a:t>
            </a:r>
            <a:r>
              <a:rPr kumimoji="1" lang="ko-KR" altLang="en-US" dirty="0">
                <a:latin typeface="Microsoft GothicNeo" panose="020B0500000101010101" pitchFamily="34" charset="-127"/>
                <a:ea typeface="Microsoft GothicNeo" panose="020B0500000101010101" pitchFamily="34" charset="-127"/>
                <a:cs typeface="Microsoft GothicNeo" panose="020B0500000101010101" pitchFamily="34" charset="-127"/>
              </a:rPr>
              <a:t> </a:t>
            </a:r>
            <a:r>
              <a:rPr kumimoji="1" lang="en-US" altLang="ko-KR" dirty="0">
                <a:latin typeface="Microsoft GothicNeo" panose="020B0500000101010101" pitchFamily="34" charset="-127"/>
                <a:ea typeface="Microsoft GothicNeo" panose="020B0500000101010101" pitchFamily="34" charset="-127"/>
                <a:cs typeface="Microsoft GothicNeo" panose="020B0500000101010101" pitchFamily="34" charset="-127"/>
              </a:rPr>
              <a:t>Hands-on</a:t>
            </a:r>
            <a:endParaRPr kumimoji="1" lang="ko-KR" altLang="en-US" dirty="0">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3" name="TextBox 2">
            <a:extLst>
              <a:ext uri="{FF2B5EF4-FFF2-40B4-BE49-F238E27FC236}">
                <a16:creationId xmlns:a16="http://schemas.microsoft.com/office/drawing/2014/main" id="{A5643A0A-8975-2DB2-53F8-FFA4AC251B70}"/>
              </a:ext>
            </a:extLst>
          </p:cNvPr>
          <p:cNvSpPr txBox="1"/>
          <p:nvPr/>
        </p:nvSpPr>
        <p:spPr>
          <a:xfrm>
            <a:off x="1390285" y="4569597"/>
            <a:ext cx="2172716" cy="977502"/>
          </a:xfrm>
          <a:prstGeom prst="rect">
            <a:avLst/>
          </a:prstGeom>
          <a:noFill/>
          <a:ln>
            <a:solidFill>
              <a:schemeClr val="tx1"/>
            </a:solidFill>
          </a:ln>
        </p:spPr>
        <p:txBody>
          <a:bodyPr wrap="square" lIns="0" tIns="0" rIns="0" bIns="0" rtlCol="0" anchor="ctr">
            <a:noAutofit/>
          </a:bodyPr>
          <a:lstStyle/>
          <a:p>
            <a:pPr algn="ctr" fontAlgn="base">
              <a:spcBef>
                <a:spcPct val="50000"/>
              </a:spcBef>
              <a:spcAft>
                <a:spcPct val="0"/>
              </a:spcAft>
              <a:buClr>
                <a:srgbClr val="F0AB00"/>
              </a:buClr>
              <a:buSzPct val="80000"/>
            </a:pPr>
            <a:endParaRPr kumimoji="1" lang="en-US" altLang="ko-KR" sz="1400" kern="0" dirty="0">
              <a:latin typeface="Microsoft GothicNeo" panose="020B0500000101010101" pitchFamily="34" charset="-127"/>
              <a:ea typeface="Microsoft GothicNeo" panose="020B0500000101010101" pitchFamily="34" charset="-127"/>
              <a:cs typeface="Microsoft GothicNeo" panose="020B0500000101010101" pitchFamily="34" charset="-127"/>
            </a:endParaRPr>
          </a:p>
          <a:p>
            <a:pPr algn="ctr" fontAlgn="base">
              <a:spcBef>
                <a:spcPct val="50000"/>
              </a:spcBef>
              <a:spcAft>
                <a:spcPct val="0"/>
              </a:spcAft>
              <a:buClr>
                <a:srgbClr val="F0AB00"/>
              </a:buClr>
              <a:buSzPct val="80000"/>
            </a:pPr>
            <a:r>
              <a:rPr kumimoji="1" lang="en-US" altLang="ko-KR" sz="1400" b="1" kern="0" dirty="0">
                <a:latin typeface="Microsoft GothicNeo" panose="020B0500000101010101" pitchFamily="34" charset="-127"/>
                <a:ea typeface="Microsoft GothicNeo" panose="020B0500000101010101" pitchFamily="34" charset="-127"/>
                <a:cs typeface="Microsoft GothicNeo" panose="020B0500000101010101" pitchFamily="34" charset="-127"/>
              </a:rPr>
              <a:t>CAP-SRV01</a:t>
            </a:r>
          </a:p>
          <a:p>
            <a:pPr algn="ctr" fontAlgn="base">
              <a:spcBef>
                <a:spcPct val="50000"/>
              </a:spcBef>
              <a:spcAft>
                <a:spcPct val="0"/>
              </a:spcAft>
              <a:buClr>
                <a:srgbClr val="F0AB00"/>
              </a:buClr>
              <a:buSzPct val="80000"/>
            </a:pPr>
            <a:endParaRPr kumimoji="1" lang="ko-KR" altLang="en-US" sz="1400" kern="0" dirty="0" err="1">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4" name="TextBox 3">
            <a:extLst>
              <a:ext uri="{FF2B5EF4-FFF2-40B4-BE49-F238E27FC236}">
                <a16:creationId xmlns:a16="http://schemas.microsoft.com/office/drawing/2014/main" id="{E3668B7A-BA75-8531-A115-B3D32C3F2355}"/>
              </a:ext>
            </a:extLst>
          </p:cNvPr>
          <p:cNvSpPr txBox="1"/>
          <p:nvPr/>
        </p:nvSpPr>
        <p:spPr>
          <a:xfrm>
            <a:off x="3844897" y="4544142"/>
            <a:ext cx="2416687" cy="1002957"/>
          </a:xfrm>
          <a:prstGeom prst="rect">
            <a:avLst/>
          </a:prstGeom>
          <a:noFill/>
          <a:ln>
            <a:solidFill>
              <a:schemeClr val="tx1"/>
            </a:solidFill>
          </a:ln>
        </p:spPr>
        <p:txBody>
          <a:bodyPr wrap="square" lIns="0" tIns="0" rIns="0" bIns="0" rtlCol="0" anchor="ctr">
            <a:noAutofit/>
          </a:bodyPr>
          <a:lstStyle/>
          <a:p>
            <a:pPr algn="ctr" fontAlgn="base">
              <a:spcBef>
                <a:spcPct val="50000"/>
              </a:spcBef>
              <a:spcAft>
                <a:spcPct val="0"/>
              </a:spcAft>
              <a:buClr>
                <a:srgbClr val="F0AB00"/>
              </a:buClr>
              <a:buSzPct val="80000"/>
            </a:pPr>
            <a:endParaRPr kumimoji="1" lang="en-US" altLang="ko-KR" sz="1400" kern="0" dirty="0">
              <a:latin typeface="Microsoft GothicNeo" panose="020B0500000101010101" pitchFamily="34" charset="-127"/>
              <a:ea typeface="Microsoft GothicNeo" panose="020B0500000101010101" pitchFamily="34" charset="-127"/>
              <a:cs typeface="Microsoft GothicNeo" panose="020B0500000101010101" pitchFamily="34" charset="-127"/>
            </a:endParaRPr>
          </a:p>
          <a:p>
            <a:pPr algn="ctr" fontAlgn="base">
              <a:spcBef>
                <a:spcPct val="50000"/>
              </a:spcBef>
              <a:spcAft>
                <a:spcPct val="0"/>
              </a:spcAft>
              <a:buClr>
                <a:srgbClr val="F0AB00"/>
              </a:buClr>
              <a:buSzPct val="80000"/>
            </a:pPr>
            <a:r>
              <a:rPr kumimoji="1" lang="en-US" altLang="ko-KR" sz="1400" b="1" kern="0" dirty="0">
                <a:latin typeface="Microsoft GothicNeo" panose="020B0500000101010101" pitchFamily="34" charset="-127"/>
                <a:ea typeface="Microsoft GothicNeo" panose="020B0500000101010101" pitchFamily="34" charset="-127"/>
                <a:cs typeface="Microsoft GothicNeo" panose="020B0500000101010101" pitchFamily="34" charset="-127"/>
              </a:rPr>
              <a:t>CAP-SRV02</a:t>
            </a:r>
          </a:p>
          <a:p>
            <a:pPr algn="ctr" fontAlgn="base">
              <a:spcBef>
                <a:spcPct val="50000"/>
              </a:spcBef>
              <a:spcAft>
                <a:spcPct val="0"/>
              </a:spcAft>
              <a:buClr>
                <a:srgbClr val="F0AB00"/>
              </a:buClr>
              <a:buSzPct val="80000"/>
            </a:pPr>
            <a:endParaRPr kumimoji="1" lang="ko-KR" altLang="en-US" sz="1400" kern="0" dirty="0" err="1">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5" name="TextBox 4">
            <a:extLst>
              <a:ext uri="{FF2B5EF4-FFF2-40B4-BE49-F238E27FC236}">
                <a16:creationId xmlns:a16="http://schemas.microsoft.com/office/drawing/2014/main" id="{7BB86F7E-87A9-A0CE-875A-B9DD8FC5ACEE}"/>
              </a:ext>
            </a:extLst>
          </p:cNvPr>
          <p:cNvSpPr txBox="1"/>
          <p:nvPr/>
        </p:nvSpPr>
        <p:spPr>
          <a:xfrm>
            <a:off x="1606879" y="3678477"/>
            <a:ext cx="4413910" cy="274213"/>
          </a:xfrm>
          <a:prstGeom prst="rect">
            <a:avLst/>
          </a:prstGeom>
          <a:solidFill>
            <a:schemeClr val="accent3">
              <a:lumMod val="20000"/>
              <a:lumOff val="80000"/>
            </a:schemeClr>
          </a:solidFill>
          <a:ln>
            <a:solidFill>
              <a:schemeClr val="tx1"/>
            </a:solidFill>
          </a:ln>
        </p:spPr>
        <p:txBody>
          <a:bodyPr wrap="square" lIns="0" tIns="0" rIns="0" bIns="0" rtlCol="0" anchor="ctr">
            <a:noAutofit/>
          </a:bodyPr>
          <a:lstStyle/>
          <a:p>
            <a:pPr algn="ctr" fontAlgn="base">
              <a:spcBef>
                <a:spcPct val="50000"/>
              </a:spcBef>
              <a:spcAft>
                <a:spcPct val="0"/>
              </a:spcAft>
              <a:buClr>
                <a:srgbClr val="F0AB00"/>
              </a:buClr>
              <a:buSzPct val="80000"/>
            </a:pPr>
            <a:r>
              <a:rPr kumimoji="1" lang="en-US" altLang="ko-KR" sz="1200" kern="0" dirty="0">
                <a:latin typeface="Microsoft GothicNeo" panose="020B0500000101010101" pitchFamily="34" charset="-127"/>
                <a:ea typeface="Microsoft GothicNeo" panose="020B0500000101010101" pitchFamily="34" charset="-127"/>
                <a:cs typeface="Microsoft GothicNeo" panose="020B0500000101010101" pitchFamily="34" charset="-127"/>
              </a:rPr>
              <a:t>Destination : Authentication(OAuth2UserTokenExchange)</a:t>
            </a:r>
          </a:p>
        </p:txBody>
      </p:sp>
      <p:cxnSp>
        <p:nvCxnSpPr>
          <p:cNvPr id="6" name="구부러진 연결선[U] 5">
            <a:extLst>
              <a:ext uri="{FF2B5EF4-FFF2-40B4-BE49-F238E27FC236}">
                <a16:creationId xmlns:a16="http://schemas.microsoft.com/office/drawing/2014/main" id="{AF550B78-9119-7634-70F3-92C27AA61473}"/>
              </a:ext>
            </a:extLst>
          </p:cNvPr>
          <p:cNvCxnSpPr>
            <a:cxnSpLocks/>
            <a:stCxn id="11" idx="2"/>
            <a:endCxn id="5" idx="0"/>
          </p:cNvCxnSpPr>
          <p:nvPr/>
        </p:nvCxnSpPr>
        <p:spPr>
          <a:xfrm rot="16200000" flipH="1">
            <a:off x="3500113" y="3364755"/>
            <a:ext cx="584955" cy="42488"/>
          </a:xfrm>
          <a:prstGeom prst="curved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구부러진 연결선[U] 6">
            <a:extLst>
              <a:ext uri="{FF2B5EF4-FFF2-40B4-BE49-F238E27FC236}">
                <a16:creationId xmlns:a16="http://schemas.microsoft.com/office/drawing/2014/main" id="{365C952D-C73A-6A51-CB27-E95E9666117F}"/>
              </a:ext>
            </a:extLst>
          </p:cNvPr>
          <p:cNvCxnSpPr>
            <a:cxnSpLocks/>
            <a:stCxn id="5" idx="2"/>
            <a:endCxn id="3" idx="0"/>
          </p:cNvCxnSpPr>
          <p:nvPr/>
        </p:nvCxnSpPr>
        <p:spPr>
          <a:xfrm rot="5400000">
            <a:off x="2836786" y="3592548"/>
            <a:ext cx="616907" cy="1337191"/>
          </a:xfrm>
          <a:prstGeom prst="curved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구부러진 연결선[U] 7">
            <a:extLst>
              <a:ext uri="{FF2B5EF4-FFF2-40B4-BE49-F238E27FC236}">
                <a16:creationId xmlns:a16="http://schemas.microsoft.com/office/drawing/2014/main" id="{3413D0E0-12E3-CD2E-CE50-E927697422A7}"/>
              </a:ext>
            </a:extLst>
          </p:cNvPr>
          <p:cNvCxnSpPr>
            <a:cxnSpLocks/>
            <a:stCxn id="5" idx="2"/>
            <a:endCxn id="4" idx="0"/>
          </p:cNvCxnSpPr>
          <p:nvPr/>
        </p:nvCxnSpPr>
        <p:spPr>
          <a:xfrm rot="16200000" flipH="1">
            <a:off x="4137811" y="3628712"/>
            <a:ext cx="591452" cy="1239407"/>
          </a:xfrm>
          <a:prstGeom prst="curvedConnector3">
            <a:avLst>
              <a:gd name="adj1" fmla="val 50000"/>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9" name="그룹 8">
            <a:extLst>
              <a:ext uri="{FF2B5EF4-FFF2-40B4-BE49-F238E27FC236}">
                <a16:creationId xmlns:a16="http://schemas.microsoft.com/office/drawing/2014/main" id="{58B5DACC-20C9-0B50-323B-1F0FFA064232}"/>
              </a:ext>
            </a:extLst>
          </p:cNvPr>
          <p:cNvGrpSpPr/>
          <p:nvPr/>
        </p:nvGrpSpPr>
        <p:grpSpPr>
          <a:xfrm>
            <a:off x="2511388" y="1778236"/>
            <a:ext cx="2519916" cy="1315286"/>
            <a:chOff x="1863524" y="1555491"/>
            <a:chExt cx="2519916" cy="1315286"/>
          </a:xfrm>
        </p:grpSpPr>
        <p:sp>
          <p:nvSpPr>
            <p:cNvPr id="10" name="TextBox 9">
              <a:extLst>
                <a:ext uri="{FF2B5EF4-FFF2-40B4-BE49-F238E27FC236}">
                  <a16:creationId xmlns:a16="http://schemas.microsoft.com/office/drawing/2014/main" id="{34B9A247-2C6B-D358-8B1F-2535A2ADBD7D}"/>
                </a:ext>
              </a:extLst>
            </p:cNvPr>
            <p:cNvSpPr txBox="1"/>
            <p:nvPr/>
          </p:nvSpPr>
          <p:spPr>
            <a:xfrm>
              <a:off x="2245857" y="1916452"/>
              <a:ext cx="1956122" cy="399931"/>
            </a:xfrm>
            <a:prstGeom prst="rect">
              <a:avLst/>
            </a:prstGeom>
            <a:noFill/>
            <a:ln>
              <a:solidFill>
                <a:schemeClr val="tx1"/>
              </a:solidFill>
            </a:ln>
          </p:spPr>
          <p:txBody>
            <a:bodyPr wrap="square" lIns="0" tIns="0" rIns="0" bIns="0" rtlCol="0" anchor="ctr">
              <a:noAutofit/>
            </a:bodyPr>
            <a:lstStyle/>
            <a:p>
              <a:pPr algn="ctr" fontAlgn="base">
                <a:spcBef>
                  <a:spcPct val="50000"/>
                </a:spcBef>
                <a:spcAft>
                  <a:spcPct val="0"/>
                </a:spcAft>
                <a:buClr>
                  <a:srgbClr val="F0AB00"/>
                </a:buClr>
                <a:buSzPct val="80000"/>
              </a:pPr>
              <a:r>
                <a:rPr kumimoji="1" lang="en-US" altLang="ko-KR" sz="1400" kern="0" dirty="0">
                  <a:latin typeface="Microsoft GothicNeo" panose="020B0500000101010101" pitchFamily="34" charset="-127"/>
                  <a:ea typeface="Microsoft GothicNeo" panose="020B0500000101010101" pitchFamily="34" charset="-127"/>
                  <a:cs typeface="Microsoft GothicNeo" panose="020B0500000101010101" pitchFamily="34" charset="-127"/>
                </a:rPr>
                <a:t>UI5 App</a:t>
              </a:r>
            </a:p>
          </p:txBody>
        </p:sp>
        <p:sp>
          <p:nvSpPr>
            <p:cNvPr id="11" name="TextBox 10">
              <a:extLst>
                <a:ext uri="{FF2B5EF4-FFF2-40B4-BE49-F238E27FC236}">
                  <a16:creationId xmlns:a16="http://schemas.microsoft.com/office/drawing/2014/main" id="{7989750E-6AD6-2FF5-B3C6-6353FCAD5FA8}"/>
                </a:ext>
              </a:extLst>
            </p:cNvPr>
            <p:cNvSpPr txBox="1"/>
            <p:nvPr/>
          </p:nvSpPr>
          <p:spPr>
            <a:xfrm>
              <a:off x="1863524" y="1555491"/>
              <a:ext cx="2519916" cy="1315286"/>
            </a:xfrm>
            <a:prstGeom prst="rect">
              <a:avLst/>
            </a:prstGeom>
            <a:noFill/>
            <a:ln>
              <a:solidFill>
                <a:schemeClr val="tx1"/>
              </a:solidFill>
            </a:ln>
          </p:spPr>
          <p:txBody>
            <a:bodyPr wrap="square" lIns="0" tIns="0" rIns="0" bIns="0" rtlCol="0">
              <a:noAutofit/>
            </a:bodyPr>
            <a:lstStyle/>
            <a:p>
              <a:pPr algn="ctr" fontAlgn="base">
                <a:spcBef>
                  <a:spcPct val="50000"/>
                </a:spcBef>
                <a:spcAft>
                  <a:spcPct val="0"/>
                </a:spcAft>
                <a:buClr>
                  <a:srgbClr val="F0AB00"/>
                </a:buClr>
                <a:buSzPct val="80000"/>
              </a:pPr>
              <a:r>
                <a:rPr kumimoji="1" lang="en-US" altLang="ko-KR" sz="1400" b="1" kern="0" dirty="0">
                  <a:latin typeface="Microsoft GothicNeo" panose="020B0500000101010101" pitchFamily="34" charset="-127"/>
                  <a:ea typeface="Microsoft GothicNeo" panose="020B0500000101010101" pitchFamily="34" charset="-127"/>
                  <a:cs typeface="Microsoft GothicNeo" panose="020B0500000101010101" pitchFamily="34" charset="-127"/>
                </a:rPr>
                <a:t>App Router</a:t>
              </a:r>
            </a:p>
            <a:p>
              <a:pPr algn="ctr" fontAlgn="base">
                <a:spcBef>
                  <a:spcPct val="50000"/>
                </a:spcBef>
                <a:spcAft>
                  <a:spcPct val="0"/>
                </a:spcAft>
                <a:buClr>
                  <a:srgbClr val="F0AB00"/>
                </a:buClr>
                <a:buSzPct val="80000"/>
              </a:pPr>
              <a:endParaRPr kumimoji="1" lang="ko-KR" altLang="en-US" sz="1400" kern="0" dirty="0" err="1">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12" name="TextBox 11">
              <a:extLst>
                <a:ext uri="{FF2B5EF4-FFF2-40B4-BE49-F238E27FC236}">
                  <a16:creationId xmlns:a16="http://schemas.microsoft.com/office/drawing/2014/main" id="{E0F550A8-9952-E51F-3149-4A70A2D9AA5F}"/>
                </a:ext>
              </a:extLst>
            </p:cNvPr>
            <p:cNvSpPr txBox="1"/>
            <p:nvPr/>
          </p:nvSpPr>
          <p:spPr>
            <a:xfrm>
              <a:off x="1948886" y="2542692"/>
              <a:ext cx="1966885"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100" kern="0" dirty="0">
                  <a:solidFill>
                    <a:schemeClr val="accent1"/>
                  </a:solidFill>
                  <a:latin typeface="Microsoft GothicNeo" panose="020B0500000101010101" pitchFamily="34" charset="-127"/>
                  <a:ea typeface="Microsoft GothicNeo" panose="020B0500000101010101" pitchFamily="34" charset="-127"/>
                  <a:cs typeface="Microsoft GothicNeo" panose="020B0500000101010101" pitchFamily="34" charset="-127"/>
                </a:rPr>
                <a:t>Required resource : Same-UAA</a:t>
              </a:r>
              <a:endParaRPr kumimoji="1" lang="ko-KR" altLang="en-US" sz="1100" kern="0" dirty="0" err="1">
                <a:solidFill>
                  <a:schemeClr val="accent1"/>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grpSp>
      <p:sp>
        <p:nvSpPr>
          <p:cNvPr id="13" name="직사각형 12">
            <a:extLst>
              <a:ext uri="{FF2B5EF4-FFF2-40B4-BE49-F238E27FC236}">
                <a16:creationId xmlns:a16="http://schemas.microsoft.com/office/drawing/2014/main" id="{D6B5FD63-4A30-834B-26DE-7CC09326D1F8}"/>
              </a:ext>
            </a:extLst>
          </p:cNvPr>
          <p:cNvSpPr/>
          <p:nvPr/>
        </p:nvSpPr>
        <p:spPr bwMode="gray">
          <a:xfrm>
            <a:off x="1157150" y="1350880"/>
            <a:ext cx="5474826" cy="4413072"/>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14" name="TextBox 13">
            <a:extLst>
              <a:ext uri="{FF2B5EF4-FFF2-40B4-BE49-F238E27FC236}">
                <a16:creationId xmlns:a16="http://schemas.microsoft.com/office/drawing/2014/main" id="{AE807D3B-37CE-3077-66EB-6C2338F0ED58}"/>
              </a:ext>
            </a:extLst>
          </p:cNvPr>
          <p:cNvSpPr txBox="1"/>
          <p:nvPr/>
        </p:nvSpPr>
        <p:spPr>
          <a:xfrm>
            <a:off x="1222730" y="1360960"/>
            <a:ext cx="1500411"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400" b="1" kern="0" dirty="0">
                <a:latin typeface="Microsoft GothicNeo" panose="020B0500000101010101" pitchFamily="34" charset="-127"/>
                <a:ea typeface="Microsoft GothicNeo" panose="020B0500000101010101" pitchFamily="34" charset="-127"/>
                <a:cs typeface="Microsoft GothicNeo" panose="020B0500000101010101" pitchFamily="34" charset="-127"/>
              </a:rPr>
              <a:t>BTP – CF Runtime</a:t>
            </a:r>
            <a:endParaRPr kumimoji="1" lang="ko-KR" altLang="en-US" sz="1400" b="1" kern="0" dirty="0" err="1">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15" name="TextBox 14">
            <a:extLst>
              <a:ext uri="{FF2B5EF4-FFF2-40B4-BE49-F238E27FC236}">
                <a16:creationId xmlns:a16="http://schemas.microsoft.com/office/drawing/2014/main" id="{E1C342A1-E685-6C7A-237F-F0299AF077BD}"/>
              </a:ext>
            </a:extLst>
          </p:cNvPr>
          <p:cNvSpPr txBox="1"/>
          <p:nvPr/>
        </p:nvSpPr>
        <p:spPr>
          <a:xfrm>
            <a:off x="1379666" y="5251842"/>
            <a:ext cx="1966885"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100" kern="0" dirty="0">
                <a:solidFill>
                  <a:schemeClr val="accent1"/>
                </a:solidFill>
                <a:latin typeface="Microsoft GothicNeo" panose="020B0500000101010101" pitchFamily="34" charset="-127"/>
                <a:ea typeface="Microsoft GothicNeo" panose="020B0500000101010101" pitchFamily="34" charset="-127"/>
                <a:cs typeface="Microsoft GothicNeo" panose="020B0500000101010101" pitchFamily="34" charset="-127"/>
              </a:rPr>
              <a:t>Required resource : Same-UAA</a:t>
            </a:r>
            <a:endParaRPr kumimoji="1" lang="ko-KR" altLang="en-US" sz="1100" kern="0" dirty="0" err="1">
              <a:solidFill>
                <a:schemeClr val="accent1"/>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16" name="TextBox 15">
            <a:extLst>
              <a:ext uri="{FF2B5EF4-FFF2-40B4-BE49-F238E27FC236}">
                <a16:creationId xmlns:a16="http://schemas.microsoft.com/office/drawing/2014/main" id="{04D527B1-79A8-181A-84D1-01E02A7AC96E}"/>
              </a:ext>
            </a:extLst>
          </p:cNvPr>
          <p:cNvSpPr txBox="1"/>
          <p:nvPr/>
        </p:nvSpPr>
        <p:spPr>
          <a:xfrm>
            <a:off x="3907829" y="5266591"/>
            <a:ext cx="1966885"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100" kern="0" dirty="0">
                <a:solidFill>
                  <a:schemeClr val="accent1"/>
                </a:solidFill>
                <a:latin typeface="Microsoft GothicNeo" panose="020B0500000101010101" pitchFamily="34" charset="-127"/>
                <a:ea typeface="Microsoft GothicNeo" panose="020B0500000101010101" pitchFamily="34" charset="-127"/>
                <a:cs typeface="Microsoft GothicNeo" panose="020B0500000101010101" pitchFamily="34" charset="-127"/>
              </a:rPr>
              <a:t>Required resource : Same-UAA</a:t>
            </a:r>
            <a:endParaRPr kumimoji="1" lang="ko-KR" altLang="en-US" sz="1100" kern="0" dirty="0" err="1">
              <a:solidFill>
                <a:schemeClr val="accent1"/>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18" name="TextBox 17">
            <a:extLst>
              <a:ext uri="{FF2B5EF4-FFF2-40B4-BE49-F238E27FC236}">
                <a16:creationId xmlns:a16="http://schemas.microsoft.com/office/drawing/2014/main" id="{49FCE963-2944-A1DA-9D86-3D32FF25A80B}"/>
              </a:ext>
            </a:extLst>
          </p:cNvPr>
          <p:cNvSpPr txBox="1"/>
          <p:nvPr/>
        </p:nvSpPr>
        <p:spPr>
          <a:xfrm>
            <a:off x="7232073" y="1670514"/>
            <a:ext cx="4157035"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 altLang="ko-KR" sz="1400" b="0" i="0" u="none" strike="noStrike" dirty="0">
                <a:solidFill>
                  <a:srgbClr val="212121"/>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Frontend : </a:t>
            </a:r>
            <a:r>
              <a:rPr lang="en" altLang="ko-KR" sz="1400" b="0" i="0" u="sng" dirty="0">
                <a:solidFill>
                  <a:srgbClr val="0078D7"/>
                </a:solidFill>
                <a:effectLst/>
                <a:latin typeface="Microsoft GothicNeo" panose="020B0500000101010101" pitchFamily="34" charset="-127"/>
                <a:ea typeface="Microsoft GothicNeo" panose="020B0500000101010101" pitchFamily="34" charset="-127"/>
                <a:cs typeface="Microsoft GothicNeo" panose="020B0500000101010101" pitchFamily="34" charset="-127"/>
                <a:hlinkClick r:id="rId2" tooltip="https://github.com/micol92/microapp02"/>
              </a:rPr>
              <a:t>https://github.com/micol92/microapp02</a:t>
            </a:r>
            <a:endParaRPr kumimoji="1" lang="ko-KR" altLang="en-US" sz="1800" kern="0" dirty="0">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20" name="TextBox 19">
            <a:extLst>
              <a:ext uri="{FF2B5EF4-FFF2-40B4-BE49-F238E27FC236}">
                <a16:creationId xmlns:a16="http://schemas.microsoft.com/office/drawing/2014/main" id="{B6D1BFEC-542E-7137-4F6E-4362C31EB299}"/>
              </a:ext>
            </a:extLst>
          </p:cNvPr>
          <p:cNvSpPr txBox="1"/>
          <p:nvPr/>
        </p:nvSpPr>
        <p:spPr>
          <a:xfrm>
            <a:off x="7232072" y="2139197"/>
            <a:ext cx="4451540"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 altLang="ko-KR" sz="1400" b="0" i="0" u="none" strike="noStrike" dirty="0">
                <a:solidFill>
                  <a:srgbClr val="212121"/>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Backend CAP : </a:t>
            </a:r>
            <a:r>
              <a:rPr lang="en" altLang="ko-KR" sz="1400" b="0" i="0" u="sng" dirty="0">
                <a:solidFill>
                  <a:srgbClr val="0078D7"/>
                </a:solidFill>
                <a:effectLst/>
                <a:latin typeface="Microsoft GothicNeo" panose="020B0500000101010101" pitchFamily="34" charset="-127"/>
                <a:ea typeface="Microsoft GothicNeo" panose="020B0500000101010101" pitchFamily="34" charset="-127"/>
                <a:cs typeface="Microsoft GothicNeo" panose="020B0500000101010101" pitchFamily="34" charset="-127"/>
                <a:hlinkClick r:id="rId3" tooltip="https://github.com/micol92/microcap02"/>
              </a:rPr>
              <a:t>https://github.com/micol92/microcap02</a:t>
            </a:r>
            <a:endParaRPr kumimoji="1" lang="ko-KR" altLang="en-US" sz="2400" kern="0" dirty="0">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Tree>
    <p:extLst>
      <p:ext uri="{BB962C8B-B14F-4D97-AF65-F5344CB8AC3E}">
        <p14:creationId xmlns:p14="http://schemas.microsoft.com/office/powerpoint/2010/main" val="11498072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P_AGENDA" val="TOC TOCShowsSubsections Dividers SectionNumber SlideNumber"/>
</p:tagLst>
</file>

<file path=ppt/tags/tag1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00 [4]&quot; Source=&quot;Harvey 100&quot; /&gt;"/>
</p:tagLst>
</file>

<file path=ppt/tags/tag10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4/100 [94]&quot; Source=&quot;Harvey 100&quot; /&gt;"/>
</p:tagLst>
</file>

<file path=ppt/tags/tag10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5/100 [95]&quot; Source=&quot;Harvey 100&quot; /&gt;"/>
</p:tagLst>
</file>

<file path=ppt/tags/tag10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6/100 [96]&quot; Source=&quot;Harvey 100&quot; /&gt;"/>
</p:tagLst>
</file>

<file path=ppt/tags/tag10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7/100 [97]&quot; Source=&quot;Harvey 100&quot; /&gt;"/>
</p:tagLst>
</file>

<file path=ppt/tags/tag10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8/100 [98]&quot; Source=&quot;Harvey 100&quot; /&gt;"/>
</p:tagLst>
</file>

<file path=ppt/tags/tag10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9/100 [99]&quot; Source=&quot;Harvey 100&quot; /&gt;"/>
</p:tagLst>
</file>

<file path=ppt/tags/tag10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0/100 [100]&quot; Source=&quot;Harvey 100&quot; /&gt;"/>
</p:tagLst>
</file>

<file path=ppt/tags/tag10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0/8 [0]&quot; /&gt;"/>
</p:tagLst>
</file>

<file path=ppt/tags/tag10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1/8 [1]&quot; /&gt;"/>
</p:tagLst>
</file>

<file path=ppt/tags/tag10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2/8 [2]&quot; /&gt;"/>
</p:tagLst>
</file>

<file path=ppt/tags/tag1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00 [5]&quot; Source=&quot;Harvey 100&quot; /&gt;"/>
</p:tagLst>
</file>

<file path=ppt/tags/tag11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3/8 [3]&quot; /&gt;"/>
</p:tagLst>
</file>

<file path=ppt/tags/tag11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4/8 [4]&quot; /&gt;"/>
</p:tagLst>
</file>

<file path=ppt/tags/tag11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5/8 [5]&quot; /&gt;"/>
</p:tagLst>
</file>

<file path=ppt/tags/tag11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6/8 [6]&quot; /&gt;"/>
</p:tagLst>
</file>

<file path=ppt/tags/tag11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7/8 [7]&quot; /&gt;"/>
</p:tagLst>
</file>

<file path=ppt/tags/tag11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8/8 [8]&quot; /&gt;"/>
</p:tagLst>
</file>

<file path=ppt/tags/tag11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0/4 [0]&quot; /&gt;"/>
</p:tagLst>
</file>

<file path=ppt/tags/tag11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1/4 [1]&quot; /&gt;"/>
</p:tagLst>
</file>

<file path=ppt/tags/tag11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2/4 [2]&quot; /&gt;"/>
</p:tagLst>
</file>

<file path=ppt/tags/tag11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3/4 [3]&quot; /&gt;"/>
</p:tagLst>
</file>

<file path=ppt/tags/tag1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00 [6]&quot; Source=&quot;Harvey 100&quot; /&gt;"/>
</p:tagLst>
</file>

<file path=ppt/tags/tag12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4/4 [4]&quot; /&gt;"/>
</p:tagLst>
</file>

<file path=ppt/tags/tag12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0/3 [0]&quot; /&gt;"/>
</p:tagLst>
</file>

<file path=ppt/tags/tag12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1/3 [1]&quot; /&gt;"/>
</p:tagLst>
</file>

<file path=ppt/tags/tag12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2/3 [2]&quot; /&gt;"/>
</p:tagLst>
</file>

<file path=ppt/tags/tag12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3/3 [3]&quot; /&gt;"/>
</p:tagLst>
</file>

<file path=ppt/tags/tag12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True&quot; Source=&quot;Group 4&quot; Layer=&quot;Group 4&quot; /&gt;"/>
</p:tagLst>
</file>

<file path=ppt/tags/tag12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True&quot; Source=&quot;Group 5&quot; Layer=&quot;Group 5&quot; /&gt;"/>
</p:tagLst>
</file>

<file path=ppt/tags/tag12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True&quot; Source=&quot;Harvey 8&quot; Layer=&quot;Harvey 8&quot; /&gt;"/>
</p:tagLst>
</file>

<file path=ppt/tags/tag12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d5f66dcd-7c8d-4661-849b-23a9587c15e3&quot; /&gt;"/>
  <p:tag name="SP_POWERSHAPE" val="&lt;PowerShapeTag ClassVersion=&quot;0&quot; GUID=&quot;81f1f80b-b882-418d-8bbb-9c38d8d27274&quot; IsConsolidated=&quot;False&quot; IsTopLevel=&quot;True&quot; Layer=&quot;Harvey 100&quot; Source=&quot;Harvey 100&quot; /&gt;"/>
</p:tagLst>
</file>

<file path=ppt/tags/tag1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0/100 [0]&quot; Source=&quot;Harvey 100&quot; /&gt;"/>
</p:tagLst>
</file>

<file path=ppt/tags/tag1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00 [7]&quot; Source=&quot;Harvey 100&quot; /&gt;"/>
</p:tagLst>
</file>

<file path=ppt/tags/tag13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00 [1]&quot; Source=&quot;Harvey 100&quot; /&gt;"/>
</p:tagLst>
</file>

<file path=ppt/tags/tag13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00 [2]&quot; Source=&quot;Harvey 100&quot; /&gt;"/>
</p:tagLst>
</file>

<file path=ppt/tags/tag13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00 [3]&quot; Source=&quot;Harvey 100&quot; /&gt;"/>
</p:tagLst>
</file>

<file path=ppt/tags/tag13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00 [4]&quot; Source=&quot;Harvey 100&quot; /&gt;"/>
</p:tagLst>
</file>

<file path=ppt/tags/tag13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00 [5]&quot; Source=&quot;Harvey 100&quot; /&gt;"/>
</p:tagLst>
</file>

<file path=ppt/tags/tag13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00 [6]&quot; Source=&quot;Harvey 100&quot; /&gt;"/>
</p:tagLst>
</file>

<file path=ppt/tags/tag13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00 [7]&quot; Source=&quot;Harvey 100&quot; /&gt;"/>
</p:tagLst>
</file>

<file path=ppt/tags/tag13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00 [8]&quot; Source=&quot;Harvey 100&quot; /&gt;"/>
</p:tagLst>
</file>

<file path=ppt/tags/tag13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00 [9]&quot; Source=&quot;Harvey 100&quot; /&gt;"/>
</p:tagLst>
</file>

<file path=ppt/tags/tag13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100 [10]&quot; Source=&quot;Harvey 100&quot; /&gt;"/>
</p:tagLst>
</file>

<file path=ppt/tags/tag1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00 [8]&quot; Source=&quot;Harvey 100&quot; /&gt;"/>
</p:tagLst>
</file>

<file path=ppt/tags/tag14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100 [11]&quot; Source=&quot;Harvey 100&quot; /&gt;"/>
</p:tagLst>
</file>

<file path=ppt/tags/tag14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2/100 [12]&quot; Source=&quot;Harvey 100&quot; /&gt;"/>
</p:tagLst>
</file>

<file path=ppt/tags/tag14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3/100 [13]&quot; Source=&quot;Harvey 100&quot; /&gt;"/>
</p:tagLst>
</file>

<file path=ppt/tags/tag14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4/100 [14]&quot; Source=&quot;Harvey 100&quot; /&gt;"/>
</p:tagLst>
</file>

<file path=ppt/tags/tag14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5/100 [15]&quot; Source=&quot;Harvey 100&quot; /&gt;"/>
</p:tagLst>
</file>

<file path=ppt/tags/tag14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6/100 [16]&quot; Source=&quot;Harvey 100&quot; /&gt;"/>
</p:tagLst>
</file>

<file path=ppt/tags/tag14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7/100 [17]&quot; Source=&quot;Harvey 100&quot; /&gt;"/>
</p:tagLst>
</file>

<file path=ppt/tags/tag14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8/100 [18]&quot; Source=&quot;Harvey 100&quot; /&gt;"/>
</p:tagLst>
</file>

<file path=ppt/tags/tag14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9/100 [19]&quot; Source=&quot;Harvey 100&quot; /&gt;"/>
</p:tagLst>
</file>

<file path=ppt/tags/tag14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0/100 [20]&quot; Source=&quot;Harvey 100&quot; /&gt;"/>
</p:tagLst>
</file>

<file path=ppt/tags/tag1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00 [9]&quot; Source=&quot;Harvey 100&quot; /&gt;"/>
</p:tagLst>
</file>

<file path=ppt/tags/tag15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100 [21]&quot; Source=&quot;Harvey 100&quot; /&gt;"/>
</p:tagLst>
</file>

<file path=ppt/tags/tag15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2/100 [22]&quot; Source=&quot;Harvey 100&quot; /&gt;"/>
</p:tagLst>
</file>

<file path=ppt/tags/tag1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3/100 [23]&quot; Source=&quot;Harvey 100&quot; /&gt;"/>
</p:tagLst>
</file>

<file path=ppt/tags/tag15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4/100 [24]&quot; Source=&quot;Harvey 100&quot; /&gt;"/>
</p:tagLst>
</file>

<file path=ppt/tags/tag15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5/100 [25]&quot; Source=&quot;Harvey 100&quot; /&gt;"/>
</p:tagLst>
</file>

<file path=ppt/tags/tag15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6/100 [26]&quot; Source=&quot;Harvey 100&quot; /&gt;"/>
</p:tagLst>
</file>

<file path=ppt/tags/tag15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7/100 [27]&quot; Source=&quot;Harvey 100&quot; /&gt;"/>
</p:tagLst>
</file>

<file path=ppt/tags/tag15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8/100 [28]&quot; Source=&quot;Harvey 100&quot; /&gt;"/>
</p:tagLst>
</file>

<file path=ppt/tags/tag15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9/100 [29]&quot; Source=&quot;Harvey 100&quot; /&gt;"/>
</p:tagLst>
</file>

<file path=ppt/tags/tag15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0/100 [30]&quot; Source=&quot;Harvey 100&quot; /&gt;"/>
</p:tagLst>
</file>

<file path=ppt/tags/tag1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100 [10]&quot; Source=&quot;Harvey 100&quot; /&gt;"/>
</p:tagLst>
</file>

<file path=ppt/tags/tag16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100 [31]&quot; Source=&quot;Harvey 100&quot; /&gt;"/>
</p:tagLst>
</file>

<file path=ppt/tags/tag16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2/100 [32]&quot; Source=&quot;Harvey 100&quot; /&gt;"/>
</p:tagLst>
</file>

<file path=ppt/tags/tag16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3/100 [33]&quot; Source=&quot;Harvey 100&quot; /&gt;"/>
</p:tagLst>
</file>

<file path=ppt/tags/tag16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4/100 [34]&quot; Source=&quot;Harvey 100&quot; /&gt;"/>
</p:tagLst>
</file>

<file path=ppt/tags/tag16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5/100 [35]&quot; Source=&quot;Harvey 100&quot; /&gt;"/>
</p:tagLst>
</file>

<file path=ppt/tags/tag16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6/100 [36]&quot; Source=&quot;Harvey 100&quot; /&gt;"/>
</p:tagLst>
</file>

<file path=ppt/tags/tag16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7/100 [37]&quot; Source=&quot;Harvey 100&quot; /&gt;"/>
</p:tagLst>
</file>

<file path=ppt/tags/tag16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8/100 [38]&quot; Source=&quot;Harvey 100&quot; /&gt;"/>
</p:tagLst>
</file>

<file path=ppt/tags/tag16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9/100 [39]&quot; Source=&quot;Harvey 100&quot; /&gt;"/>
</p:tagLst>
</file>

<file path=ppt/tags/tag16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0/100 [40]&quot; Source=&quot;Harvey 100&quot; /&gt;"/>
</p:tagLst>
</file>

<file path=ppt/tags/tag1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100 [11]&quot; Source=&quot;Harvey 100&quot; /&gt;"/>
</p:tagLst>
</file>

<file path=ppt/tags/tag17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100 [41]&quot; Source=&quot;Harvey 100&quot; /&gt;"/>
</p:tagLst>
</file>

<file path=ppt/tags/tag17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2/100 [42]&quot; Source=&quot;Harvey 100&quot; /&gt;"/>
</p:tagLst>
</file>

<file path=ppt/tags/tag17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3/100 [43]&quot; Source=&quot;Harvey 100&quot; /&gt;"/>
</p:tagLst>
</file>

<file path=ppt/tags/tag17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4/100 [44]&quot; Source=&quot;Harvey 100&quot; /&gt;"/>
</p:tagLst>
</file>

<file path=ppt/tags/tag17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5/100 [45]&quot; Source=&quot;Harvey 100&quot; /&gt;"/>
</p:tagLst>
</file>

<file path=ppt/tags/tag17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6/100 [46]&quot; Source=&quot;Harvey 100&quot; /&gt;"/>
</p:tagLst>
</file>

<file path=ppt/tags/tag17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7/100 [47]&quot; Source=&quot;Harvey 100&quot; /&gt;"/>
</p:tagLst>
</file>

<file path=ppt/tags/tag17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8/100 [48]&quot; Source=&quot;Harvey 100&quot; /&gt;"/>
</p:tagLst>
</file>

<file path=ppt/tags/tag17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9/100 [49]&quot; Source=&quot;Harvey 100&quot; /&gt;"/>
</p:tagLst>
</file>

<file path=ppt/tags/tag17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0/100 [50]&quot; Source=&quot;Harvey 100&quot; /&gt;"/>
</p:tagLst>
</file>

<file path=ppt/tags/tag1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2/100 [12]&quot; Source=&quot;Harvey 100&quot; /&gt;"/>
</p:tagLst>
</file>

<file path=ppt/tags/tag18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100 [51]&quot; Source=&quot;Harvey 100&quot; /&gt;"/>
</p:tagLst>
</file>

<file path=ppt/tags/tag18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2/100 [52]&quot; Source=&quot;Harvey 100&quot; /&gt;"/>
</p:tagLst>
</file>

<file path=ppt/tags/tag18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3/100 [53]&quot; Source=&quot;Harvey 100&quot; /&gt;"/>
</p:tagLst>
</file>

<file path=ppt/tags/tag18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4/100 [54]&quot; Source=&quot;Harvey 100&quot; /&gt;"/>
</p:tagLst>
</file>

<file path=ppt/tags/tag18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5/100 [55]&quot; Source=&quot;Harvey 100&quot; /&gt;"/>
</p:tagLst>
</file>

<file path=ppt/tags/tag18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6/100 [56]&quot; Source=&quot;Harvey 100&quot; /&gt;"/>
</p:tagLst>
</file>

<file path=ppt/tags/tag18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7/100 [57]&quot; Source=&quot;Harvey 100&quot; /&gt;"/>
</p:tagLst>
</file>

<file path=ppt/tags/tag18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8/100 [58]&quot; Source=&quot;Harvey 100&quot; /&gt;"/>
</p:tagLst>
</file>

<file path=ppt/tags/tag18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9/100 [59]&quot; Source=&quot;Harvey 100&quot; /&gt;"/>
</p:tagLst>
</file>

<file path=ppt/tags/tag18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0/100 [60]&quot; Source=&quot;Harvey 100&quot; /&gt;"/>
</p:tagLst>
</file>

<file path=ppt/tags/tag1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3/100 [13]&quot; Source=&quot;Harvey 100&quot; /&gt;"/>
</p:tagLst>
</file>

<file path=ppt/tags/tag19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100 [61]&quot; Source=&quot;Harvey 100&quot; /&gt;"/>
</p:tagLst>
</file>

<file path=ppt/tags/tag19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2/100 [62]&quot; Source=&quot;Harvey 100&quot; /&gt;"/>
</p:tagLst>
</file>

<file path=ppt/tags/tag19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3/100 [63]&quot; Source=&quot;Harvey 100&quot; /&gt;"/>
</p:tagLst>
</file>

<file path=ppt/tags/tag19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4/100 [64]&quot; Source=&quot;Harvey 100&quot; /&gt;"/>
</p:tagLst>
</file>

<file path=ppt/tags/tag19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5/100 [65]&quot; Source=&quot;Harvey 100&quot; /&gt;"/>
</p:tagLst>
</file>

<file path=ppt/tags/tag19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6/100 [66]&quot; Source=&quot;Harvey 100&quot; /&gt;"/>
</p:tagLst>
</file>

<file path=ppt/tags/tag19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7/100 [67]&quot; Source=&quot;Harvey 100&quot; /&gt;"/>
</p:tagLst>
</file>

<file path=ppt/tags/tag19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8/100 [68]&quot; Source=&quot;Harvey 100&quot; /&gt;"/>
</p:tagLst>
</file>

<file path=ppt/tags/tag19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9/100 [69]&quot; Source=&quot;Harvey 100&quot; /&gt;"/>
</p:tagLst>
</file>

<file path=ppt/tags/tag19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0/100 [70]&quot; Source=&quot;Harvey 100&quot; /&gt;"/>
</p:tagLst>
</file>

<file path=ppt/tags/tag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True&quot; Source=&quot;Group 4&quot; Layer=&quot;Group 4&quot; /&gt;"/>
</p:tagLst>
</file>

<file path=ppt/tags/tag2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4/100 [14]&quot; Source=&quot;Harvey 100&quot; /&gt;"/>
</p:tagLst>
</file>

<file path=ppt/tags/tag20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100 [71]&quot; Source=&quot;Harvey 100&quot; /&gt;"/>
</p:tagLst>
</file>

<file path=ppt/tags/tag20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2/100 [72]&quot; Source=&quot;Harvey 100&quot; /&gt;"/>
</p:tagLst>
</file>

<file path=ppt/tags/tag20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3/100 [73]&quot; Source=&quot;Harvey 100&quot; /&gt;"/>
</p:tagLst>
</file>

<file path=ppt/tags/tag20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4/100 [74]&quot; Source=&quot;Harvey 100&quot; /&gt;"/>
</p:tagLst>
</file>

<file path=ppt/tags/tag20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5/100 [75]&quot; Source=&quot;Harvey 100&quot; /&gt;"/>
</p:tagLst>
</file>

<file path=ppt/tags/tag20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6/100 [76]&quot; Source=&quot;Harvey 100&quot; /&gt;"/>
</p:tagLst>
</file>

<file path=ppt/tags/tag20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7/100 [77]&quot; Source=&quot;Harvey 100&quot; /&gt;"/>
</p:tagLst>
</file>

<file path=ppt/tags/tag20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8/100 [78]&quot; Source=&quot;Harvey 100&quot; /&gt;"/>
</p:tagLst>
</file>

<file path=ppt/tags/tag20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9/100 [79]&quot; Source=&quot;Harvey 100&quot; /&gt;"/>
</p:tagLst>
</file>

<file path=ppt/tags/tag20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0/100 [80]&quot; Source=&quot;Harvey 100&quot; /&gt;"/>
</p:tagLst>
</file>

<file path=ppt/tags/tag2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5/100 [15]&quot; Source=&quot;Harvey 100&quot; /&gt;"/>
</p:tagLst>
</file>

<file path=ppt/tags/tag21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100 [81]&quot; Source=&quot;Harvey 100&quot; /&gt;"/>
</p:tagLst>
</file>

<file path=ppt/tags/tag21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2/100 [82]&quot; Source=&quot;Harvey 100&quot; /&gt;"/>
</p:tagLst>
</file>

<file path=ppt/tags/tag21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3/100 [83]&quot; Source=&quot;Harvey 100&quot; /&gt;"/>
</p:tagLst>
</file>

<file path=ppt/tags/tag21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4/100 [84]&quot; Source=&quot;Harvey 100&quot; /&gt;"/>
</p:tagLst>
</file>

<file path=ppt/tags/tag21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5/100 [85]&quot; Source=&quot;Harvey 100&quot; /&gt;"/>
</p:tagLst>
</file>

<file path=ppt/tags/tag21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6/100 [86]&quot; Source=&quot;Harvey 100&quot; /&gt;"/>
</p:tagLst>
</file>

<file path=ppt/tags/tag21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7/100 [87]&quot; Source=&quot;Harvey 100&quot; /&gt;"/>
</p:tagLst>
</file>

<file path=ppt/tags/tag21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8/100 [88]&quot; Source=&quot;Harvey 100&quot; /&gt;"/>
</p:tagLst>
</file>

<file path=ppt/tags/tag21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9/100 [89]&quot; Source=&quot;Harvey 100&quot; /&gt;"/>
</p:tagLst>
</file>

<file path=ppt/tags/tag21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0/100 [90]&quot; Source=&quot;Harvey 100&quot; /&gt;"/>
</p:tagLst>
</file>

<file path=ppt/tags/tag2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6/100 [16]&quot; Source=&quot;Harvey 100&quot; /&gt;"/>
</p:tagLst>
</file>

<file path=ppt/tags/tag22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100 [91]&quot; Source=&quot;Harvey 100&quot; /&gt;"/>
</p:tagLst>
</file>

<file path=ppt/tags/tag22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2/100 [92]&quot; Source=&quot;Harvey 100&quot; /&gt;"/>
</p:tagLst>
</file>

<file path=ppt/tags/tag22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3/100 [93]&quot; Source=&quot;Harvey 100&quot; /&gt;"/>
</p:tagLst>
</file>

<file path=ppt/tags/tag22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4/100 [94]&quot; Source=&quot;Harvey 100&quot; /&gt;"/>
</p:tagLst>
</file>

<file path=ppt/tags/tag22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5/100 [95]&quot; Source=&quot;Harvey 100&quot; /&gt;"/>
</p:tagLst>
</file>

<file path=ppt/tags/tag22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6/100 [96]&quot; Source=&quot;Harvey 100&quot; /&gt;"/>
</p:tagLst>
</file>

<file path=ppt/tags/tag22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7/100 [97]&quot; Source=&quot;Harvey 100&quot; /&gt;"/>
</p:tagLst>
</file>

<file path=ppt/tags/tag22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8/100 [98]&quot; Source=&quot;Harvey 100&quot; /&gt;"/>
</p:tagLst>
</file>

<file path=ppt/tags/tag22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9/100 [99]&quot; Source=&quot;Harvey 100&quot; /&gt;"/>
</p:tagLst>
</file>

<file path=ppt/tags/tag2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0/100 [100]&quot; Source=&quot;Harvey 100&quot; /&gt;"/>
</p:tagLst>
</file>

<file path=ppt/tags/tag2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7/100 [17]&quot; Source=&quot;Harvey 100&quot; /&gt;"/>
</p:tagLst>
</file>

<file path=ppt/tags/tag23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0/8 [0]&quot; /&gt;"/>
</p:tagLst>
</file>

<file path=ppt/tags/tag23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1/8 [1]&quot; /&gt;"/>
</p:tagLst>
</file>

<file path=ppt/tags/tag23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2/8 [2]&quot; /&gt;"/>
</p:tagLst>
</file>

<file path=ppt/tags/tag23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3/8 [3]&quot; /&gt;"/>
</p:tagLst>
</file>

<file path=ppt/tags/tag23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4/8 [4]&quot; /&gt;"/>
</p:tagLst>
</file>

<file path=ppt/tags/tag23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5/8 [5]&quot; /&gt;"/>
</p:tagLst>
</file>

<file path=ppt/tags/tag23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6/8 [6]&quot; /&gt;"/>
</p:tagLst>
</file>

<file path=ppt/tags/tag23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7/8 [7]&quot; /&gt;"/>
</p:tagLst>
</file>

<file path=ppt/tags/tag23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8/8 [8]&quot; /&gt;"/>
</p:tagLst>
</file>

<file path=ppt/tags/tag23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0/4 [0]&quot; /&gt;"/>
</p:tagLst>
</file>

<file path=ppt/tags/tag2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8/100 [18]&quot; Source=&quot;Harvey 100&quot; /&gt;"/>
</p:tagLst>
</file>

<file path=ppt/tags/tag24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1/4 [1]&quot; /&gt;"/>
</p:tagLst>
</file>

<file path=ppt/tags/tag24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2/4 [2]&quot; /&gt;"/>
</p:tagLst>
</file>

<file path=ppt/tags/tag24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3/4 [3]&quot; /&gt;"/>
</p:tagLst>
</file>

<file path=ppt/tags/tag24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4/4 [4]&quot; /&gt;"/>
</p:tagLst>
</file>

<file path=ppt/tags/tag24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0/3 [0]&quot; /&gt;"/>
</p:tagLst>
</file>

<file path=ppt/tags/tag24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1/3 [1]&quot; /&gt;"/>
</p:tagLst>
</file>

<file path=ppt/tags/tag24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2/3 [2]&quot; /&gt;"/>
</p:tagLst>
</file>

<file path=ppt/tags/tag24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3/3 [3]&quot; /&gt;"/>
</p:tagLst>
</file>

<file path=ppt/tags/tag24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True&quot; Source=&quot;Group 4&quot; Layer=&quot;Group 4&quot; /&gt;"/>
</p:tagLst>
</file>

<file path=ppt/tags/tag24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True&quot; Source=&quot;Group 5&quot; Layer=&quot;Group 5&quot; /&gt;"/>
</p:tagLst>
</file>

<file path=ppt/tags/tag2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9/100 [19]&quot; Source=&quot;Harvey 100&quot; /&gt;"/>
</p:tagLst>
</file>

<file path=ppt/tags/tag25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True&quot; Source=&quot;Harvey 8&quot; Layer=&quot;Harvey 8&quot; /&gt;"/>
</p:tagLst>
</file>

<file path=ppt/tags/tag25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d5f66dcd-7c8d-4661-849b-23a9587c15e3&quot; /&gt;"/>
  <p:tag name="SP_POWERSHAPE" val="&lt;PowerShapeTag ClassVersion=&quot;0&quot; GUID=&quot;81f1f80b-b882-418d-8bbb-9c38d8d27274&quot; IsConsolidated=&quot;False&quot; IsTopLevel=&quot;True&quot; Layer=&quot;Harvey 100&quot; Source=&quot;Harvey 100&quot; /&gt;"/>
</p:tagLst>
</file>

<file path=ppt/tags/tag2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0/100 [0]&quot; Source=&quot;Harvey 100&quot; /&gt;"/>
</p:tagLst>
</file>

<file path=ppt/tags/tag25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00 [1]&quot; Source=&quot;Harvey 100&quot; /&gt;"/>
</p:tagLst>
</file>

<file path=ppt/tags/tag25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00 [2]&quot; Source=&quot;Harvey 100&quot; /&gt;"/>
</p:tagLst>
</file>

<file path=ppt/tags/tag25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00 [3]&quot; Source=&quot;Harvey 100&quot; /&gt;"/>
</p:tagLst>
</file>

<file path=ppt/tags/tag25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00 [4]&quot; Source=&quot;Harvey 100&quot; /&gt;"/>
</p:tagLst>
</file>

<file path=ppt/tags/tag25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00 [5]&quot; Source=&quot;Harvey 100&quot; /&gt;"/>
</p:tagLst>
</file>

<file path=ppt/tags/tag25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00 [6]&quot; Source=&quot;Harvey 100&quot; /&gt;"/>
</p:tagLst>
</file>

<file path=ppt/tags/tag25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00 [7]&quot; Source=&quot;Harvey 100&quot; /&gt;"/>
</p:tagLst>
</file>

<file path=ppt/tags/tag2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0/100 [20]&quot; Source=&quot;Harvey 100&quot; /&gt;"/>
</p:tagLst>
</file>

<file path=ppt/tags/tag26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00 [8]&quot; Source=&quot;Harvey 100&quot; /&gt;"/>
</p:tagLst>
</file>

<file path=ppt/tags/tag26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00 [9]&quot; Source=&quot;Harvey 100&quot; /&gt;"/>
</p:tagLst>
</file>

<file path=ppt/tags/tag26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100 [10]&quot; Source=&quot;Harvey 100&quot; /&gt;"/>
</p:tagLst>
</file>

<file path=ppt/tags/tag26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100 [11]&quot; Source=&quot;Harvey 100&quot; /&gt;"/>
</p:tagLst>
</file>

<file path=ppt/tags/tag26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2/100 [12]&quot; Source=&quot;Harvey 100&quot; /&gt;"/>
</p:tagLst>
</file>

<file path=ppt/tags/tag26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3/100 [13]&quot; Source=&quot;Harvey 100&quot; /&gt;"/>
</p:tagLst>
</file>

<file path=ppt/tags/tag26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4/100 [14]&quot; Source=&quot;Harvey 100&quot; /&gt;"/>
</p:tagLst>
</file>

<file path=ppt/tags/tag26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5/100 [15]&quot; Source=&quot;Harvey 100&quot; /&gt;"/>
</p:tagLst>
</file>

<file path=ppt/tags/tag26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6/100 [16]&quot; Source=&quot;Harvey 100&quot; /&gt;"/>
</p:tagLst>
</file>

<file path=ppt/tags/tag26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7/100 [17]&quot; Source=&quot;Harvey 100&quot; /&gt;"/>
</p:tagLst>
</file>

<file path=ppt/tags/tag2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100 [21]&quot; Source=&quot;Harvey 100&quot; /&gt;"/>
</p:tagLst>
</file>

<file path=ppt/tags/tag27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8/100 [18]&quot; Source=&quot;Harvey 100&quot; /&gt;"/>
</p:tagLst>
</file>

<file path=ppt/tags/tag27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9/100 [19]&quot; Source=&quot;Harvey 100&quot; /&gt;"/>
</p:tagLst>
</file>

<file path=ppt/tags/tag27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0/100 [20]&quot; Source=&quot;Harvey 100&quot; /&gt;"/>
</p:tagLst>
</file>

<file path=ppt/tags/tag27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100 [21]&quot; Source=&quot;Harvey 100&quot; /&gt;"/>
</p:tagLst>
</file>

<file path=ppt/tags/tag27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2/100 [22]&quot; Source=&quot;Harvey 100&quot; /&gt;"/>
</p:tagLst>
</file>

<file path=ppt/tags/tag27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3/100 [23]&quot; Source=&quot;Harvey 100&quot; /&gt;"/>
</p:tagLst>
</file>

<file path=ppt/tags/tag27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4/100 [24]&quot; Source=&quot;Harvey 100&quot; /&gt;"/>
</p:tagLst>
</file>

<file path=ppt/tags/tag27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5/100 [25]&quot; Source=&quot;Harvey 100&quot; /&gt;"/>
</p:tagLst>
</file>

<file path=ppt/tags/tag27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6/100 [26]&quot; Source=&quot;Harvey 100&quot; /&gt;"/>
</p:tagLst>
</file>

<file path=ppt/tags/tag27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7/100 [27]&quot; Source=&quot;Harvey 100&quot; /&gt;"/>
</p:tagLst>
</file>

<file path=ppt/tags/tag2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2/100 [22]&quot; Source=&quot;Harvey 100&quot; /&gt;"/>
</p:tagLst>
</file>

<file path=ppt/tags/tag28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8/100 [28]&quot; Source=&quot;Harvey 100&quot; /&gt;"/>
</p:tagLst>
</file>

<file path=ppt/tags/tag28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9/100 [29]&quot; Source=&quot;Harvey 100&quot; /&gt;"/>
</p:tagLst>
</file>

<file path=ppt/tags/tag28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0/100 [30]&quot; Source=&quot;Harvey 100&quot; /&gt;"/>
</p:tagLst>
</file>

<file path=ppt/tags/tag28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100 [31]&quot; Source=&quot;Harvey 100&quot; /&gt;"/>
</p:tagLst>
</file>

<file path=ppt/tags/tag28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2/100 [32]&quot; Source=&quot;Harvey 100&quot; /&gt;"/>
</p:tagLst>
</file>

<file path=ppt/tags/tag28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3/100 [33]&quot; Source=&quot;Harvey 100&quot; /&gt;"/>
</p:tagLst>
</file>

<file path=ppt/tags/tag28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4/100 [34]&quot; Source=&quot;Harvey 100&quot; /&gt;"/>
</p:tagLst>
</file>

<file path=ppt/tags/tag28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5/100 [35]&quot; Source=&quot;Harvey 100&quot; /&gt;"/>
</p:tagLst>
</file>

<file path=ppt/tags/tag28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6/100 [36]&quot; Source=&quot;Harvey 100&quot; /&gt;"/>
</p:tagLst>
</file>

<file path=ppt/tags/tag28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7/100 [37]&quot; Source=&quot;Harvey 100&quot; /&gt;"/>
</p:tagLst>
</file>

<file path=ppt/tags/tag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3/100 [23]&quot; Source=&quot;Harvey 100&quot; /&gt;"/>
</p:tagLst>
</file>

<file path=ppt/tags/tag29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8/100 [38]&quot; Source=&quot;Harvey 100&quot; /&gt;"/>
</p:tagLst>
</file>

<file path=ppt/tags/tag29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9/100 [39]&quot; Source=&quot;Harvey 100&quot; /&gt;"/>
</p:tagLst>
</file>

<file path=ppt/tags/tag29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0/100 [40]&quot; Source=&quot;Harvey 100&quot; /&gt;"/>
</p:tagLst>
</file>

<file path=ppt/tags/tag29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100 [41]&quot; Source=&quot;Harvey 100&quot; /&gt;"/>
</p:tagLst>
</file>

<file path=ppt/tags/tag29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2/100 [42]&quot; Source=&quot;Harvey 100&quot; /&gt;"/>
</p:tagLst>
</file>

<file path=ppt/tags/tag29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3/100 [43]&quot; Source=&quot;Harvey 100&quot; /&gt;"/>
</p:tagLst>
</file>

<file path=ppt/tags/tag29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4/100 [44]&quot; Source=&quot;Harvey 100&quot; /&gt;"/>
</p:tagLst>
</file>

<file path=ppt/tags/tag29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5/100 [45]&quot; Source=&quot;Harvey 100&quot; /&gt;"/>
</p:tagLst>
</file>

<file path=ppt/tags/tag29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6/100 [46]&quot; Source=&quot;Harvey 100&quot; /&gt;"/>
</p:tagLst>
</file>

<file path=ppt/tags/tag29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7/100 [47]&quot; Source=&quot;Harvey 100&quot; /&gt;"/>
</p:tagLst>
</file>

<file path=ppt/tags/tag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True&quot; Source=&quot;Group 5&quot; Layer=&quot;Group 5&quot; /&gt;"/>
</p:tagLst>
</file>

<file path=ppt/tags/tag3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4/100 [24]&quot; Source=&quot;Harvey 100&quot; /&gt;"/>
</p:tagLst>
</file>

<file path=ppt/tags/tag30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8/100 [48]&quot; Source=&quot;Harvey 100&quot; /&gt;"/>
</p:tagLst>
</file>

<file path=ppt/tags/tag30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9/100 [49]&quot; Source=&quot;Harvey 100&quot; /&gt;"/>
</p:tagLst>
</file>

<file path=ppt/tags/tag30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0/100 [50]&quot; Source=&quot;Harvey 100&quot; /&gt;"/>
</p:tagLst>
</file>

<file path=ppt/tags/tag30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100 [51]&quot; Source=&quot;Harvey 100&quot; /&gt;"/>
</p:tagLst>
</file>

<file path=ppt/tags/tag30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2/100 [52]&quot; Source=&quot;Harvey 100&quot; /&gt;"/>
</p:tagLst>
</file>

<file path=ppt/tags/tag30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3/100 [53]&quot; Source=&quot;Harvey 100&quot; /&gt;"/>
</p:tagLst>
</file>

<file path=ppt/tags/tag30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4/100 [54]&quot; Source=&quot;Harvey 100&quot; /&gt;"/>
</p:tagLst>
</file>

<file path=ppt/tags/tag30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5/100 [55]&quot; Source=&quot;Harvey 100&quot; /&gt;"/>
</p:tagLst>
</file>

<file path=ppt/tags/tag30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6/100 [56]&quot; Source=&quot;Harvey 100&quot; /&gt;"/>
</p:tagLst>
</file>

<file path=ppt/tags/tag30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7/100 [57]&quot; Source=&quot;Harvey 100&quot; /&gt;"/>
</p:tagLst>
</file>

<file path=ppt/tags/tag3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5/100 [25]&quot; Source=&quot;Harvey 100&quot; /&gt;"/>
</p:tagLst>
</file>

<file path=ppt/tags/tag31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8/100 [58]&quot; Source=&quot;Harvey 100&quot; /&gt;"/>
</p:tagLst>
</file>

<file path=ppt/tags/tag31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9/100 [59]&quot; Source=&quot;Harvey 100&quot; /&gt;"/>
</p:tagLst>
</file>

<file path=ppt/tags/tag31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0/100 [60]&quot; Source=&quot;Harvey 100&quot; /&gt;"/>
</p:tagLst>
</file>

<file path=ppt/tags/tag31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100 [61]&quot; Source=&quot;Harvey 100&quot; /&gt;"/>
</p:tagLst>
</file>

<file path=ppt/tags/tag31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2/100 [62]&quot; Source=&quot;Harvey 100&quot; /&gt;"/>
</p:tagLst>
</file>

<file path=ppt/tags/tag31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3/100 [63]&quot; Source=&quot;Harvey 100&quot; /&gt;"/>
</p:tagLst>
</file>

<file path=ppt/tags/tag31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4/100 [64]&quot; Source=&quot;Harvey 100&quot; /&gt;"/>
</p:tagLst>
</file>

<file path=ppt/tags/tag31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5/100 [65]&quot; Source=&quot;Harvey 100&quot; /&gt;"/>
</p:tagLst>
</file>

<file path=ppt/tags/tag31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6/100 [66]&quot; Source=&quot;Harvey 100&quot; /&gt;"/>
</p:tagLst>
</file>

<file path=ppt/tags/tag31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7/100 [67]&quot; Source=&quot;Harvey 100&quot; /&gt;"/>
</p:tagLst>
</file>

<file path=ppt/tags/tag3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6/100 [26]&quot; Source=&quot;Harvey 100&quot; /&gt;"/>
</p:tagLst>
</file>

<file path=ppt/tags/tag32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8/100 [68]&quot; Source=&quot;Harvey 100&quot; /&gt;"/>
</p:tagLst>
</file>

<file path=ppt/tags/tag32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9/100 [69]&quot; Source=&quot;Harvey 100&quot; /&gt;"/>
</p:tagLst>
</file>

<file path=ppt/tags/tag32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0/100 [70]&quot; Source=&quot;Harvey 100&quot; /&gt;"/>
</p:tagLst>
</file>

<file path=ppt/tags/tag32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100 [71]&quot; Source=&quot;Harvey 100&quot; /&gt;"/>
</p:tagLst>
</file>

<file path=ppt/tags/tag32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2/100 [72]&quot; Source=&quot;Harvey 100&quot; /&gt;"/>
</p:tagLst>
</file>

<file path=ppt/tags/tag32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3/100 [73]&quot; Source=&quot;Harvey 100&quot; /&gt;"/>
</p:tagLst>
</file>

<file path=ppt/tags/tag32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4/100 [74]&quot; Source=&quot;Harvey 100&quot; /&gt;"/>
</p:tagLst>
</file>

<file path=ppt/tags/tag32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5/100 [75]&quot; Source=&quot;Harvey 100&quot; /&gt;"/>
</p:tagLst>
</file>

<file path=ppt/tags/tag32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6/100 [76]&quot; Source=&quot;Harvey 100&quot; /&gt;"/>
</p:tagLst>
</file>

<file path=ppt/tags/tag3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7/100 [77]&quot; Source=&quot;Harvey 100&quot; /&gt;"/>
</p:tagLst>
</file>

<file path=ppt/tags/tag3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7/100 [27]&quot; Source=&quot;Harvey 100&quot; /&gt;"/>
</p:tagLst>
</file>

<file path=ppt/tags/tag33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8/100 [78]&quot; Source=&quot;Harvey 100&quot; /&gt;"/>
</p:tagLst>
</file>

<file path=ppt/tags/tag33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9/100 [79]&quot; Source=&quot;Harvey 100&quot; /&gt;"/>
</p:tagLst>
</file>

<file path=ppt/tags/tag33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0/100 [80]&quot; Source=&quot;Harvey 100&quot; /&gt;"/>
</p:tagLst>
</file>

<file path=ppt/tags/tag33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100 [81]&quot; Source=&quot;Harvey 100&quot; /&gt;"/>
</p:tagLst>
</file>

<file path=ppt/tags/tag33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2/100 [82]&quot; Source=&quot;Harvey 100&quot; /&gt;"/>
</p:tagLst>
</file>

<file path=ppt/tags/tag33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3/100 [83]&quot; Source=&quot;Harvey 100&quot; /&gt;"/>
</p:tagLst>
</file>

<file path=ppt/tags/tag33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4/100 [84]&quot; Source=&quot;Harvey 100&quot; /&gt;"/>
</p:tagLst>
</file>

<file path=ppt/tags/tag33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5/100 [85]&quot; Source=&quot;Harvey 100&quot; /&gt;"/>
</p:tagLst>
</file>

<file path=ppt/tags/tag33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6/100 [86]&quot; Source=&quot;Harvey 100&quot; /&gt;"/>
</p:tagLst>
</file>

<file path=ppt/tags/tag33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7/100 [87]&quot; Source=&quot;Harvey 100&quot; /&gt;"/>
</p:tagLst>
</file>

<file path=ppt/tags/tag3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8/100 [28]&quot; Source=&quot;Harvey 100&quot; /&gt;"/>
</p:tagLst>
</file>

<file path=ppt/tags/tag34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8/100 [88]&quot; Source=&quot;Harvey 100&quot; /&gt;"/>
</p:tagLst>
</file>

<file path=ppt/tags/tag34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9/100 [89]&quot; Source=&quot;Harvey 100&quot; /&gt;"/>
</p:tagLst>
</file>

<file path=ppt/tags/tag34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0/100 [90]&quot; Source=&quot;Harvey 100&quot; /&gt;"/>
</p:tagLst>
</file>

<file path=ppt/tags/tag34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100 [91]&quot; Source=&quot;Harvey 100&quot; /&gt;"/>
</p:tagLst>
</file>

<file path=ppt/tags/tag34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2/100 [92]&quot; Source=&quot;Harvey 100&quot; /&gt;"/>
</p:tagLst>
</file>

<file path=ppt/tags/tag34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3/100 [93]&quot; Source=&quot;Harvey 100&quot; /&gt;"/>
</p:tagLst>
</file>

<file path=ppt/tags/tag34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4/100 [94]&quot; Source=&quot;Harvey 100&quot; /&gt;"/>
</p:tagLst>
</file>

<file path=ppt/tags/tag34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5/100 [95]&quot; Source=&quot;Harvey 100&quot; /&gt;"/>
</p:tagLst>
</file>

<file path=ppt/tags/tag34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6/100 [96]&quot; Source=&quot;Harvey 100&quot; /&gt;"/>
</p:tagLst>
</file>

<file path=ppt/tags/tag34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7/100 [97]&quot; Source=&quot;Harvey 100&quot; /&gt;"/>
</p:tagLst>
</file>

<file path=ppt/tags/tag3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9/100 [29]&quot; Source=&quot;Harvey 100&quot; /&gt;"/>
</p:tagLst>
</file>

<file path=ppt/tags/tag35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8/100 [98]&quot; Source=&quot;Harvey 100&quot; /&gt;"/>
</p:tagLst>
</file>

<file path=ppt/tags/tag35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9/100 [99]&quot; Source=&quot;Harvey 100&quot; /&gt;"/>
</p:tagLst>
</file>

<file path=ppt/tags/tag3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0/100 [100]&quot; Source=&quot;Harvey 100&quot; /&gt;"/>
</p:tagLst>
</file>

<file path=ppt/tags/tag35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0/8 [0]&quot; /&gt;"/>
</p:tagLst>
</file>

<file path=ppt/tags/tag35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1/8 [1]&quot; /&gt;"/>
</p:tagLst>
</file>

<file path=ppt/tags/tag35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2/8 [2]&quot; /&gt;"/>
</p:tagLst>
</file>

<file path=ppt/tags/tag35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3/8 [3]&quot; /&gt;"/>
</p:tagLst>
</file>

<file path=ppt/tags/tag35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4/8 [4]&quot; /&gt;"/>
</p:tagLst>
</file>

<file path=ppt/tags/tag35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5/8 [5]&quot; /&gt;"/>
</p:tagLst>
</file>

<file path=ppt/tags/tag35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6/8 [6]&quot; /&gt;"/>
</p:tagLst>
</file>

<file path=ppt/tags/tag3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0/100 [30]&quot; Source=&quot;Harvey 100&quot; /&gt;"/>
</p:tagLst>
</file>

<file path=ppt/tags/tag36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7/8 [7]&quot; /&gt;"/>
</p:tagLst>
</file>

<file path=ppt/tags/tag36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8/8 [8]&quot; /&gt;"/>
</p:tagLst>
</file>

<file path=ppt/tags/tag36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0/4 [0]&quot; /&gt;"/>
</p:tagLst>
</file>

<file path=ppt/tags/tag36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1/4 [1]&quot; /&gt;"/>
</p:tagLst>
</file>

<file path=ppt/tags/tag36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2/4 [2]&quot; /&gt;"/>
</p:tagLst>
</file>

<file path=ppt/tags/tag36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3/4 [3]&quot; /&gt;"/>
</p:tagLst>
</file>

<file path=ppt/tags/tag36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4/4 [4]&quot; /&gt;"/>
</p:tagLst>
</file>

<file path=ppt/tags/tag36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0/3 [0]&quot; /&gt;"/>
</p:tagLst>
</file>

<file path=ppt/tags/tag36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1/3 [1]&quot; /&gt;"/>
</p:tagLst>
</file>

<file path=ppt/tags/tag36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2/3 [2]&quot; /&gt;"/>
</p:tagLst>
</file>

<file path=ppt/tags/tag3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100 [31]&quot; Source=&quot;Harvey 100&quot; /&gt;"/>
</p:tagLst>
</file>

<file path=ppt/tags/tag37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3/3 [3]&quot; /&gt;"/>
</p:tagLst>
</file>

<file path=ppt/tags/tag3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2/100 [32]&quot; Source=&quot;Harvey 100&quot; /&gt;"/>
</p:tagLst>
</file>

<file path=ppt/tags/tag3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3/100 [33]&quot; Source=&quot;Harvey 100&quot; /&gt;"/>
</p:tagLst>
</file>

<file path=ppt/tags/tag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True&quot; Source=&quot;Harvey 8&quot; Layer=&quot;Harvey 8&quot; /&gt;"/>
</p:tagLst>
</file>

<file path=ppt/tags/tag4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4/100 [34]&quot; Source=&quot;Harvey 100&quot; /&gt;"/>
</p:tagLst>
</file>

<file path=ppt/tags/tag4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5/100 [35]&quot; Source=&quot;Harvey 100&quot; /&gt;"/>
</p:tagLst>
</file>

<file path=ppt/tags/tag4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6/100 [36]&quot; Source=&quot;Harvey 100&quot; /&gt;"/>
</p:tagLst>
</file>

<file path=ppt/tags/tag4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7/100 [37]&quot; Source=&quot;Harvey 100&quot; /&gt;"/>
</p:tagLst>
</file>

<file path=ppt/tags/tag4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8/100 [38]&quot; Source=&quot;Harvey 100&quot; /&gt;"/>
</p:tagLst>
</file>

<file path=ppt/tags/tag4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9/100 [39]&quot; Source=&quot;Harvey 100&quot; /&gt;"/>
</p:tagLst>
</file>

<file path=ppt/tags/tag4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0/100 [40]&quot; Source=&quot;Harvey 100&quot; /&gt;"/>
</p:tagLst>
</file>

<file path=ppt/tags/tag4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100 [41]&quot; Source=&quot;Harvey 100&quot; /&gt;"/>
</p:tagLst>
</file>

<file path=ppt/tags/tag4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2/100 [42]&quot; Source=&quot;Harvey 100&quot; /&gt;"/>
</p:tagLst>
</file>

<file path=ppt/tags/tag4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3/100 [43]&quot; Source=&quot;Harvey 100&quot; /&gt;"/>
</p:tagLst>
</file>

<file path=ppt/tags/tag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d5f66dcd-7c8d-4661-849b-23a9587c15e3&quot; /&gt;"/>
  <p:tag name="SP_POWERSHAPE" val="&lt;PowerShapeTag ClassVersion=&quot;0&quot; GUID=&quot;81f1f80b-b882-418d-8bbb-9c38d8d27274&quot; IsConsolidated=&quot;False&quot; IsTopLevel=&quot;True&quot; Layer=&quot;Harvey 100&quot; Source=&quot;Harvey 100&quot; /&gt;"/>
</p:tagLst>
</file>

<file path=ppt/tags/tag5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4/100 [44]&quot; Source=&quot;Harvey 100&quot; /&gt;"/>
</p:tagLst>
</file>

<file path=ppt/tags/tag5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5/100 [45]&quot; Source=&quot;Harvey 100&quot; /&gt;"/>
</p:tagLst>
</file>

<file path=ppt/tags/tag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6/100 [46]&quot; Source=&quot;Harvey 100&quot; /&gt;"/>
</p:tagLst>
</file>

<file path=ppt/tags/tag5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7/100 [47]&quot; Source=&quot;Harvey 100&quot; /&gt;"/>
</p:tagLst>
</file>

<file path=ppt/tags/tag5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8/100 [48]&quot; Source=&quot;Harvey 100&quot; /&gt;"/>
</p:tagLst>
</file>

<file path=ppt/tags/tag5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9/100 [49]&quot; Source=&quot;Harvey 100&quot; /&gt;"/>
</p:tagLst>
</file>

<file path=ppt/tags/tag5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0/100 [50]&quot; Source=&quot;Harvey 100&quot; /&gt;"/>
</p:tagLst>
</file>

<file path=ppt/tags/tag5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100 [51]&quot; Source=&quot;Harvey 100&quot; /&gt;"/>
</p:tagLst>
</file>

<file path=ppt/tags/tag5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2/100 [52]&quot; Source=&quot;Harvey 100&quot; /&gt;"/>
</p:tagLst>
</file>

<file path=ppt/tags/tag5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3/100 [53]&quot; Source=&quot;Harvey 100&quot; /&gt;"/>
</p:tagLst>
</file>

<file path=ppt/tags/tag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0/100 [0]&quot; Source=&quot;Harvey 100&quot; /&gt;"/>
</p:tagLst>
</file>

<file path=ppt/tags/tag6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4/100 [54]&quot; Source=&quot;Harvey 100&quot; /&gt;"/>
</p:tagLst>
</file>

<file path=ppt/tags/tag6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5/100 [55]&quot; Source=&quot;Harvey 100&quot; /&gt;"/>
</p:tagLst>
</file>

<file path=ppt/tags/tag6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6/100 [56]&quot; Source=&quot;Harvey 100&quot; /&gt;"/>
</p:tagLst>
</file>

<file path=ppt/tags/tag6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7/100 [57]&quot; Source=&quot;Harvey 100&quot; /&gt;"/>
</p:tagLst>
</file>

<file path=ppt/tags/tag6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8/100 [58]&quot; Source=&quot;Harvey 100&quot; /&gt;"/>
</p:tagLst>
</file>

<file path=ppt/tags/tag6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9/100 [59]&quot; Source=&quot;Harvey 100&quot; /&gt;"/>
</p:tagLst>
</file>

<file path=ppt/tags/tag6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0/100 [60]&quot; Source=&quot;Harvey 100&quot; /&gt;"/>
</p:tagLst>
</file>

<file path=ppt/tags/tag6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100 [61]&quot; Source=&quot;Harvey 100&quot; /&gt;"/>
</p:tagLst>
</file>

<file path=ppt/tags/tag6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2/100 [62]&quot; Source=&quot;Harvey 100&quot; /&gt;"/>
</p:tagLst>
</file>

<file path=ppt/tags/tag6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3/100 [63]&quot; Source=&quot;Harvey 100&quot; /&gt;"/>
</p:tagLst>
</file>

<file path=ppt/tags/tag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00 [1]&quot; Source=&quot;Harvey 100&quot; /&gt;"/>
</p:tagLst>
</file>

<file path=ppt/tags/tag7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4/100 [64]&quot; Source=&quot;Harvey 100&quot; /&gt;"/>
</p:tagLst>
</file>

<file path=ppt/tags/tag7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5/100 [65]&quot; Source=&quot;Harvey 100&quot; /&gt;"/>
</p:tagLst>
</file>

<file path=ppt/tags/tag7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6/100 [66]&quot; Source=&quot;Harvey 100&quot; /&gt;"/>
</p:tagLst>
</file>

<file path=ppt/tags/tag7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7/100 [67]&quot; Source=&quot;Harvey 100&quot; /&gt;"/>
</p:tagLst>
</file>

<file path=ppt/tags/tag7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8/100 [68]&quot; Source=&quot;Harvey 100&quot; /&gt;"/>
</p:tagLst>
</file>

<file path=ppt/tags/tag7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9/100 [69]&quot; Source=&quot;Harvey 100&quot; /&gt;"/>
</p:tagLst>
</file>

<file path=ppt/tags/tag7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0/100 [70]&quot; Source=&quot;Harvey 100&quot; /&gt;"/>
</p:tagLst>
</file>

<file path=ppt/tags/tag7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100 [71]&quot; Source=&quot;Harvey 100&quot; /&gt;"/>
</p:tagLst>
</file>

<file path=ppt/tags/tag7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2/100 [72]&quot; Source=&quot;Harvey 100&quot; /&gt;"/>
</p:tagLst>
</file>

<file path=ppt/tags/tag7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3/100 [73]&quot; Source=&quot;Harvey 100&quot; /&gt;"/>
</p:tagLst>
</file>

<file path=ppt/tags/tag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00 [2]&quot; Source=&quot;Harvey 100&quot; /&gt;"/>
</p:tagLst>
</file>

<file path=ppt/tags/tag8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4/100 [74]&quot; Source=&quot;Harvey 100&quot; /&gt;"/>
</p:tagLst>
</file>

<file path=ppt/tags/tag8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5/100 [75]&quot; Source=&quot;Harvey 100&quot; /&gt;"/>
</p:tagLst>
</file>

<file path=ppt/tags/tag8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6/100 [76]&quot; Source=&quot;Harvey 100&quot; /&gt;"/>
</p:tagLst>
</file>

<file path=ppt/tags/tag8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7/100 [77]&quot; Source=&quot;Harvey 100&quot; /&gt;"/>
</p:tagLst>
</file>

<file path=ppt/tags/tag8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8/100 [78]&quot; Source=&quot;Harvey 100&quot; /&gt;"/>
</p:tagLst>
</file>

<file path=ppt/tags/tag8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9/100 [79]&quot; Source=&quot;Harvey 100&quot; /&gt;"/>
</p:tagLst>
</file>

<file path=ppt/tags/tag8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0/100 [80]&quot; Source=&quot;Harvey 100&quot; /&gt;"/>
</p:tagLst>
</file>

<file path=ppt/tags/tag8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100 [81]&quot; Source=&quot;Harvey 100&quot; /&gt;"/>
</p:tagLst>
</file>

<file path=ppt/tags/tag8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2/100 [82]&quot; Source=&quot;Harvey 100&quot; /&gt;"/>
</p:tagLst>
</file>

<file path=ppt/tags/tag8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3/100 [83]&quot; Source=&quot;Harvey 100&quot; /&gt;"/>
</p:tagLst>
</file>

<file path=ppt/tags/tag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00 [3]&quot; Source=&quot;Harvey 100&quot; /&gt;"/>
</p:tagLst>
</file>

<file path=ppt/tags/tag9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4/100 [84]&quot; Source=&quot;Harvey 100&quot; /&gt;"/>
</p:tagLst>
</file>

<file path=ppt/tags/tag9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5/100 [85]&quot; Source=&quot;Harvey 100&quot; /&gt;"/>
</p:tagLst>
</file>

<file path=ppt/tags/tag9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6/100 [86]&quot; Source=&quot;Harvey 100&quot; /&gt;"/>
</p:tagLst>
</file>

<file path=ppt/tags/tag9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7/100 [87]&quot; Source=&quot;Harvey 100&quot; /&gt;"/>
</p:tagLst>
</file>

<file path=ppt/tags/tag9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8/100 [88]&quot; Source=&quot;Harvey 100&quot; /&gt;"/>
</p:tagLst>
</file>

<file path=ppt/tags/tag9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9/100 [89]&quot; Source=&quot;Harvey 100&quot; /&gt;"/>
</p:tagLst>
</file>

<file path=ppt/tags/tag9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0/100 [90]&quot; Source=&quot;Harvey 100&quot; /&gt;"/>
</p:tagLst>
</file>

<file path=ppt/tags/tag9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100 [91]&quot; Source=&quot;Harvey 100&quot; /&gt;"/>
</p:tagLst>
</file>

<file path=ppt/tags/tag9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2/100 [92]&quot; Source=&quot;Harvey 100&quot; /&gt;"/>
</p:tagLst>
</file>

<file path=ppt/tags/tag9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3/100 [93]&quot; Source=&quot;Harvey 100&quot; /&gt;"/>
</p:tagLst>
</file>

<file path=ppt/theme/theme1.xml><?xml version="1.0" encoding="utf-8"?>
<a:theme xmlns:a="http://schemas.openxmlformats.org/drawingml/2006/main" name="SAP 2022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6" id="{6EE3CE7A-E618-354C-A911-C8B540FBF846}" vid="{D6A1CD9D-FAE1-404C-ADBB-39144CF68697}"/>
    </a:ext>
  </a:extLst>
</a:theme>
</file>

<file path=ppt/theme/theme2.xml><?xml version="1.0" encoding="utf-8"?>
<a:theme xmlns:a="http://schemas.openxmlformats.org/drawingml/2006/main" name="1_SAP 2022 16x9 black">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3" id="{98983C72-2C42-1B4B-ADCB-83524493A2CE}" vid="{01356D30-0C5C-804E-8623-53D30802886F}"/>
    </a:ext>
  </a:extLst>
</a:theme>
</file>

<file path=ppt/theme/theme3.xml><?xml version="1.0" encoding="utf-8"?>
<a:theme xmlns:a="http://schemas.openxmlformats.org/drawingml/2006/main" name="SAP 2022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1_16x9_black_and_white" id="{216A5BC3-3210-D145-B37A-A20539300A3E}" vid="{B1CCA417-3311-6E47-9308-B7B054F4E377}"/>
    </a:ext>
  </a:extLst>
</a:theme>
</file>

<file path=ppt/theme/theme4.xml><?xml version="1.0" encoding="utf-8"?>
<a:theme xmlns:a="http://schemas.openxmlformats.org/drawingml/2006/main" name="1_SAP 2022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1_16x9_white" id="{03AD1607-C54D-AC49-8D73-2BD7E52D274D}" vid="{DC68CC5F-A210-1F44-9C3D-9721B82A6CC2}"/>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TemplafyTemplateConfiguration><![CDATA[{"elementsMetadata":[{"elementConfiguration":{"binding":"{{Form.SelectClassification.Name}}","visibility":"","disableUpdates":false,"type":"text"},"type":"shape","id":"ccb34f61-cc66-4b8b-938c-71225e84102a"}],"transformationConfigurations":[],"templateName":"Blank-2-2","templateDescription":"","enableDocumentContentUpdater":true,"version":"2.0"}]]></TemplafyTemplateConfiguration>
</file>

<file path=customXml/item2.xml><?xml version="1.0" encoding="utf-8"?>
<TemplafyFormConfiguration><![CDATA[{"formFields":[{"distinct":false,"hideIfNoUserInteractionRequired":false,"required":false,"defaultValue":"INTERNAL – SAP and Partners Only","autoSelectFirstOption":false,"shareValue":false,"type":"dropDown","dataSourceName":"Classification","dataSourceFieldName":"Name","name":"SelectClassification","label":"Select Classification"}],"formDataEntries":[{"name":"SelectClassification","value":"OmrOP8d402txjl1Zr787gUA6bTWeMdaxGEF9U5BKD64="}]}]]></TemplafyFormConfiguration>
</file>

<file path=customXml/itemProps1.xml><?xml version="1.0" encoding="utf-8"?>
<ds:datastoreItem xmlns:ds="http://schemas.openxmlformats.org/officeDocument/2006/customXml" ds:itemID="{EA39E778-4BAA-445F-BC47-A93A5BBB0A36}">
  <ds:schemaRefs/>
</ds:datastoreItem>
</file>

<file path=customXml/itemProps2.xml><?xml version="1.0" encoding="utf-8"?>
<ds:datastoreItem xmlns:ds="http://schemas.openxmlformats.org/officeDocument/2006/customXml" ds:itemID="{F28D6715-76DD-4412-8ED3-64DC68A4C636}">
  <ds:schemaRefs/>
</ds:datastoreItem>
</file>

<file path=docProps/app.xml><?xml version="1.0" encoding="utf-8"?>
<Properties xmlns="http://schemas.openxmlformats.org/officeDocument/2006/extended-properties" xmlns:vt="http://schemas.openxmlformats.org/officeDocument/2006/docPropsVTypes">
  <Template/>
  <TotalTime>0</TotalTime>
  <Words>918</Words>
  <Application>Microsoft Macintosh PowerPoint</Application>
  <PresentationFormat>사용자 지정</PresentationFormat>
  <Paragraphs>173</Paragraphs>
  <Slides>16</Slides>
  <Notes>7</Notes>
  <HiddenSlides>0</HiddenSlides>
  <MMClips>0</MMClips>
  <ScaleCrop>false</ScaleCrop>
  <HeadingPairs>
    <vt:vector size="6" baseType="variant">
      <vt:variant>
        <vt:lpstr>사용한 글꼴</vt:lpstr>
      </vt:variant>
      <vt:variant>
        <vt:i4>10</vt:i4>
      </vt:variant>
      <vt:variant>
        <vt:lpstr>테마</vt:lpstr>
      </vt:variant>
      <vt:variant>
        <vt:i4>4</vt:i4>
      </vt:variant>
      <vt:variant>
        <vt:lpstr>슬라이드 제목</vt:lpstr>
      </vt:variant>
      <vt:variant>
        <vt:i4>16</vt:i4>
      </vt:variant>
    </vt:vector>
  </HeadingPairs>
  <TitlesOfParts>
    <vt:vector size="30" baseType="lpstr">
      <vt:lpstr>Malgun Gothic</vt:lpstr>
      <vt:lpstr>Malgun Gothic</vt:lpstr>
      <vt:lpstr>Arial Unicode MS</vt:lpstr>
      <vt:lpstr>Microsoft GothicNeo</vt:lpstr>
      <vt:lpstr>72</vt:lpstr>
      <vt:lpstr>Arial</vt:lpstr>
      <vt:lpstr>Courier New</vt:lpstr>
      <vt:lpstr>Symbol</vt:lpstr>
      <vt:lpstr>Wingdings</vt:lpstr>
      <vt:lpstr>Wingdings</vt:lpstr>
      <vt:lpstr>SAP 2022 16x9 white</vt:lpstr>
      <vt:lpstr>1_SAP 2022 16x9 black</vt:lpstr>
      <vt:lpstr>SAP 2022 16x9 blue</vt:lpstr>
      <vt:lpstr>1_SAP 2022 16x9 white</vt:lpstr>
      <vt:lpstr>SAP BTP 개발 프레임워크 Hands-on</vt:lpstr>
      <vt:lpstr>SK Inc - BTP Architecture</vt:lpstr>
      <vt:lpstr>Application Router</vt:lpstr>
      <vt:lpstr>Application Router</vt:lpstr>
      <vt:lpstr>Application Router – 사용자 인증 </vt:lpstr>
      <vt:lpstr>Application Router + XSUAA Service - 사용자 권한 관리 </vt:lpstr>
      <vt:lpstr>Application Router + XSUAA Service - 사용자 권한 관리 </vt:lpstr>
      <vt:lpstr>Hands-on</vt:lpstr>
      <vt:lpstr>Microservice Architecture &amp; Hands-on</vt:lpstr>
      <vt:lpstr>Mta.yaml 구성 모듈들에 대한 설명</vt:lpstr>
      <vt:lpstr>Microservice Architecture &amp; Hands-on (Destination)</vt:lpstr>
      <vt:lpstr>Microservice Architecture &amp; Hands-on (Role Collection)</vt:lpstr>
      <vt:lpstr>CAP Best Practice</vt:lpstr>
      <vt:lpstr>Fiori Elements</vt:lpstr>
      <vt:lpstr>Fiori FreeStyle</vt:lpstr>
      <vt:lpstr>SAP BTP Best Practice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2023-05-03T01:55:50Z</dcterms:created>
  <dcterms:modified xsi:type="dcterms:W3CDTF">2024-04-03T05:11:11Z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2023-03-21T15:09:29</vt:lpwstr>
  </property>
  <property fmtid="{D5CDD505-2E9C-101B-9397-08002B2CF9AE}" pid="3" name="TemplafyTenantId">
    <vt:lpwstr>sap</vt:lpwstr>
  </property>
  <property fmtid="{D5CDD505-2E9C-101B-9397-08002B2CF9AE}" pid="4" name="TemplafyTemplateId">
    <vt:lpwstr>638150081678746406</vt:lpwstr>
  </property>
  <property fmtid="{D5CDD505-2E9C-101B-9397-08002B2CF9AE}" pid="5" name="TemplafyUserProfileId">
    <vt:lpwstr>637710592327444437</vt:lpwstr>
  </property>
  <property fmtid="{D5CDD505-2E9C-101B-9397-08002B2CF9AE}" pid="6" name="TemplafyLanguageCode">
    <vt:lpwstr>en-US</vt:lpwstr>
  </property>
  <property fmtid="{D5CDD505-2E9C-101B-9397-08002B2CF9AE}" pid="7" name="TemplafyFromBlank">
    <vt:bool>true</vt:bool>
  </property>
</Properties>
</file>