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75" r:id="rId4"/>
    <p:sldId id="276" r:id="rId5"/>
    <p:sldId id="281" r:id="rId6"/>
    <p:sldId id="282" r:id="rId7"/>
    <p:sldId id="283" r:id="rId8"/>
    <p:sldId id="277" r:id="rId9"/>
    <p:sldId id="278" r:id="rId10"/>
    <p:sldId id="279" r:id="rId11"/>
    <p:sldId id="280" r:id="rId12"/>
    <p:sldId id="284" r:id="rId13"/>
    <p:sldId id="285" r:id="rId14"/>
    <p:sldId id="286" r:id="rId15"/>
    <p:sldId id="268" r:id="rId16"/>
    <p:sldId id="272" r:id="rId17"/>
    <p:sldId id="271" r:id="rId18"/>
    <p:sldId id="273" r:id="rId19"/>
    <p:sldId id="28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52C41-75E5-4F48-ABBE-75E63299A1A9}" type="datetimeFigureOut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10EE5-221D-4598-A676-7C20CDCB87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859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FAB8-1F83-4CC9-853C-F663D9FCAD58}" type="datetimeFigureOut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9B365-1FDD-4FD2-AFAB-C8B50154D1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675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1528-C3CB-4F8E-AFA5-FB84481847A2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4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6E4F-D2BC-4021-8609-E1DFC1ACC8D6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84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0C3F4-EAB1-4D90-8D36-4C3D6AEDC7D4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81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D086-1C4A-454A-BF49-B4172748073A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81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2C8E-5377-4DC1-9979-AA4B8C5FF790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73A1E-562A-4F27-B46D-11B72AEDF67A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9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EB0F9-073B-44C8-9FD8-92C10640E95B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4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1405-B334-41B4-9589-725A3F1CE58E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65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04442-4D8A-43B8-AF9D-F0DBF79E8BC7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8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7B11F-146E-4625-840F-F6252DB2383E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8B4C-C574-4CCC-AB04-84B89B1E3AEB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2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C24B-B630-418D-B298-50A727335FEF}" type="datetime1">
              <a:rPr lang="ko-KR" altLang="en-US" smtClean="0"/>
              <a:t>2020-10-18(Sun)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94E5-17C5-4A78-BB11-7603232D3E2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75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4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Freeform: Shape 4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3" name="Freeform: Shape 4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4" name="Freeform: Shape 5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5" name="Rectangle 5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6" name="Freeform: Shape 5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7" name="Rectangle 5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8" name="Freeform: Shape 5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AB4B94E5-17C5-4A78-BB11-7603232D3E2C}" type="slidenum">
              <a:rPr lang="ko-KR" altLang="en-US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l">
                <a:spcAft>
                  <a:spcPts val="600"/>
                </a:spcAft>
              </a:pPr>
              <a:t>1</a:t>
            </a:fld>
            <a:endParaRPr lang="ko-KR" altLang="en-US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9" name="Freeform: Shape 6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1100" b="1" dirty="0">
                <a:solidFill>
                  <a:srgbClr val="08080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100" b="1" dirty="0">
                <a:solidFill>
                  <a:srgbClr val="08080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실험 실습</a:t>
            </a:r>
            <a:endParaRPr lang="en-US" altLang="ko-KR" sz="1100" b="1" dirty="0">
              <a:solidFill>
                <a:srgbClr val="08080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100" dirty="0">
              <a:solidFill>
                <a:srgbClr val="08080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08080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solidFill>
                  <a:srgbClr val="08080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 예비발표</a:t>
            </a:r>
            <a:endParaRPr lang="en-US" altLang="ko-KR" sz="1100" dirty="0">
              <a:solidFill>
                <a:srgbClr val="08080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100" dirty="0">
                <a:solidFill>
                  <a:srgbClr val="08080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강민진 박기태 이승윤 하태승</a:t>
            </a:r>
            <a:endParaRPr lang="en-US" altLang="ko-KR" sz="1100" dirty="0">
              <a:solidFill>
                <a:srgbClr val="08080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 dirty="0">
                <a:solidFill>
                  <a:srgbClr val="08080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임베디드 시스템</a:t>
            </a:r>
            <a:br>
              <a:rPr lang="en-US" altLang="ko-KR" sz="3600" dirty="0">
                <a:solidFill>
                  <a:srgbClr val="08080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3600" dirty="0">
                <a:solidFill>
                  <a:srgbClr val="08080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 및 실험</a:t>
            </a:r>
          </a:p>
        </p:txBody>
      </p:sp>
      <p:sp>
        <p:nvSpPr>
          <p:cNvPr id="270" name="Freeform: Shape 6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1" name="Rectangle 6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6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B14C3-540C-4F75-8352-C8BB9935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704" y="561475"/>
            <a:ext cx="5370095" cy="2807744"/>
          </a:xfrm>
        </p:spPr>
        <p:txBody>
          <a:bodyPr/>
          <a:lstStyle/>
          <a:p>
            <a:r>
              <a:rPr lang="en-US" altLang="ko-KR" dirty="0"/>
              <a:t>1 : 1 </a:t>
            </a:r>
            <a:r>
              <a:rPr lang="ko-KR" altLang="en-US" dirty="0"/>
              <a:t>통신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D9FD3-C58F-4450-8DDC-D0630F38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2EE2D8-BD0E-499C-9B96-4E8CC025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38" y="297113"/>
            <a:ext cx="4632530" cy="30721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1E60BB-FEC7-4B8F-B05E-296DFB50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38" y="3458995"/>
            <a:ext cx="4632530" cy="289735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8D64916-7BB6-4F47-A0A0-3CCFE3FB9247}"/>
              </a:ext>
            </a:extLst>
          </p:cNvPr>
          <p:cNvSpPr txBox="1">
            <a:spLocks/>
          </p:cNvSpPr>
          <p:nvPr/>
        </p:nvSpPr>
        <p:spPr>
          <a:xfrm>
            <a:off x="5983704" y="3458912"/>
            <a:ext cx="5370095" cy="280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 : N </a:t>
            </a:r>
            <a:r>
              <a:rPr lang="ko-KR" altLang="en-US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252458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96B3-FBAD-440C-B3D2-0FCE6E3D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4AB22-39FB-431F-A6D1-864F8413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거의 모든 모뎀에 대응하고 있는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모뎀 제어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명령어이다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Bluetooth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모듈이 모바일에서 검색 및 연결을 대기 하기 위해서는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command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 해야 한다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 sz="2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33E8C-DC51-4B38-92D9-9C7B2492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81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6866C-4142-45B0-A821-7C00B27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39BC6-3792-4D7F-8376-45BB6F36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: Host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BT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연결 여부 확인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AT+RST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 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모듈 리셋 명령</a:t>
            </a:r>
            <a:endParaRPr lang="en-US" altLang="ko-KR" sz="2500" i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ATO 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 대기 상태로 전환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ATOn : master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명령어 대기 상태로 전환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ATH 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상태 해지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1"/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ATDxxxx(12)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 주소를 입력하여 직접 연결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AT+BTSCAN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BT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검색 및 연결 대기 상태로 전환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AT+BTINQ?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모듈 주변의 연결 가능한 모든 장치를 검색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011B0-0D09-42E9-980F-34E8D89C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90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4F2AF-A1DB-47DE-8ED9-BED4568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Configuration Menu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910B26-4933-4B34-9C7F-DB874C7D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694" y="1825625"/>
            <a:ext cx="5755105" cy="4351338"/>
          </a:xfrm>
        </p:spPr>
        <p:txBody>
          <a:bodyPr>
            <a:normAutofit/>
          </a:bodyPr>
          <a:lstStyle/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 Device Name: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문자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Pin code: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BT device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pin code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동일해야 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Device Address: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마지막에 연결된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BT device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 address. Default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000000000000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Connection Mode: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기본값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mode4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 대기상태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4. Parameter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5. UART Config: baud rate, data bit, parity bit, stop bit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6. Role : (Slave, Master)</a:t>
            </a:r>
          </a:p>
          <a:p>
            <a:pPr marL="457200" marR="0" lvl="0" indent="-4572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7. Operation Mode : (OP_MODE0~2)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D5835-AB44-4197-8693-7D6A0D4A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6" name="그림 5" descr="configuration menu.png">
            <a:extLst>
              <a:ext uri="{FF2B5EF4-FFF2-40B4-BE49-F238E27FC236}">
                <a16:creationId xmlns:a16="http://schemas.microsoft.com/office/drawing/2014/main" id="{7E674A9D-35A8-416B-817B-C516E4BC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6" y="2065282"/>
            <a:ext cx="5000660" cy="346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CB310-DAFD-4B27-A422-3D940733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Operation Mode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A1BD1-B759-4B47-9D4A-18B45D52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OP_MODE0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1:1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 전용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OP_MODE1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Slave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다수의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오는 모든 데이터를 처리하며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주기적으로 들어오는 데이터 처리에 유용하나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시간과 데이터 양에 제한이 있다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OP_MODE2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Slave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의해서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RX, TX Stream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구간이 형성 되기 때문에 시간과 데이터 양에 제약을 받지 않으며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와의 양방향 대용량 통신에 적합함</a:t>
            </a:r>
            <a:endParaRPr kumimoji="0" lang="ko-KR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5921B-1C0B-408B-80F2-BD547B69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82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CDE5-B8D1-44B9-ACF2-CC9719E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A24A-AD3C-47E3-8C6D-2D879024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보드와 컴퓨터는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USART1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사용하여 통신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보드와 블루투스 모듈은 </a:t>
            </a:r>
            <a:r>
              <a:rPr lang="en-US" altLang="ko-KR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USART2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사용하여 통신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암 소켓을 만능기판에 납땜하고 그 위에 블루투스 장착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21CA3-7331-4D1F-B96A-B754386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69" y="3449224"/>
            <a:ext cx="6324061" cy="29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9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CDE5-B8D1-44B9-ACF2-CC9719E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스마트폰과 블루투스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A24A-AD3C-47E3-8C6D-2D879024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 부분이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되고 블루투스 모듈이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Slave</a:t>
            </a:r>
          </a:p>
          <a:p>
            <a:pPr marL="0" indent="0">
              <a:buNone/>
            </a:pP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0)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(USART2)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통신하도록 코드 작성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Putty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점프선 접촉 후 부팅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Conf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창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Device name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pincode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CNT_MODE4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SLAVE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보드를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껐다 켰을때 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BTWIN Slave mode start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 뜨면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5) AT+BTSCAN(BT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검색 및 연결 대기 상태로 전환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커맨드 입력 후 스마트폰과 블루투스 연결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21CA3-7331-4D1F-B96A-B754386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72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CDE5-B8D1-44B9-ACF2-CC9719E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납땜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CA24A-AD3C-47E3-8C6D-2D879024A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vcc, Gnd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보드의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3.3V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GND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1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핀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(STATUS), 6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핀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(DCD)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저항과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LED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쪽이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+)</a:t>
            </a:r>
          </a:p>
          <a:p>
            <a:pPr marL="0" indent="0"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8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핀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(TXD), 9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핀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(RXD)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보드의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RX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TX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교차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5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핀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(CONFIG SELECT)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점프케이블을 통해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3.3V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연결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기계적 고정</a:t>
            </a:r>
            <a:r>
              <a:rPr lang="en-US" altLang="ko-KR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전기적 연결</a:t>
            </a:r>
            <a:r>
              <a:rPr lang="en-US" altLang="ko-KR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외부 영향을 받지 않도록 밀폐하기 위해서 납땜</a:t>
            </a:r>
            <a:endParaRPr lang="en-US" altLang="ko-KR" sz="25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21CA3-7331-4D1F-B96A-B754386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14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1CDE5-B8D1-44B9-ACF2-CC9719E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납땜하실 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내용 개체 틀 5" descr="녹색, 앉아있는, 회로, 컴퓨터이(가) 표시된 사진&#10;&#10;자동 생성된 설명">
            <a:extLst>
              <a:ext uri="{FF2B5EF4-FFF2-40B4-BE49-F238E27FC236}">
                <a16:creationId xmlns:a16="http://schemas.microsoft.com/office/drawing/2014/main" id="{C80636DE-77C2-4E54-9BD7-DFBC21792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154" y="2165517"/>
            <a:ext cx="2655054" cy="354007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21CA3-7331-4D1F-B96A-B7543862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 descr="앉아있는, 하얀색이(가) 표시된 사진&#10;&#10;자동 생성된 설명">
            <a:extLst>
              <a:ext uri="{FF2B5EF4-FFF2-40B4-BE49-F238E27FC236}">
                <a16:creationId xmlns:a16="http://schemas.microsoft.com/office/drawing/2014/main" id="{79F5312B-ABAB-45D5-8B5D-38B54038FE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01" y="2165517"/>
            <a:ext cx="3827781" cy="2870836"/>
          </a:xfrm>
          <a:prstGeom prst="rect">
            <a:avLst/>
          </a:prstGeom>
        </p:spPr>
      </p:pic>
      <p:pic>
        <p:nvPicPr>
          <p:cNvPr id="10" name="그림 9" descr="실내, 앉아있는, 바둑판식, 통이(가) 표시된 사진&#10;&#10;자동 생성된 설명">
            <a:extLst>
              <a:ext uri="{FF2B5EF4-FFF2-40B4-BE49-F238E27FC236}">
                <a16:creationId xmlns:a16="http://schemas.microsoft.com/office/drawing/2014/main" id="{EB5531B8-EBA9-4351-9536-A9F15E1D5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6" y="2030870"/>
            <a:ext cx="3244111" cy="432548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A861079-AA71-4660-87D0-79A73B4B4F54}"/>
              </a:ext>
            </a:extLst>
          </p:cNvPr>
          <p:cNvSpPr txBox="1">
            <a:spLocks/>
          </p:cNvSpPr>
          <p:nvPr/>
        </p:nvSpPr>
        <p:spPr>
          <a:xfrm>
            <a:off x="5618452" y="1520658"/>
            <a:ext cx="2625768" cy="88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잘못된 예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A207C48-9F1B-4177-BF20-B59E2DA1FF90}"/>
              </a:ext>
            </a:extLst>
          </p:cNvPr>
          <p:cNvSpPr txBox="1">
            <a:spLocks/>
          </p:cNvSpPr>
          <p:nvPr/>
        </p:nvSpPr>
        <p:spPr>
          <a:xfrm>
            <a:off x="635957" y="1520658"/>
            <a:ext cx="1872916" cy="644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잘된 예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F64BE9F-07DE-4ED6-AB44-59C3644CC557}"/>
              </a:ext>
            </a:extLst>
          </p:cNvPr>
          <p:cNvSpPr txBox="1">
            <a:spLocks/>
          </p:cNvSpPr>
          <p:nvPr/>
        </p:nvSpPr>
        <p:spPr>
          <a:xfrm>
            <a:off x="838200" y="6329112"/>
            <a:ext cx="5257800" cy="50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선을 팽팽하게 해주세요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CD65ECD-8BBB-4533-B013-287341EF4474}"/>
              </a:ext>
            </a:extLst>
          </p:cNvPr>
          <p:cNvSpPr txBox="1">
            <a:spLocks/>
          </p:cNvSpPr>
          <p:nvPr/>
        </p:nvSpPr>
        <p:spPr>
          <a:xfrm>
            <a:off x="5618452" y="5738690"/>
            <a:ext cx="5257800" cy="1119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선을 느슨하게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사선으로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954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5D2B7-ACDA-4B5A-9E9A-F9596046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37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797B44-BF42-498B-9B4B-4211910F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4" y="667080"/>
            <a:ext cx="5801917" cy="2228760"/>
          </a:xfrm>
        </p:spPr>
        <p:txBody>
          <a:bodyPr anchor="b">
            <a:normAutofit/>
          </a:bodyPr>
          <a:lstStyle/>
          <a:p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b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B903-5EAD-44E5-B66E-F5A5E575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3364265"/>
            <a:ext cx="5801917" cy="2057045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통신이란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FB755AC</a:t>
            </a:r>
          </a:p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과정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납땜 및 연결</a:t>
            </a:r>
          </a:p>
        </p:txBody>
      </p:sp>
      <p:pic>
        <p:nvPicPr>
          <p:cNvPr id="14" name="Graphic 9" descr="Bluetooth">
            <a:extLst>
              <a:ext uri="{FF2B5EF4-FFF2-40B4-BE49-F238E27FC236}">
                <a16:creationId xmlns:a16="http://schemas.microsoft.com/office/drawing/2014/main" id="{AF319399-CF37-4EB3-8D78-61A0C9FF0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BA5FCB-D359-44EB-8B7F-CF503384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4B94E5-17C5-4A78-BB11-7603232D3E2C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>
                <a:spcAft>
                  <a:spcPts val="600"/>
                </a:spcAft>
              </a:pPr>
              <a:t>2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57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44CEF-5315-4094-8294-E32CED8E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F577E-D9D4-4175-8FFB-DB6A78EF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목표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단거리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저전력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높은 신뢰성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저비용 무선통신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 구성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Master/Slave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형태의 관계로 구성되며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대의 블루투스 장치에 동시 접속이 가능한 최대 장치의 수는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주파수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허가 없이 사용가능한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ISM(Industrial, Scientific, Medical)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대역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1627D-B405-4037-9719-8D509444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3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6D21C-B736-469C-B3D5-04DDAA2D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2692C-FC09-4AB1-9B45-E4B2AB40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336" y="1825625"/>
            <a:ext cx="512946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주변의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Slave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찾으면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(1. Inquiry), Slave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자신의 정보를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송신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(2. Inquiry Response)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Slave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정보가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일치하면 연결이 이루어 지며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전송이 가능하게 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Slave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끼리는 통신이 불가능하다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49E89-CD1C-42D5-929B-62B47356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A696484B-FA8B-4C2C-8CEF-4BAB84E9DE7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755" y="1866900"/>
            <a:ext cx="3239634" cy="40082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7BFCAA-1C5A-4D03-AC78-19B04D17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962" y="2358349"/>
            <a:ext cx="2311038" cy="21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4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91753-1344-4F5F-B72C-3B6642F0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프로파일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8147-F28A-49C3-9A4B-88F073BF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프로파일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가능한 응용프로그램 정의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장치가 다른 블루투스 장치와 통신하는데 사용하는 일반적인 특성 규정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기본적으로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프로파일에 대한 종속성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제안된 유저 인터페이스 형식</a:t>
            </a:r>
            <a:endParaRPr lang="en-US" altLang="ko-KR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Tx/>
              <a:buChar char="-"/>
            </a:pP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프로토콜 스택 부분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프로파일은 스택의 각 레이어에서 특정 옵션 및 매개변수를 사용하며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레코드를 포함할 수 있다</a:t>
            </a:r>
            <a:r>
              <a:rPr lang="en-US" altLang="ko-KR" sz="2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206FA-6A82-4463-B02E-4FF3E616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9E6DC-D5BA-41A0-8D5F-7EF81090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SPP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ECAD4-59B4-43CD-A45D-B608FE6B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직렬 포트 프로파일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(Serial Port Profile : SPP)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가상 시리얼 포트를 설정하고 두 개의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Bluetooth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지원 장치 간에 연결하는 방법을 정의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SPP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는 두가지의 역할로 정의된다</a:t>
            </a:r>
            <a:r>
              <a:rPr lang="en-US" altLang="ko-KR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Device A (Client) : (Device B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연결을 요청하는 역할</a:t>
            </a:r>
            <a:r>
              <a:rPr lang="en-US" altLang="ko-KR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주도권을 가짐</a:t>
            </a:r>
            <a:r>
              <a:rPr lang="en-US" altLang="ko-KR" sz="2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Device B (Server) : </a:t>
            </a:r>
            <a:r>
              <a:rPr lang="ko-KR" altLang="en-US" sz="250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주도권을 가진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디바이스</a:t>
            </a:r>
            <a:r>
              <a:rPr lang="en-US" altLang="ko-KR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(Device A)</a:t>
            </a:r>
            <a:r>
              <a:rPr lang="ko-KR" altLang="en-US" sz="25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 접속되길 기다리는 역할</a:t>
            </a:r>
            <a:endParaRPr lang="ko-KR" altLang="en-US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8403E1-928B-48C7-AE44-8E20B3DB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69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9938D-B57F-4914-A793-48256CB8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SSID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UUID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8E5FC-9B43-4FC2-A338-F6A82043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SSID(Service Set Identifier) : Wi-Fi Network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이름으로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 장치에서 무선 라우터를 식별할 수 있도록 무선 라우터가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Broadcasting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이름이다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UUID(Universally Unique Identifier) : 128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비트의 숫자들을 조합한다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범용적으로 사용할 수 있는 고유의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사용하기 위하여 생성되며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그렇기 때문에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128bits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Hex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조합은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Unique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하여야 한다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Bluetooth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device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제공하는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service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검색하여 각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service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마다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UUID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부여하는 등 많은 부분에서 사용된다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166E2-8A61-4DB4-B61A-E87F0232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30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8F67-061E-43BB-82B1-7E6CE746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FB755AC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914E0-C7E8-4605-8E87-7E410E18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Firmtech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에서 나온 제품으로 최대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 까지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Slave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잡을 수 있으며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100m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까지 인식 가능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 Pin Header Type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되어 제품에 쉽게 적용 가능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명령어를 이용하여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FB755AD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제어 가능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노트북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스마트폰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PDA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스마트 장치들과 연결 및 통신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EA7E36-9215-4C6B-9043-997C31E4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391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25E43-F479-481A-A09A-A6A7AE3A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94E5-17C5-4A78-BB11-7603232D3E2C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A115D0-E107-48B2-B133-DCF40F0A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27" y="193959"/>
            <a:ext cx="7859629" cy="64700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E5DC549-947D-4144-BB23-F5FA49FE9458}"/>
              </a:ext>
            </a:extLst>
          </p:cNvPr>
          <p:cNvSpPr txBox="1">
            <a:spLocks/>
          </p:cNvSpPr>
          <p:nvPr/>
        </p:nvSpPr>
        <p:spPr>
          <a:xfrm>
            <a:off x="8466220" y="385012"/>
            <a:ext cx="3196391" cy="612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Status </a:t>
            </a:r>
          </a:p>
          <a:p>
            <a:pPr>
              <a:buFontTx/>
              <a:buChar char="-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모듈의 상태 표시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 대기 및 연결 시도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주변의 장치 검색 시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LOW, HIGH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800" b="1" i="0" dirty="0">
                <a:solidFill>
                  <a:srgbClr val="4D52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CTS/RTS/DSR/DTR PIN</a:t>
            </a:r>
            <a:endParaRPr lang="en-US" altLang="ko-KR" dirty="0">
              <a:solidFill>
                <a:srgbClr val="4D525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800" b="0" i="0" dirty="0">
                <a:solidFill>
                  <a:srgbClr val="4D52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200" b="0" i="0" dirty="0">
                <a:solidFill>
                  <a:srgbClr val="4D52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흐름제어를 사용하지 않을 시에는 연결하지 않아도 동작에 영향을 주지 않는다</a:t>
            </a:r>
            <a:r>
              <a:rPr lang="en-US" altLang="ko-KR" sz="2200" b="0" i="0" dirty="0">
                <a:solidFill>
                  <a:srgbClr val="4D5256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0" i="0" dirty="0">
                <a:solidFill>
                  <a:srgbClr val="4D5256"/>
                </a:solidFill>
                <a:effectLst/>
                <a:latin typeface="Helvetica Neue"/>
              </a:rPr>
              <a:t>CONFIG_SELECT PIN</a:t>
            </a:r>
          </a:p>
          <a:p>
            <a:pPr marL="0" indent="0">
              <a:buNone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설정 가능</a:t>
            </a:r>
          </a:p>
        </p:txBody>
      </p:sp>
    </p:spTree>
    <p:extLst>
      <p:ext uri="{BB962C8B-B14F-4D97-AF65-F5344CB8AC3E}">
        <p14:creationId xmlns:p14="http://schemas.microsoft.com/office/powerpoint/2010/main" val="343707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905</Words>
  <Application>Microsoft Office PowerPoint</Application>
  <PresentationFormat>와이드스크린</PresentationFormat>
  <Paragraphs>130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Helvetica Neue</vt:lpstr>
      <vt:lpstr>나눔스퀘어</vt:lpstr>
      <vt:lpstr>맑은 고딕</vt:lpstr>
      <vt:lpstr>Arial</vt:lpstr>
      <vt:lpstr>Office 테마</vt:lpstr>
      <vt:lpstr>임베디드 시스템 설계 및 실험</vt:lpstr>
      <vt:lpstr>목차 </vt:lpstr>
      <vt:lpstr>블루투스</vt:lpstr>
      <vt:lpstr>블루투스 동작</vt:lpstr>
      <vt:lpstr>블루투스 프로파일</vt:lpstr>
      <vt:lpstr>SPP</vt:lpstr>
      <vt:lpstr>SSID 와 UUID</vt:lpstr>
      <vt:lpstr>FB755AC</vt:lpstr>
      <vt:lpstr>PowerPoint 프레젠테이션</vt:lpstr>
      <vt:lpstr>PowerPoint 프레젠테이션</vt:lpstr>
      <vt:lpstr>AT 명령어</vt:lpstr>
      <vt:lpstr>주요 AT 명령어</vt:lpstr>
      <vt:lpstr>Configuration Menu</vt:lpstr>
      <vt:lpstr>Operation Mode</vt:lpstr>
      <vt:lpstr>블루투스 연결</vt:lpstr>
      <vt:lpstr>스마트폰과 블루투스 연결</vt:lpstr>
      <vt:lpstr>블루투스 납땜</vt:lpstr>
      <vt:lpstr>납땜하실 때..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시스템 설계 및 실험</dc:title>
  <dc:creator>이승윤</dc:creator>
  <cp:lastModifiedBy>민진 강</cp:lastModifiedBy>
  <cp:revision>7</cp:revision>
  <dcterms:created xsi:type="dcterms:W3CDTF">2020-10-18T05:36:47Z</dcterms:created>
  <dcterms:modified xsi:type="dcterms:W3CDTF">2020-10-18T06:40:25Z</dcterms:modified>
</cp:coreProperties>
</file>