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4" r:id="rId33"/>
    <p:sldId id="292" r:id="rId34"/>
    <p:sldId id="293" r:id="rId35"/>
    <p:sldId id="296" r:id="rId36"/>
    <p:sldId id="290" r:id="rId37"/>
    <p:sldId id="287" r:id="rId38"/>
    <p:sldId id="291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7-4443-AB03-6DD30735982D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B7-4443-AB03-6DD30735982D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B7-4443-AB03-6DD30735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4-6741-B9C8-29BE58B4540C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4-6741-B9C8-29BE58B4540C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4-6741-B9C8-29BE58B45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Speedups!$A$33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Speedups!$A$34:$A$38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5B-F243-B3CD-74B8D34E7E00}"/>
            </c:ext>
          </c:extLst>
        </c:ser>
        <c:ser>
          <c:idx val="1"/>
          <c:order val="1"/>
          <c:tx>
            <c:strRef>
              <c:f>Speedups!$B$33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Speedups!$B$34:$B$38</c:f>
              <c:numCache>
                <c:formatCode>General</c:formatCode>
                <c:ptCount val="5"/>
                <c:pt idx="0">
                  <c:v>29329618</c:v>
                </c:pt>
                <c:pt idx="1">
                  <c:v>15007906</c:v>
                </c:pt>
                <c:pt idx="2">
                  <c:v>8041695</c:v>
                </c:pt>
                <c:pt idx="3">
                  <c:v>4323788</c:v>
                </c:pt>
                <c:pt idx="4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5B-F243-B3CD-74B8D34E7E00}"/>
            </c:ext>
          </c:extLst>
        </c:ser>
        <c:ser>
          <c:idx val="2"/>
          <c:order val="2"/>
          <c:tx>
            <c:strRef>
              <c:f>Speedups!$C$33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Speedups!$C$34:$C$38</c:f>
              <c:numCache>
                <c:formatCode>General</c:formatCode>
                <c:ptCount val="5"/>
                <c:pt idx="0">
                  <c:v>29329618</c:v>
                </c:pt>
                <c:pt idx="1">
                  <c:v>14664809</c:v>
                </c:pt>
                <c:pt idx="2">
                  <c:v>7332404.5</c:v>
                </c:pt>
                <c:pt idx="3">
                  <c:v>3666202.25</c:v>
                </c:pt>
                <c:pt idx="4">
                  <c:v>1833101.125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5B-F243-B3CD-74B8D34E7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3581487"/>
        <c:axId val="342841983"/>
      </c:lineChart>
      <c:catAx>
        <c:axId val="1173581487"/>
        <c:scaling>
          <c:orientation val="minMax"/>
        </c:scaling>
        <c:delete val="1"/>
        <c:axPos val="b"/>
        <c:majorTickMark val="none"/>
        <c:minorTickMark val="none"/>
        <c:tickLblPos val="nextTo"/>
        <c:crossAx val="342841983"/>
        <c:crosses val="autoZero"/>
        <c:auto val="1"/>
        <c:lblAlgn val="ctr"/>
        <c:lblOffset val="100"/>
        <c:noMultiLvlLbl val="0"/>
      </c:catAx>
      <c:valAx>
        <c:axId val="34284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58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2"/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2"/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2"/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2"/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2"/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2"/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2"/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>
        <a:solidFill>
          <a:schemeClr val="accent2"/>
        </a:solidFill>
      </dgm:spPr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>
        <a:solidFill>
          <a:schemeClr val="accent2"/>
        </a:solidFill>
      </dgm:spPr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2"/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2"/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2"/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2"/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2"/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E6A50B20-2865-254B-AD42-8219273B3336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6AC9C01-A6DE-AE4E-B6E1-9FE252E379F1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C5B39D44-2D74-6E4E-8BE3-78145A385388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921736F-F6CC-4A4D-9123-96816D4F618B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141675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86680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653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52218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830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45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8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2B0C09-70FB-C645-94D1-F9FBB358C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0213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006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115057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1991</Words>
  <Application>Microsoft Macintosh PowerPoint</Application>
  <PresentationFormat>Widescreen</PresentationFormat>
  <Paragraphs>942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Test Results</vt:lpstr>
      <vt:lpstr>Test Results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1</cp:revision>
  <dcterms:created xsi:type="dcterms:W3CDTF">2019-12-05T01:52:12Z</dcterms:created>
  <dcterms:modified xsi:type="dcterms:W3CDTF">2020-05-13T03:43:59Z</dcterms:modified>
</cp:coreProperties>
</file>