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6" r:id="rId10"/>
    <p:sldId id="264" r:id="rId11"/>
    <p:sldId id="265" r:id="rId12"/>
    <p:sldId id="267" r:id="rId13"/>
    <p:sldId id="268" r:id="rId14"/>
    <p:sldId id="295" r:id="rId15"/>
    <p:sldId id="269" r:id="rId16"/>
    <p:sldId id="270" r:id="rId17"/>
    <p:sldId id="271" r:id="rId18"/>
    <p:sldId id="272" r:id="rId19"/>
    <p:sldId id="275" r:id="rId20"/>
    <p:sldId id="273" r:id="rId21"/>
    <p:sldId id="274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9" r:id="rId32"/>
    <p:sldId id="294" r:id="rId33"/>
    <p:sldId id="292" r:id="rId34"/>
    <p:sldId id="293" r:id="rId35"/>
    <p:sldId id="296" r:id="rId36"/>
    <p:sldId id="290" r:id="rId37"/>
    <p:sldId id="287" r:id="rId38"/>
    <p:sldId id="291" r:id="rId39"/>
    <p:sldId id="28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ico\Documents\mcs\comp5704\experi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o/Documents/mcs/comp5704/experimen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ico\Documents\mcs\comp5704\experi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ico\Documents\mcs\comp5704\experimen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ico\Documents\mcs\comp5704\experimen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ico\Documents\mcs\comp5704\experimen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ico\Documents\mcs\comp5704\experimen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o/Documents/mcs/comp5704/experimen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o/Documents/mcs/comp5704/experimen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o/Documents/mcs/comp5704/experimen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Partitioning for 8-node</a:t>
            </a:r>
            <a:r>
              <a:rPr lang="en-US" baseline="0"/>
              <a:t> cluster &amp; 5,00,000 rows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Speedups!$J$19</c:f>
              <c:strCache>
                <c:ptCount val="1"/>
                <c:pt idx="0">
                  <c:v>partitions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Speedups!$J$20:$J$27</c:f>
              <c:numCache>
                <c:formatCode>General</c:formatCode>
                <c:ptCount val="8"/>
                <c:pt idx="0">
                  <c:v>16</c:v>
                </c:pt>
                <c:pt idx="1">
                  <c:v>32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AF-E04C-AAD1-696925019061}"/>
            </c:ext>
          </c:extLst>
        </c:ser>
        <c:ser>
          <c:idx val="1"/>
          <c:order val="1"/>
          <c:tx>
            <c:strRef>
              <c:f>Speedups!$K$19</c:f>
              <c:strCache>
                <c:ptCount val="1"/>
                <c:pt idx="0">
                  <c:v>time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Speedups!$K$20:$K$27</c:f>
              <c:numCache>
                <c:formatCode>General</c:formatCode>
                <c:ptCount val="8"/>
                <c:pt idx="0">
                  <c:v>1258976</c:v>
                </c:pt>
                <c:pt idx="1">
                  <c:v>1040411</c:v>
                </c:pt>
                <c:pt idx="2">
                  <c:v>1315358</c:v>
                </c:pt>
                <c:pt idx="3">
                  <c:v>1384842</c:v>
                </c:pt>
                <c:pt idx="4">
                  <c:v>1521808</c:v>
                </c:pt>
                <c:pt idx="5">
                  <c:v>1651312</c:v>
                </c:pt>
                <c:pt idx="6">
                  <c:v>1688017</c:v>
                </c:pt>
                <c:pt idx="7">
                  <c:v>1914883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AF-E04C-AAD1-696925019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9712095"/>
        <c:axId val="1329713727"/>
      </c:lineChart>
      <c:catAx>
        <c:axId val="132971209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29713727"/>
        <c:crosses val="autoZero"/>
        <c:auto val="1"/>
        <c:lblAlgn val="ctr"/>
        <c:lblOffset val="100"/>
        <c:noMultiLvlLbl val="0"/>
      </c:catAx>
      <c:valAx>
        <c:axId val="1329713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9712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10,000,000 rows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Speedups!$A$20</c:f>
              <c:strCache>
                <c:ptCount val="1"/>
                <c:pt idx="0">
                  <c:v>nodes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Speedups!$A$21:$A$25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3D-8E43-BA08-D63CB4DA4C14}"/>
            </c:ext>
          </c:extLst>
        </c:ser>
        <c:ser>
          <c:idx val="1"/>
          <c:order val="1"/>
          <c:tx>
            <c:strRef>
              <c:f>Speedups!$B$20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Speedups!$B$21:$B$25</c:f>
              <c:numCache>
                <c:formatCode>General</c:formatCode>
                <c:ptCount val="5"/>
                <c:pt idx="0">
                  <c:v>13723016</c:v>
                </c:pt>
                <c:pt idx="1">
                  <c:v>7174442</c:v>
                </c:pt>
                <c:pt idx="2">
                  <c:v>3871286</c:v>
                </c:pt>
                <c:pt idx="3">
                  <c:v>2103755</c:v>
                </c:pt>
                <c:pt idx="4">
                  <c:v>1486063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3D-8E43-BA08-D63CB4DA4C14}"/>
            </c:ext>
          </c:extLst>
        </c:ser>
        <c:ser>
          <c:idx val="2"/>
          <c:order val="2"/>
          <c:tx>
            <c:strRef>
              <c:f>Speedups!$C$20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Speedups!$C$21:$C$25</c:f>
              <c:numCache>
                <c:formatCode>General</c:formatCode>
                <c:ptCount val="5"/>
                <c:pt idx="0">
                  <c:v>13723016</c:v>
                </c:pt>
                <c:pt idx="1">
                  <c:v>6861508</c:v>
                </c:pt>
                <c:pt idx="2">
                  <c:v>3430754</c:v>
                </c:pt>
                <c:pt idx="3">
                  <c:v>1715377</c:v>
                </c:pt>
                <c:pt idx="4">
                  <c:v>857688.5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3D-8E43-BA08-D63CB4DA4C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7823103"/>
        <c:axId val="407824735"/>
      </c:lineChart>
      <c:catAx>
        <c:axId val="407823103"/>
        <c:scaling>
          <c:orientation val="minMax"/>
        </c:scaling>
        <c:delete val="1"/>
        <c:axPos val="b"/>
        <c:majorTickMark val="none"/>
        <c:minorTickMark val="none"/>
        <c:tickLblPos val="nextTo"/>
        <c:crossAx val="407824735"/>
        <c:crosses val="autoZero"/>
        <c:auto val="1"/>
        <c:lblAlgn val="ctr"/>
        <c:lblOffset val="100"/>
        <c:noMultiLvlLbl val="0"/>
      </c:catAx>
      <c:valAx>
        <c:axId val="407824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23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250,000</a:t>
            </a:r>
            <a:r>
              <a:rPr lang="en-US" baseline="0"/>
              <a:t> rows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Speedups!$A$2</c:f>
              <c:strCache>
                <c:ptCount val="1"/>
                <c:pt idx="0">
                  <c:v>nodes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Speedups!$A$3:$A$7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B7-4443-AB03-6DD30735982D}"/>
            </c:ext>
          </c:extLst>
        </c:ser>
        <c:ser>
          <c:idx val="1"/>
          <c:order val="1"/>
          <c:tx>
            <c:strRef>
              <c:f>Speedups!$B$2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Speedups!$B$3:$B$7</c:f>
              <c:numCache>
                <c:formatCode>General</c:formatCode>
                <c:ptCount val="5"/>
                <c:pt idx="0">
                  <c:v>158098</c:v>
                </c:pt>
                <c:pt idx="1">
                  <c:v>129070</c:v>
                </c:pt>
                <c:pt idx="2">
                  <c:v>130564</c:v>
                </c:pt>
                <c:pt idx="3">
                  <c:v>97207</c:v>
                </c:pt>
                <c:pt idx="4">
                  <c:v>95352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B7-4443-AB03-6DD30735982D}"/>
            </c:ext>
          </c:extLst>
        </c:ser>
        <c:ser>
          <c:idx val="2"/>
          <c:order val="2"/>
          <c:tx>
            <c:strRef>
              <c:f>Speedups!$C$2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Speedups!$C$3:$C$7</c:f>
              <c:numCache>
                <c:formatCode>General</c:formatCode>
                <c:ptCount val="5"/>
                <c:pt idx="0">
                  <c:v>158098</c:v>
                </c:pt>
                <c:pt idx="1">
                  <c:v>79049</c:v>
                </c:pt>
                <c:pt idx="2">
                  <c:v>39524.5</c:v>
                </c:pt>
                <c:pt idx="3">
                  <c:v>19762.25</c:v>
                </c:pt>
                <c:pt idx="4">
                  <c:v>9881.125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B7-4443-AB03-6DD3073598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1280640"/>
        <c:axId val="231639232"/>
      </c:lineChart>
      <c:catAx>
        <c:axId val="231280640"/>
        <c:scaling>
          <c:orientation val="minMax"/>
        </c:scaling>
        <c:delete val="1"/>
        <c:axPos val="b"/>
        <c:majorTickMark val="none"/>
        <c:minorTickMark val="none"/>
        <c:tickLblPos val="nextTo"/>
        <c:crossAx val="231639232"/>
        <c:crosses val="autoZero"/>
        <c:auto val="1"/>
        <c:lblAlgn val="ctr"/>
        <c:lblOffset val="100"/>
        <c:noMultiLvlLbl val="0"/>
      </c:catAx>
      <c:valAx>
        <c:axId val="23163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80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5,000,000 rows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Speedups!$J$2</c:f>
              <c:strCache>
                <c:ptCount val="1"/>
                <c:pt idx="0">
                  <c:v>nodes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Speedups!$J$3:$J$7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44-6741-B9C8-29BE58B4540C}"/>
            </c:ext>
          </c:extLst>
        </c:ser>
        <c:ser>
          <c:idx val="1"/>
          <c:order val="1"/>
          <c:tx>
            <c:strRef>
              <c:f>Speedups!$K$2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Speedups!$K$3:$K$7</c:f>
              <c:numCache>
                <c:formatCode>General</c:formatCode>
                <c:ptCount val="5"/>
                <c:pt idx="0">
                  <c:v>4449781</c:v>
                </c:pt>
                <c:pt idx="1">
                  <c:v>2546598</c:v>
                </c:pt>
                <c:pt idx="2">
                  <c:v>1573823</c:v>
                </c:pt>
                <c:pt idx="3">
                  <c:v>1040411</c:v>
                </c:pt>
                <c:pt idx="4">
                  <c:v>901938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44-6741-B9C8-29BE58B4540C}"/>
            </c:ext>
          </c:extLst>
        </c:ser>
        <c:ser>
          <c:idx val="2"/>
          <c:order val="2"/>
          <c:tx>
            <c:strRef>
              <c:f>Speedups!$L$2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Speedups!$L$3:$L$7</c:f>
              <c:numCache>
                <c:formatCode>General</c:formatCode>
                <c:ptCount val="5"/>
                <c:pt idx="0">
                  <c:v>4449781</c:v>
                </c:pt>
                <c:pt idx="1">
                  <c:v>2224890.5</c:v>
                </c:pt>
                <c:pt idx="2">
                  <c:v>1112445.25</c:v>
                </c:pt>
                <c:pt idx="3">
                  <c:v>556222.625</c:v>
                </c:pt>
                <c:pt idx="4">
                  <c:v>278111.3125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44-6741-B9C8-29BE58B454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3949583"/>
        <c:axId val="234037935"/>
      </c:lineChart>
      <c:catAx>
        <c:axId val="233949583"/>
        <c:scaling>
          <c:orientation val="minMax"/>
        </c:scaling>
        <c:delete val="1"/>
        <c:axPos val="b"/>
        <c:majorTickMark val="none"/>
        <c:minorTickMark val="none"/>
        <c:tickLblPos val="nextTo"/>
        <c:crossAx val="234037935"/>
        <c:crosses val="autoZero"/>
        <c:auto val="1"/>
        <c:lblAlgn val="ctr"/>
        <c:lblOffset val="100"/>
        <c:noMultiLvlLbl val="0"/>
      </c:catAx>
      <c:valAx>
        <c:axId val="234037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94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10,000,000 rows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Speedups!$A$20</c:f>
              <c:strCache>
                <c:ptCount val="1"/>
                <c:pt idx="0">
                  <c:v>nodes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Speedups!$A$21:$A$25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A9-BD47-A9FD-599177E1FDBA}"/>
            </c:ext>
          </c:extLst>
        </c:ser>
        <c:ser>
          <c:idx val="1"/>
          <c:order val="1"/>
          <c:tx>
            <c:strRef>
              <c:f>Speedups!$B$20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Speedups!$B$21:$B$25</c:f>
              <c:numCache>
                <c:formatCode>General</c:formatCode>
                <c:ptCount val="5"/>
                <c:pt idx="0">
                  <c:v>13723016</c:v>
                </c:pt>
                <c:pt idx="1">
                  <c:v>7174442</c:v>
                </c:pt>
                <c:pt idx="2">
                  <c:v>3871286</c:v>
                </c:pt>
                <c:pt idx="3">
                  <c:v>2103755</c:v>
                </c:pt>
                <c:pt idx="4">
                  <c:v>1486063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A9-BD47-A9FD-599177E1FDBA}"/>
            </c:ext>
          </c:extLst>
        </c:ser>
        <c:ser>
          <c:idx val="2"/>
          <c:order val="2"/>
          <c:tx>
            <c:strRef>
              <c:f>Speedups!$C$20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Speedups!$C$21:$C$25</c:f>
              <c:numCache>
                <c:formatCode>General</c:formatCode>
                <c:ptCount val="5"/>
                <c:pt idx="0">
                  <c:v>13723016</c:v>
                </c:pt>
                <c:pt idx="1">
                  <c:v>6861508</c:v>
                </c:pt>
                <c:pt idx="2">
                  <c:v>3430754</c:v>
                </c:pt>
                <c:pt idx="3">
                  <c:v>1715377</c:v>
                </c:pt>
                <c:pt idx="4">
                  <c:v>857688.5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A9-BD47-A9FD-599177E1FD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7823103"/>
        <c:axId val="407824735"/>
      </c:lineChart>
      <c:catAx>
        <c:axId val="407823103"/>
        <c:scaling>
          <c:orientation val="minMax"/>
        </c:scaling>
        <c:delete val="1"/>
        <c:axPos val="b"/>
        <c:majorTickMark val="none"/>
        <c:minorTickMark val="none"/>
        <c:tickLblPos val="nextTo"/>
        <c:crossAx val="407824735"/>
        <c:crosses val="autoZero"/>
        <c:auto val="1"/>
        <c:lblAlgn val="ctr"/>
        <c:lblOffset val="100"/>
        <c:noMultiLvlLbl val="0"/>
      </c:catAx>
      <c:valAx>
        <c:axId val="407824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23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20,000,000 rows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Speedups!$A$33</c:f>
              <c:strCache>
                <c:ptCount val="1"/>
                <c:pt idx="0">
                  <c:v>nodes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Speedups!$A$34:$A$38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5B-F243-B3CD-74B8D34E7E00}"/>
            </c:ext>
          </c:extLst>
        </c:ser>
        <c:ser>
          <c:idx val="1"/>
          <c:order val="1"/>
          <c:tx>
            <c:strRef>
              <c:f>Speedups!$B$33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Speedups!$B$34:$B$38</c:f>
              <c:numCache>
                <c:formatCode>General</c:formatCode>
                <c:ptCount val="5"/>
                <c:pt idx="0">
                  <c:v>29329618</c:v>
                </c:pt>
                <c:pt idx="1">
                  <c:v>15007906</c:v>
                </c:pt>
                <c:pt idx="2">
                  <c:v>8041695</c:v>
                </c:pt>
                <c:pt idx="3">
                  <c:v>4323788</c:v>
                </c:pt>
                <c:pt idx="4">
                  <c:v>2305491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75B-F243-B3CD-74B8D34E7E00}"/>
            </c:ext>
          </c:extLst>
        </c:ser>
        <c:ser>
          <c:idx val="2"/>
          <c:order val="2"/>
          <c:tx>
            <c:strRef>
              <c:f>Speedups!$C$33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Speedups!$C$34:$C$38</c:f>
              <c:numCache>
                <c:formatCode>General</c:formatCode>
                <c:ptCount val="5"/>
                <c:pt idx="0">
                  <c:v>29329618</c:v>
                </c:pt>
                <c:pt idx="1">
                  <c:v>14664809</c:v>
                </c:pt>
                <c:pt idx="2">
                  <c:v>7332404.5</c:v>
                </c:pt>
                <c:pt idx="3">
                  <c:v>3666202.25</c:v>
                </c:pt>
                <c:pt idx="4">
                  <c:v>1833101.125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75B-F243-B3CD-74B8D34E7E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73581487"/>
        <c:axId val="342841983"/>
      </c:lineChart>
      <c:catAx>
        <c:axId val="1173581487"/>
        <c:scaling>
          <c:orientation val="minMax"/>
        </c:scaling>
        <c:delete val="1"/>
        <c:axPos val="b"/>
        <c:majorTickMark val="none"/>
        <c:minorTickMark val="none"/>
        <c:tickLblPos val="nextTo"/>
        <c:crossAx val="342841983"/>
        <c:crosses val="autoZero"/>
        <c:auto val="1"/>
        <c:lblAlgn val="ctr"/>
        <c:lblOffset val="100"/>
        <c:noMultiLvlLbl val="0"/>
      </c:catAx>
      <c:valAx>
        <c:axId val="342841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3581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16-node cluster, 64 partitions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Speedups!$K$36</c:f>
              <c:strCache>
                <c:ptCount val="1"/>
                <c:pt idx="0">
                  <c:v>records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Speedups!$K$37:$K$40</c:f>
              <c:numCache>
                <c:formatCode>General</c:formatCode>
                <c:ptCount val="4"/>
                <c:pt idx="0">
                  <c:v>250000</c:v>
                </c:pt>
                <c:pt idx="1">
                  <c:v>5000000</c:v>
                </c:pt>
                <c:pt idx="2">
                  <c:v>10000000</c:v>
                </c:pt>
                <c:pt idx="3">
                  <c:v>20000000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98-B245-88C5-E81D801CFF85}"/>
            </c:ext>
          </c:extLst>
        </c:ser>
        <c:ser>
          <c:idx val="1"/>
          <c:order val="1"/>
          <c:tx>
            <c:strRef>
              <c:f>Speedups!$L$36</c:f>
              <c:strCache>
                <c:ptCount val="1"/>
                <c:pt idx="0">
                  <c:v>time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Speedups!$L$37:$L$40</c:f>
              <c:numCache>
                <c:formatCode>General</c:formatCode>
                <c:ptCount val="4"/>
                <c:pt idx="0">
                  <c:v>95352</c:v>
                </c:pt>
                <c:pt idx="1">
                  <c:v>901938</c:v>
                </c:pt>
                <c:pt idx="2">
                  <c:v>1486063</c:v>
                </c:pt>
                <c:pt idx="3">
                  <c:v>2305491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98-B245-88C5-E81D801CFF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8393296"/>
        <c:axId val="678384576"/>
      </c:lineChart>
      <c:catAx>
        <c:axId val="678393296"/>
        <c:scaling>
          <c:orientation val="minMax"/>
        </c:scaling>
        <c:delete val="1"/>
        <c:axPos val="b"/>
        <c:majorTickMark val="none"/>
        <c:minorTickMark val="none"/>
        <c:tickLblPos val="nextTo"/>
        <c:crossAx val="678384576"/>
        <c:crosses val="autoZero"/>
        <c:auto val="1"/>
        <c:lblAlgn val="ctr"/>
        <c:lblOffset val="100"/>
        <c:noMultiLvlLbl val="0"/>
      </c:catAx>
      <c:valAx>
        <c:axId val="67838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39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5,000,000 rows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Speedups!$J$2</c:f>
              <c:strCache>
                <c:ptCount val="1"/>
                <c:pt idx="0">
                  <c:v>nodes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Speedups!$J$3:$J$7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2B-DC4C-A438-5685353885E3}"/>
            </c:ext>
          </c:extLst>
        </c:ser>
        <c:ser>
          <c:idx val="1"/>
          <c:order val="1"/>
          <c:tx>
            <c:strRef>
              <c:f>Speedups!$K$2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Speedups!$K$3:$K$7</c:f>
              <c:numCache>
                <c:formatCode>General</c:formatCode>
                <c:ptCount val="5"/>
                <c:pt idx="0">
                  <c:v>4449781</c:v>
                </c:pt>
                <c:pt idx="1">
                  <c:v>2546598</c:v>
                </c:pt>
                <c:pt idx="2">
                  <c:v>1573823</c:v>
                </c:pt>
                <c:pt idx="3">
                  <c:v>1040411</c:v>
                </c:pt>
                <c:pt idx="4">
                  <c:v>901938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2B-DC4C-A438-5685353885E3}"/>
            </c:ext>
          </c:extLst>
        </c:ser>
        <c:ser>
          <c:idx val="2"/>
          <c:order val="2"/>
          <c:tx>
            <c:strRef>
              <c:f>Speedups!$L$2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Speedups!$L$3:$L$7</c:f>
              <c:numCache>
                <c:formatCode>General</c:formatCode>
                <c:ptCount val="5"/>
                <c:pt idx="0">
                  <c:v>4449781</c:v>
                </c:pt>
                <c:pt idx="1">
                  <c:v>2224890.5</c:v>
                </c:pt>
                <c:pt idx="2">
                  <c:v>1112445.25</c:v>
                </c:pt>
                <c:pt idx="3">
                  <c:v>556222.625</c:v>
                </c:pt>
                <c:pt idx="4">
                  <c:v>278111.3125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2B-DC4C-A438-5685353885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3949583"/>
        <c:axId val="234037935"/>
      </c:lineChart>
      <c:catAx>
        <c:axId val="233949583"/>
        <c:scaling>
          <c:orientation val="minMax"/>
        </c:scaling>
        <c:delete val="1"/>
        <c:axPos val="b"/>
        <c:majorTickMark val="none"/>
        <c:minorTickMark val="none"/>
        <c:tickLblPos val="nextTo"/>
        <c:crossAx val="234037935"/>
        <c:crosses val="autoZero"/>
        <c:auto val="1"/>
        <c:lblAlgn val="ctr"/>
        <c:lblOffset val="100"/>
        <c:noMultiLvlLbl val="0"/>
      </c:catAx>
      <c:valAx>
        <c:axId val="234037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94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500 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'Original Paper Result'!$K$2</c:f>
              <c:strCache>
                <c:ptCount val="1"/>
                <c:pt idx="0">
                  <c:v>processors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'Original Paper Result'!$K$3:$K$7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68-2644-AFB9-51E7EA7495DF}"/>
            </c:ext>
          </c:extLst>
        </c:ser>
        <c:ser>
          <c:idx val="1"/>
          <c:order val="1"/>
          <c:tx>
            <c:strRef>
              <c:f>'Original Paper Result'!$L$2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'Original Paper Result'!$L$3:$L$7</c:f>
              <c:numCache>
                <c:formatCode>General</c:formatCode>
                <c:ptCount val="5"/>
                <c:pt idx="0">
                  <c:v>4250000</c:v>
                </c:pt>
                <c:pt idx="1">
                  <c:v>2000000</c:v>
                </c:pt>
                <c:pt idx="2">
                  <c:v>1250000</c:v>
                </c:pt>
                <c:pt idx="3">
                  <c:v>750000</c:v>
                </c:pt>
                <c:pt idx="4">
                  <c:v>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68-2644-AFB9-51E7EA7495DF}"/>
            </c:ext>
          </c:extLst>
        </c:ser>
        <c:ser>
          <c:idx val="2"/>
          <c:order val="2"/>
          <c:tx>
            <c:strRef>
              <c:f>'Original Paper Result'!$M$2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'Original Paper Result'!$M$3:$M$7</c:f>
              <c:numCache>
                <c:formatCode>General</c:formatCode>
                <c:ptCount val="5"/>
                <c:pt idx="0">
                  <c:v>4250000</c:v>
                </c:pt>
                <c:pt idx="1">
                  <c:v>2125000</c:v>
                </c:pt>
                <c:pt idx="2">
                  <c:v>1062500</c:v>
                </c:pt>
                <c:pt idx="3">
                  <c:v>531250</c:v>
                </c:pt>
                <c:pt idx="4">
                  <c:v>265625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68-2644-AFB9-51E7EA749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4768336"/>
        <c:axId val="1574866944"/>
      </c:lineChart>
      <c:catAx>
        <c:axId val="1574768336"/>
        <c:scaling>
          <c:orientation val="minMax"/>
        </c:scaling>
        <c:delete val="1"/>
        <c:axPos val="b"/>
        <c:majorTickMark val="none"/>
        <c:minorTickMark val="none"/>
        <c:tickLblPos val="nextTo"/>
        <c:crossAx val="1574866944"/>
        <c:crosses val="autoZero"/>
        <c:auto val="1"/>
        <c:lblAlgn val="ctr"/>
        <c:lblOffset val="100"/>
        <c:noMultiLvlLbl val="0"/>
      </c:catAx>
      <c:valAx>
        <c:axId val="157486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76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500 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'Original Paper Result'!$K$2</c:f>
              <c:strCache>
                <c:ptCount val="1"/>
                <c:pt idx="0">
                  <c:v>processors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'Original Paper Result'!$K$3:$K$7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68-2644-AFB9-51E7EA7495DF}"/>
            </c:ext>
          </c:extLst>
        </c:ser>
        <c:ser>
          <c:idx val="1"/>
          <c:order val="1"/>
          <c:tx>
            <c:strRef>
              <c:f>'Original Paper Result'!$L$2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'Original Paper Result'!$L$3:$L$7</c:f>
              <c:numCache>
                <c:formatCode>General</c:formatCode>
                <c:ptCount val="5"/>
                <c:pt idx="0">
                  <c:v>4250000</c:v>
                </c:pt>
                <c:pt idx="1">
                  <c:v>2000000</c:v>
                </c:pt>
                <c:pt idx="2">
                  <c:v>1250000</c:v>
                </c:pt>
                <c:pt idx="3">
                  <c:v>750000</c:v>
                </c:pt>
                <c:pt idx="4">
                  <c:v>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68-2644-AFB9-51E7EA7495DF}"/>
            </c:ext>
          </c:extLst>
        </c:ser>
        <c:ser>
          <c:idx val="2"/>
          <c:order val="2"/>
          <c:tx>
            <c:strRef>
              <c:f>'Original Paper Result'!$M$2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'Original Paper Result'!$M$3:$M$7</c:f>
              <c:numCache>
                <c:formatCode>General</c:formatCode>
                <c:ptCount val="5"/>
                <c:pt idx="0">
                  <c:v>4250000</c:v>
                </c:pt>
                <c:pt idx="1">
                  <c:v>2125000</c:v>
                </c:pt>
                <c:pt idx="2">
                  <c:v>1062500</c:v>
                </c:pt>
                <c:pt idx="3">
                  <c:v>531250</c:v>
                </c:pt>
                <c:pt idx="4">
                  <c:v>265625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68-2644-AFB9-51E7EA749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4768336"/>
        <c:axId val="1574866944"/>
      </c:lineChart>
      <c:catAx>
        <c:axId val="1574768336"/>
        <c:scaling>
          <c:orientation val="minMax"/>
        </c:scaling>
        <c:delete val="1"/>
        <c:axPos val="b"/>
        <c:majorTickMark val="none"/>
        <c:minorTickMark val="none"/>
        <c:tickLblPos val="nextTo"/>
        <c:crossAx val="1574866944"/>
        <c:crosses val="autoZero"/>
        <c:auto val="1"/>
        <c:lblAlgn val="ctr"/>
        <c:lblOffset val="100"/>
        <c:noMultiLvlLbl val="0"/>
      </c:catAx>
      <c:valAx>
        <c:axId val="157486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76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.svg"/><Relationship Id="rId1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9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7B977E-175B-4D9D-AD9A-C587C940F6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0A15A55-F057-4C91-906A-1F31CBC61032}">
      <dgm:prSet/>
      <dgm:spPr/>
      <dgm:t>
        <a:bodyPr/>
        <a:lstStyle/>
        <a:p>
          <a:r>
            <a:rPr lang="en-US"/>
            <a:t>A city’s voter list was used to identify voters’ medical records</a:t>
          </a:r>
        </a:p>
      </dgm:t>
    </dgm:pt>
    <dgm:pt modelId="{7189A118-2809-4A63-B049-1161D6B6D8B3}" type="parTrans" cxnId="{6149691F-E879-448E-B445-349BB5BB1894}">
      <dgm:prSet/>
      <dgm:spPr/>
      <dgm:t>
        <a:bodyPr/>
        <a:lstStyle/>
        <a:p>
          <a:endParaRPr lang="en-US"/>
        </a:p>
      </dgm:t>
    </dgm:pt>
    <dgm:pt modelId="{F168B9D5-735E-452B-BBC2-42C755D73B75}" type="sibTrans" cxnId="{6149691F-E879-448E-B445-349BB5BB1894}">
      <dgm:prSet/>
      <dgm:spPr/>
      <dgm:t>
        <a:bodyPr/>
        <a:lstStyle/>
        <a:p>
          <a:endParaRPr lang="en-US"/>
        </a:p>
      </dgm:t>
    </dgm:pt>
    <dgm:pt modelId="{9E939DB8-4C13-4126-89A7-D360A635F091}">
      <dgm:prSet/>
      <dgm:spPr/>
      <dgm:t>
        <a:bodyPr/>
        <a:lstStyle/>
        <a:p>
          <a:r>
            <a:rPr lang="en-US"/>
            <a:t>97% of voters were identified by only using ZIP Codes and birth dates</a:t>
          </a:r>
        </a:p>
      </dgm:t>
    </dgm:pt>
    <dgm:pt modelId="{FCB091E0-72D7-4245-8F3D-47BC8F4988DF}" type="parTrans" cxnId="{32CAF5C4-5E0F-41B6-87FB-F00BCCD294F0}">
      <dgm:prSet/>
      <dgm:spPr/>
      <dgm:t>
        <a:bodyPr/>
        <a:lstStyle/>
        <a:p>
          <a:endParaRPr lang="en-US"/>
        </a:p>
      </dgm:t>
    </dgm:pt>
    <dgm:pt modelId="{2921F286-6EBB-45EB-B9F9-AD54BC1A89C1}" type="sibTrans" cxnId="{32CAF5C4-5E0F-41B6-87FB-F00BCCD294F0}">
      <dgm:prSet/>
      <dgm:spPr/>
      <dgm:t>
        <a:bodyPr/>
        <a:lstStyle/>
        <a:p>
          <a:endParaRPr lang="en-US"/>
        </a:p>
      </dgm:t>
    </dgm:pt>
    <dgm:pt modelId="{2DCC394D-AF1E-4273-AFE6-F2B4FDB121F0}">
      <dgm:prSet/>
      <dgm:spPr/>
      <dgm:t>
        <a:bodyPr/>
        <a:lstStyle/>
        <a:p>
          <a:r>
            <a:rPr lang="en-US" dirty="0"/>
            <a:t>A New York Times reporter identified a woman by using her web searches</a:t>
          </a:r>
        </a:p>
      </dgm:t>
    </dgm:pt>
    <dgm:pt modelId="{43B0793A-381F-4D74-ADAE-A4E3F4F09F0A}" type="parTrans" cxnId="{A2EB9702-8FC5-4E30-A05E-E968F9D79EA8}">
      <dgm:prSet/>
      <dgm:spPr/>
      <dgm:t>
        <a:bodyPr/>
        <a:lstStyle/>
        <a:p>
          <a:endParaRPr lang="en-US"/>
        </a:p>
      </dgm:t>
    </dgm:pt>
    <dgm:pt modelId="{6E7CD79F-3D4E-4238-A7DF-D604D5AD8045}" type="sibTrans" cxnId="{A2EB9702-8FC5-4E30-A05E-E968F9D79EA8}">
      <dgm:prSet/>
      <dgm:spPr/>
      <dgm:t>
        <a:bodyPr/>
        <a:lstStyle/>
        <a:p>
          <a:endParaRPr lang="en-US"/>
        </a:p>
      </dgm:t>
    </dgm:pt>
    <dgm:pt modelId="{473C3F94-A7B3-4ED7-AFC4-896BAD5AC26A}">
      <dgm:prSet/>
      <dgm:spPr/>
      <dgm:t>
        <a:bodyPr/>
        <a:lstStyle/>
        <a:p>
          <a:r>
            <a:rPr lang="en-US"/>
            <a:t>96% of Netflix subscribers were uniquely identified in 2006</a:t>
          </a:r>
        </a:p>
      </dgm:t>
    </dgm:pt>
    <dgm:pt modelId="{2B608837-E51C-4562-9E2D-78A948636316}" type="parTrans" cxnId="{77341F46-CD6A-4F02-900D-F45FB8B73473}">
      <dgm:prSet/>
      <dgm:spPr/>
      <dgm:t>
        <a:bodyPr/>
        <a:lstStyle/>
        <a:p>
          <a:endParaRPr lang="en-US"/>
        </a:p>
      </dgm:t>
    </dgm:pt>
    <dgm:pt modelId="{DA59449B-9F0E-480E-9C77-E9D42E4B0787}" type="sibTrans" cxnId="{77341F46-CD6A-4F02-900D-F45FB8B73473}">
      <dgm:prSet/>
      <dgm:spPr/>
      <dgm:t>
        <a:bodyPr/>
        <a:lstStyle/>
        <a:p>
          <a:endParaRPr lang="en-US"/>
        </a:p>
      </dgm:t>
    </dgm:pt>
    <dgm:pt modelId="{444139CE-326B-4065-AA94-D7388A229340}" type="pres">
      <dgm:prSet presAssocID="{E37B977E-175B-4D9D-AD9A-C587C940F66D}" presName="root" presStyleCnt="0">
        <dgm:presLayoutVars>
          <dgm:dir/>
          <dgm:resizeHandles val="exact"/>
        </dgm:presLayoutVars>
      </dgm:prSet>
      <dgm:spPr/>
    </dgm:pt>
    <dgm:pt modelId="{3E95EFD5-9050-4985-8543-15457CA8A364}" type="pres">
      <dgm:prSet presAssocID="{C0A15A55-F057-4C91-906A-1F31CBC61032}" presName="compNode" presStyleCnt="0"/>
      <dgm:spPr/>
    </dgm:pt>
    <dgm:pt modelId="{0BD4748D-5CF6-4B05-A592-5E26B3F00A54}" type="pres">
      <dgm:prSet presAssocID="{C0A15A55-F057-4C91-906A-1F31CBC61032}" presName="bgRect" presStyleLbl="bgShp" presStyleIdx="0" presStyleCnt="4"/>
      <dgm:spPr/>
    </dgm:pt>
    <dgm:pt modelId="{91C9E31F-D922-40C5-8BF3-474DDD5DB8F5}" type="pres">
      <dgm:prSet presAssocID="{C0A15A55-F057-4C91-906A-1F31CBC610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280D4E9-F530-4052-ADA4-857C1D035729}" type="pres">
      <dgm:prSet presAssocID="{C0A15A55-F057-4C91-906A-1F31CBC61032}" presName="spaceRect" presStyleCnt="0"/>
      <dgm:spPr/>
    </dgm:pt>
    <dgm:pt modelId="{52572A63-BA5C-45B0-AC09-F8BFA5569E48}" type="pres">
      <dgm:prSet presAssocID="{C0A15A55-F057-4C91-906A-1F31CBC61032}" presName="parTx" presStyleLbl="revTx" presStyleIdx="0" presStyleCnt="4">
        <dgm:presLayoutVars>
          <dgm:chMax val="0"/>
          <dgm:chPref val="0"/>
        </dgm:presLayoutVars>
      </dgm:prSet>
      <dgm:spPr/>
    </dgm:pt>
    <dgm:pt modelId="{30247712-3D39-453B-BFF8-CFFA7E9BC308}" type="pres">
      <dgm:prSet presAssocID="{F168B9D5-735E-452B-BBC2-42C755D73B75}" presName="sibTrans" presStyleCnt="0"/>
      <dgm:spPr/>
    </dgm:pt>
    <dgm:pt modelId="{A216DA63-7895-4761-A1C6-552D3F0FCBE2}" type="pres">
      <dgm:prSet presAssocID="{9E939DB8-4C13-4126-89A7-D360A635F091}" presName="compNode" presStyleCnt="0"/>
      <dgm:spPr/>
    </dgm:pt>
    <dgm:pt modelId="{2124101C-5789-4108-8949-84837B70878D}" type="pres">
      <dgm:prSet presAssocID="{9E939DB8-4C13-4126-89A7-D360A635F091}" presName="bgRect" presStyleLbl="bgShp" presStyleIdx="1" presStyleCnt="4"/>
      <dgm:spPr/>
    </dgm:pt>
    <dgm:pt modelId="{BE7AE33B-B1DD-457A-907D-EA5F76278FBC}" type="pres">
      <dgm:prSet presAssocID="{9E939DB8-4C13-4126-89A7-D360A635F0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oller"/>
        </a:ext>
      </dgm:extLst>
    </dgm:pt>
    <dgm:pt modelId="{AD238AC2-DC90-4FC8-8266-DC5F64F79424}" type="pres">
      <dgm:prSet presAssocID="{9E939DB8-4C13-4126-89A7-D360A635F091}" presName="spaceRect" presStyleCnt="0"/>
      <dgm:spPr/>
    </dgm:pt>
    <dgm:pt modelId="{44EE8F7F-274C-498D-8E53-B442582B2AC0}" type="pres">
      <dgm:prSet presAssocID="{9E939DB8-4C13-4126-89A7-D360A635F091}" presName="parTx" presStyleLbl="revTx" presStyleIdx="1" presStyleCnt="4">
        <dgm:presLayoutVars>
          <dgm:chMax val="0"/>
          <dgm:chPref val="0"/>
        </dgm:presLayoutVars>
      </dgm:prSet>
      <dgm:spPr/>
    </dgm:pt>
    <dgm:pt modelId="{5E2D9FA0-612A-45A7-9E60-3AF4DC0A7484}" type="pres">
      <dgm:prSet presAssocID="{2921F286-6EBB-45EB-B9F9-AD54BC1A89C1}" presName="sibTrans" presStyleCnt="0"/>
      <dgm:spPr/>
    </dgm:pt>
    <dgm:pt modelId="{1ADFE8A2-0AF4-4B02-834E-A77FA82C7537}" type="pres">
      <dgm:prSet presAssocID="{2DCC394D-AF1E-4273-AFE6-F2B4FDB121F0}" presName="compNode" presStyleCnt="0"/>
      <dgm:spPr/>
    </dgm:pt>
    <dgm:pt modelId="{C16CD3F7-7B30-41E4-BAC3-A9DE0EF89BD4}" type="pres">
      <dgm:prSet presAssocID="{2DCC394D-AF1E-4273-AFE6-F2B4FDB121F0}" presName="bgRect" presStyleLbl="bgShp" presStyleIdx="2" presStyleCnt="4"/>
      <dgm:spPr/>
    </dgm:pt>
    <dgm:pt modelId="{58388FA9-DC5E-4213-83AA-1E26FDAD67A2}" type="pres">
      <dgm:prSet presAssocID="{2DCC394D-AF1E-4273-AFE6-F2B4FDB121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11C4F4A-3C64-4045-8A78-D092EB3E2DF6}" type="pres">
      <dgm:prSet presAssocID="{2DCC394D-AF1E-4273-AFE6-F2B4FDB121F0}" presName="spaceRect" presStyleCnt="0"/>
      <dgm:spPr/>
    </dgm:pt>
    <dgm:pt modelId="{9FDE2D0D-E77D-4477-9DC7-9F5C6D2C78CB}" type="pres">
      <dgm:prSet presAssocID="{2DCC394D-AF1E-4273-AFE6-F2B4FDB121F0}" presName="parTx" presStyleLbl="revTx" presStyleIdx="2" presStyleCnt="4">
        <dgm:presLayoutVars>
          <dgm:chMax val="0"/>
          <dgm:chPref val="0"/>
        </dgm:presLayoutVars>
      </dgm:prSet>
      <dgm:spPr/>
    </dgm:pt>
    <dgm:pt modelId="{A7F18DD5-5EFB-421F-94C4-9B94F247DB53}" type="pres">
      <dgm:prSet presAssocID="{6E7CD79F-3D4E-4238-A7DF-D604D5AD8045}" presName="sibTrans" presStyleCnt="0"/>
      <dgm:spPr/>
    </dgm:pt>
    <dgm:pt modelId="{0893F4BB-D707-4987-8F83-2E5BA5701369}" type="pres">
      <dgm:prSet presAssocID="{473C3F94-A7B3-4ED7-AFC4-896BAD5AC26A}" presName="compNode" presStyleCnt="0"/>
      <dgm:spPr/>
    </dgm:pt>
    <dgm:pt modelId="{CAC86CA0-D820-4517-AEA1-7EB320ED42B8}" type="pres">
      <dgm:prSet presAssocID="{473C3F94-A7B3-4ED7-AFC4-896BAD5AC26A}" presName="bgRect" presStyleLbl="bgShp" presStyleIdx="3" presStyleCnt="4"/>
      <dgm:spPr/>
    </dgm:pt>
    <dgm:pt modelId="{AE3F2722-9BCC-42CC-85FE-D5EF0F853EE0}" type="pres">
      <dgm:prSet presAssocID="{473C3F94-A7B3-4ED7-AFC4-896BAD5AC2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45D2B12E-C2B5-46D0-B204-3D0A7D19A208}" type="pres">
      <dgm:prSet presAssocID="{473C3F94-A7B3-4ED7-AFC4-896BAD5AC26A}" presName="spaceRect" presStyleCnt="0"/>
      <dgm:spPr/>
    </dgm:pt>
    <dgm:pt modelId="{CB13460E-E4B3-4AEF-AB4A-969197DBAFE0}" type="pres">
      <dgm:prSet presAssocID="{473C3F94-A7B3-4ED7-AFC4-896BAD5AC26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2EB9702-8FC5-4E30-A05E-E968F9D79EA8}" srcId="{E37B977E-175B-4D9D-AD9A-C587C940F66D}" destId="{2DCC394D-AF1E-4273-AFE6-F2B4FDB121F0}" srcOrd="2" destOrd="0" parTransId="{43B0793A-381F-4D74-ADAE-A4E3F4F09F0A}" sibTransId="{6E7CD79F-3D4E-4238-A7DF-D604D5AD8045}"/>
    <dgm:cxn modelId="{F79D0203-96DA-475D-B615-DCCB2F8A1977}" type="presOf" srcId="{473C3F94-A7B3-4ED7-AFC4-896BAD5AC26A}" destId="{CB13460E-E4B3-4AEF-AB4A-969197DBAFE0}" srcOrd="0" destOrd="0" presId="urn:microsoft.com/office/officeart/2018/2/layout/IconVerticalSolidList"/>
    <dgm:cxn modelId="{6149691F-E879-448E-B445-349BB5BB1894}" srcId="{E37B977E-175B-4D9D-AD9A-C587C940F66D}" destId="{C0A15A55-F057-4C91-906A-1F31CBC61032}" srcOrd="0" destOrd="0" parTransId="{7189A118-2809-4A63-B049-1161D6B6D8B3}" sibTransId="{F168B9D5-735E-452B-BBC2-42C755D73B75}"/>
    <dgm:cxn modelId="{B6A74F30-48ED-43D2-A115-3B112F68E171}" type="presOf" srcId="{2DCC394D-AF1E-4273-AFE6-F2B4FDB121F0}" destId="{9FDE2D0D-E77D-4477-9DC7-9F5C6D2C78CB}" srcOrd="0" destOrd="0" presId="urn:microsoft.com/office/officeart/2018/2/layout/IconVerticalSolidList"/>
    <dgm:cxn modelId="{77341F46-CD6A-4F02-900D-F45FB8B73473}" srcId="{E37B977E-175B-4D9D-AD9A-C587C940F66D}" destId="{473C3F94-A7B3-4ED7-AFC4-896BAD5AC26A}" srcOrd="3" destOrd="0" parTransId="{2B608837-E51C-4562-9E2D-78A948636316}" sibTransId="{DA59449B-9F0E-480E-9C77-E9D42E4B0787}"/>
    <dgm:cxn modelId="{CC6A816B-63C0-4883-BD33-9805EC0AEBEA}" type="presOf" srcId="{E37B977E-175B-4D9D-AD9A-C587C940F66D}" destId="{444139CE-326B-4065-AA94-D7388A229340}" srcOrd="0" destOrd="0" presId="urn:microsoft.com/office/officeart/2018/2/layout/IconVerticalSolidList"/>
    <dgm:cxn modelId="{085D1FBD-AAE5-461E-97AE-49B38FB6354A}" type="presOf" srcId="{9E939DB8-4C13-4126-89A7-D360A635F091}" destId="{44EE8F7F-274C-498D-8E53-B442582B2AC0}" srcOrd="0" destOrd="0" presId="urn:microsoft.com/office/officeart/2018/2/layout/IconVerticalSolidList"/>
    <dgm:cxn modelId="{32CAF5C4-5E0F-41B6-87FB-F00BCCD294F0}" srcId="{E37B977E-175B-4D9D-AD9A-C587C940F66D}" destId="{9E939DB8-4C13-4126-89A7-D360A635F091}" srcOrd="1" destOrd="0" parTransId="{FCB091E0-72D7-4245-8F3D-47BC8F4988DF}" sibTransId="{2921F286-6EBB-45EB-B9F9-AD54BC1A89C1}"/>
    <dgm:cxn modelId="{C25DC6EF-036F-4743-8C1C-7824841EC5D8}" type="presOf" srcId="{C0A15A55-F057-4C91-906A-1F31CBC61032}" destId="{52572A63-BA5C-45B0-AC09-F8BFA5569E48}" srcOrd="0" destOrd="0" presId="urn:microsoft.com/office/officeart/2018/2/layout/IconVerticalSolidList"/>
    <dgm:cxn modelId="{35167F4F-2D22-48F9-B315-5DCFC574F5A0}" type="presParOf" srcId="{444139CE-326B-4065-AA94-D7388A229340}" destId="{3E95EFD5-9050-4985-8543-15457CA8A364}" srcOrd="0" destOrd="0" presId="urn:microsoft.com/office/officeart/2018/2/layout/IconVerticalSolidList"/>
    <dgm:cxn modelId="{9EB7670E-5342-4713-A239-77828C9AF5F8}" type="presParOf" srcId="{3E95EFD5-9050-4985-8543-15457CA8A364}" destId="{0BD4748D-5CF6-4B05-A592-5E26B3F00A54}" srcOrd="0" destOrd="0" presId="urn:microsoft.com/office/officeart/2018/2/layout/IconVerticalSolidList"/>
    <dgm:cxn modelId="{19445D90-1EFF-402E-A0FB-AA44855E294A}" type="presParOf" srcId="{3E95EFD5-9050-4985-8543-15457CA8A364}" destId="{91C9E31F-D922-40C5-8BF3-474DDD5DB8F5}" srcOrd="1" destOrd="0" presId="urn:microsoft.com/office/officeart/2018/2/layout/IconVerticalSolidList"/>
    <dgm:cxn modelId="{A0177404-8267-4FD5-BECC-B814310C4B29}" type="presParOf" srcId="{3E95EFD5-9050-4985-8543-15457CA8A364}" destId="{A280D4E9-F530-4052-ADA4-857C1D035729}" srcOrd="2" destOrd="0" presId="urn:microsoft.com/office/officeart/2018/2/layout/IconVerticalSolidList"/>
    <dgm:cxn modelId="{D2ADD032-EC51-4674-9AD7-0FFE5BD91561}" type="presParOf" srcId="{3E95EFD5-9050-4985-8543-15457CA8A364}" destId="{52572A63-BA5C-45B0-AC09-F8BFA5569E48}" srcOrd="3" destOrd="0" presId="urn:microsoft.com/office/officeart/2018/2/layout/IconVerticalSolidList"/>
    <dgm:cxn modelId="{DBB5E539-4699-4388-BC17-EEB3B5400279}" type="presParOf" srcId="{444139CE-326B-4065-AA94-D7388A229340}" destId="{30247712-3D39-453B-BFF8-CFFA7E9BC308}" srcOrd="1" destOrd="0" presId="urn:microsoft.com/office/officeart/2018/2/layout/IconVerticalSolidList"/>
    <dgm:cxn modelId="{C93FDA55-C250-4F8E-A34F-90A413795D89}" type="presParOf" srcId="{444139CE-326B-4065-AA94-D7388A229340}" destId="{A216DA63-7895-4761-A1C6-552D3F0FCBE2}" srcOrd="2" destOrd="0" presId="urn:microsoft.com/office/officeart/2018/2/layout/IconVerticalSolidList"/>
    <dgm:cxn modelId="{F8B940BF-2249-43D0-A35E-255C3FE1525A}" type="presParOf" srcId="{A216DA63-7895-4761-A1C6-552D3F0FCBE2}" destId="{2124101C-5789-4108-8949-84837B70878D}" srcOrd="0" destOrd="0" presId="urn:microsoft.com/office/officeart/2018/2/layout/IconVerticalSolidList"/>
    <dgm:cxn modelId="{D1DFC0A2-4201-4005-AEC9-2E4069AF665B}" type="presParOf" srcId="{A216DA63-7895-4761-A1C6-552D3F0FCBE2}" destId="{BE7AE33B-B1DD-457A-907D-EA5F76278FBC}" srcOrd="1" destOrd="0" presId="urn:microsoft.com/office/officeart/2018/2/layout/IconVerticalSolidList"/>
    <dgm:cxn modelId="{E4E81B5F-8FFF-4D86-AD16-BF34DF2CB3BF}" type="presParOf" srcId="{A216DA63-7895-4761-A1C6-552D3F0FCBE2}" destId="{AD238AC2-DC90-4FC8-8266-DC5F64F79424}" srcOrd="2" destOrd="0" presId="urn:microsoft.com/office/officeart/2018/2/layout/IconVerticalSolidList"/>
    <dgm:cxn modelId="{322CC33A-91A0-460E-82D9-E21545221F93}" type="presParOf" srcId="{A216DA63-7895-4761-A1C6-552D3F0FCBE2}" destId="{44EE8F7F-274C-498D-8E53-B442582B2AC0}" srcOrd="3" destOrd="0" presId="urn:microsoft.com/office/officeart/2018/2/layout/IconVerticalSolidList"/>
    <dgm:cxn modelId="{B8C44AA5-CC7F-4BF4-BA0B-3E1C39B67294}" type="presParOf" srcId="{444139CE-326B-4065-AA94-D7388A229340}" destId="{5E2D9FA0-612A-45A7-9E60-3AF4DC0A7484}" srcOrd="3" destOrd="0" presId="urn:microsoft.com/office/officeart/2018/2/layout/IconVerticalSolidList"/>
    <dgm:cxn modelId="{3E741DAE-2D5C-4D47-ABA1-4FB7D42A2F44}" type="presParOf" srcId="{444139CE-326B-4065-AA94-D7388A229340}" destId="{1ADFE8A2-0AF4-4B02-834E-A77FA82C7537}" srcOrd="4" destOrd="0" presId="urn:microsoft.com/office/officeart/2018/2/layout/IconVerticalSolidList"/>
    <dgm:cxn modelId="{46064256-9BDC-4274-994C-2B1C2C40AB8C}" type="presParOf" srcId="{1ADFE8A2-0AF4-4B02-834E-A77FA82C7537}" destId="{C16CD3F7-7B30-41E4-BAC3-A9DE0EF89BD4}" srcOrd="0" destOrd="0" presId="urn:microsoft.com/office/officeart/2018/2/layout/IconVerticalSolidList"/>
    <dgm:cxn modelId="{CEA3AFCF-1A29-424B-B572-F06D46B0DCE1}" type="presParOf" srcId="{1ADFE8A2-0AF4-4B02-834E-A77FA82C7537}" destId="{58388FA9-DC5E-4213-83AA-1E26FDAD67A2}" srcOrd="1" destOrd="0" presId="urn:microsoft.com/office/officeart/2018/2/layout/IconVerticalSolidList"/>
    <dgm:cxn modelId="{DD4FA7B4-09AD-4EEE-85A2-183D1BCCFE61}" type="presParOf" srcId="{1ADFE8A2-0AF4-4B02-834E-A77FA82C7537}" destId="{B11C4F4A-3C64-4045-8A78-D092EB3E2DF6}" srcOrd="2" destOrd="0" presId="urn:microsoft.com/office/officeart/2018/2/layout/IconVerticalSolidList"/>
    <dgm:cxn modelId="{96A5FF0B-00F8-471A-A486-0971D0D1AB42}" type="presParOf" srcId="{1ADFE8A2-0AF4-4B02-834E-A77FA82C7537}" destId="{9FDE2D0D-E77D-4477-9DC7-9F5C6D2C78CB}" srcOrd="3" destOrd="0" presId="urn:microsoft.com/office/officeart/2018/2/layout/IconVerticalSolidList"/>
    <dgm:cxn modelId="{8E9AADA2-D00E-4CA6-8E77-2E7F3308455C}" type="presParOf" srcId="{444139CE-326B-4065-AA94-D7388A229340}" destId="{A7F18DD5-5EFB-421F-94C4-9B94F247DB53}" srcOrd="5" destOrd="0" presId="urn:microsoft.com/office/officeart/2018/2/layout/IconVerticalSolidList"/>
    <dgm:cxn modelId="{6B57DE45-621D-470A-BBB0-140F1A4A0CD6}" type="presParOf" srcId="{444139CE-326B-4065-AA94-D7388A229340}" destId="{0893F4BB-D707-4987-8F83-2E5BA5701369}" srcOrd="6" destOrd="0" presId="urn:microsoft.com/office/officeart/2018/2/layout/IconVerticalSolidList"/>
    <dgm:cxn modelId="{7C319EF1-E917-4FC6-B8F2-03CD5E71B564}" type="presParOf" srcId="{0893F4BB-D707-4987-8F83-2E5BA5701369}" destId="{CAC86CA0-D820-4517-AEA1-7EB320ED42B8}" srcOrd="0" destOrd="0" presId="urn:microsoft.com/office/officeart/2018/2/layout/IconVerticalSolidList"/>
    <dgm:cxn modelId="{2FF980AC-B9CC-44F1-ABD9-809429291CD3}" type="presParOf" srcId="{0893F4BB-D707-4987-8F83-2E5BA5701369}" destId="{AE3F2722-9BCC-42CC-85FE-D5EF0F853EE0}" srcOrd="1" destOrd="0" presId="urn:microsoft.com/office/officeart/2018/2/layout/IconVerticalSolidList"/>
    <dgm:cxn modelId="{A808D75B-A125-4CC1-B2B5-519C8B498DFE}" type="presParOf" srcId="{0893F4BB-D707-4987-8F83-2E5BA5701369}" destId="{45D2B12E-C2B5-46D0-B204-3D0A7D19A208}" srcOrd="2" destOrd="0" presId="urn:microsoft.com/office/officeart/2018/2/layout/IconVerticalSolidList"/>
    <dgm:cxn modelId="{0F899AD2-B822-4B4F-AFBB-01840073BCC6}" type="presParOf" srcId="{0893F4BB-D707-4987-8F83-2E5BA5701369}" destId="{CB13460E-E4B3-4AEF-AB4A-969197DBAF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b="1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b="1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1st-4th</a:t>
          </a:r>
        </a:p>
      </dgm:t>
    </dgm:pt>
    <dgm:pt modelId="{A368370D-7FEB-B34A-AECD-76ACEA03CC96}" type="parTrans" cxnId="{2AD3BBEE-0F99-474C-8574-DE5F0751D57A}">
      <dgm:prSet/>
      <dgm:spPr/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7th-8th</a:t>
          </a:r>
        </a:p>
      </dgm:t>
    </dgm:pt>
    <dgm:pt modelId="{EBDD8703-E824-B94F-99D7-AF966C497F65}" type="parTrans" cxnId="{75061D0D-8BDF-7A42-A612-8C82D2C96AFC}">
      <dgm:prSet/>
      <dgm:spPr/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b="1" dirty="0"/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b="1" dirty="0"/>
            <a:t>Junior-Secondary</a:t>
          </a:r>
        </a:p>
      </dgm:t>
    </dgm:pt>
    <dgm:pt modelId="{DA038A39-C800-8F4C-9BA4-5760E3384BE5}" type="parTrans" cxnId="{289B1B9A-9D7C-A04C-BF93-59B98BB0AA7B}">
      <dgm:prSet/>
      <dgm:spPr/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Senior-Secondary</a:t>
          </a:r>
        </a:p>
      </dgm:t>
    </dgm:pt>
    <dgm:pt modelId="{33B5E04F-CD5E-E749-939F-469EF1CFFF0E}" type="parTrans" cxnId="{4878EC7D-E8EF-9B48-9837-0C257E2A9331}">
      <dgm:prSet/>
      <dgm:spPr/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b="1" dirty="0"/>
            <a:t>9th</a:t>
          </a:r>
        </a:p>
      </dgm:t>
    </dgm:pt>
    <dgm:pt modelId="{5DF814D8-4E06-844B-8278-ECFBD39B4CF9}" type="parTrans" cxnId="{00112A3E-CB37-B545-9D12-C69B04F12AD3}">
      <dgm:prSet/>
      <dgm:spPr/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10th</a:t>
          </a:r>
        </a:p>
      </dgm:t>
    </dgm:pt>
    <dgm:pt modelId="{E1B91282-1EBD-CB41-B06C-2619B4B97DC7}" type="parTrans" cxnId="{EB986974-AD10-A643-94FC-53310659B6F4}">
      <dgm:prSet/>
      <dgm:spPr/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11th</a:t>
          </a:r>
        </a:p>
      </dgm:t>
    </dgm:pt>
    <dgm:pt modelId="{5B311668-A7A3-C441-9908-0E5799886DEA}" type="parTrans" cxnId="{AADC97F9-6051-3A45-8FCB-7E1779613F4C}">
      <dgm:prSet/>
      <dgm:spPr/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HS-Grad</a:t>
          </a:r>
        </a:p>
      </dgm:t>
    </dgm:pt>
    <dgm:pt modelId="{0D838406-126B-7646-B8F3-01CF5772A112}" type="parTrans" cxnId="{C2743D04-E0E4-0E45-9E52-FF241769F7C9}">
      <dgm:prSet/>
      <dgm:spPr/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Associate-</a:t>
          </a:r>
          <a:r>
            <a:rPr lang="en-US" dirty="0" err="1">
              <a:solidFill>
                <a:schemeClr val="bg1">
                  <a:lumMod val="65000"/>
                </a:schemeClr>
              </a:solidFill>
            </a:rPr>
            <a:t>adm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Associate-</a:t>
          </a:r>
          <a:r>
            <a:rPr lang="en-US" dirty="0" err="1">
              <a:solidFill>
                <a:schemeClr val="bg1">
                  <a:lumMod val="65000"/>
                </a:schemeClr>
              </a:solidFill>
            </a:rPr>
            <a:t>voc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>
        <a:solidFill>
          <a:schemeClr val="accent1">
            <a:lumMod val="40000"/>
            <a:lumOff val="60000"/>
          </a:schemeClr>
        </a:solidFill>
      </dgm:spPr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>
        <a:solidFill>
          <a:schemeClr val="accent1">
            <a:lumMod val="40000"/>
            <a:lumOff val="60000"/>
          </a:schemeClr>
        </a:solidFill>
      </dgm:spPr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>
        <a:solidFill>
          <a:schemeClr val="accent1">
            <a:lumMod val="40000"/>
            <a:lumOff val="60000"/>
          </a:schemeClr>
        </a:solidFill>
      </dgm:spPr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>
        <a:solidFill>
          <a:schemeClr val="accent1">
            <a:lumMod val="40000"/>
            <a:lumOff val="60000"/>
          </a:schemeClr>
        </a:solidFill>
      </dgm:spPr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>
        <a:solidFill>
          <a:schemeClr val="accent1">
            <a:lumMod val="40000"/>
            <a:lumOff val="60000"/>
          </a:schemeClr>
        </a:solidFill>
      </dgm:spPr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/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/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/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>
        <a:solidFill>
          <a:schemeClr val="accent1">
            <a:lumMod val="40000"/>
            <a:lumOff val="60000"/>
          </a:schemeClr>
        </a:solidFill>
      </dgm:spPr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>
        <a:solidFill>
          <a:schemeClr val="accent1">
            <a:lumMod val="40000"/>
            <a:lumOff val="60000"/>
          </a:schemeClr>
        </a:solidFill>
      </dgm:spPr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>
        <a:solidFill>
          <a:schemeClr val="accent1">
            <a:lumMod val="40000"/>
            <a:lumOff val="60000"/>
          </a:schemeClr>
        </a:solidFill>
      </dgm:spPr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>
        <a:solidFill>
          <a:schemeClr val="accent1">
            <a:lumMod val="40000"/>
            <a:lumOff val="60000"/>
          </a:schemeClr>
        </a:solidFill>
      </dgm:spPr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>
        <a:solidFill>
          <a:schemeClr val="accent1">
            <a:lumMod val="40000"/>
            <a:lumOff val="60000"/>
          </a:schemeClr>
        </a:solidFill>
      </dgm:spPr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>
        <a:solidFill>
          <a:schemeClr val="accent1">
            <a:lumMod val="40000"/>
            <a:lumOff val="60000"/>
          </a:schemeClr>
        </a:solidFill>
      </dgm:spPr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>
        <a:solidFill>
          <a:schemeClr val="accent1">
            <a:lumMod val="40000"/>
            <a:lumOff val="60000"/>
          </a:schemeClr>
        </a:solidFill>
      </dgm:spPr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>
        <a:solidFill>
          <a:schemeClr val="accent1">
            <a:lumMod val="40000"/>
            <a:lumOff val="60000"/>
          </a:schemeClr>
        </a:solidFill>
      </dgm:spPr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>
        <a:solidFill>
          <a:schemeClr val="accent1">
            <a:lumMod val="40000"/>
            <a:lumOff val="60000"/>
          </a:schemeClr>
        </a:solidFill>
      </dgm:spPr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>
        <a:solidFill>
          <a:schemeClr val="accent1">
            <a:lumMod val="40000"/>
            <a:lumOff val="60000"/>
          </a:schemeClr>
        </a:solidFill>
      </dgm:spPr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>
        <a:solidFill>
          <a:schemeClr val="accent1">
            <a:lumMod val="40000"/>
            <a:lumOff val="60000"/>
          </a:schemeClr>
        </a:solidFill>
      </dgm:spPr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>
        <a:solidFill>
          <a:schemeClr val="accent1">
            <a:lumMod val="40000"/>
            <a:lumOff val="60000"/>
          </a:schemeClr>
        </a:solidFill>
      </dgm:spPr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>
        <a:solidFill>
          <a:schemeClr val="accent1">
            <a:lumMod val="40000"/>
            <a:lumOff val="60000"/>
          </a:schemeClr>
        </a:solidFill>
      </dgm:spPr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>
        <a:solidFill>
          <a:schemeClr val="accent1">
            <a:lumMod val="40000"/>
            <a:lumOff val="60000"/>
          </a:schemeClr>
        </a:solidFill>
      </dgm:spPr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>
        <a:solidFill>
          <a:schemeClr val="accent1">
            <a:lumMod val="40000"/>
            <a:lumOff val="60000"/>
          </a:schemeClr>
        </a:solidFill>
      </dgm:spPr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>
        <a:solidFill>
          <a:schemeClr val="accent1">
            <a:lumMod val="40000"/>
            <a:lumOff val="60000"/>
          </a:schemeClr>
        </a:solidFill>
      </dgm:spPr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C135A8-A938-5743-BF7C-A7D32AEAC492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39D3BEAD-7928-9944-B0B9-158244A85153}" type="parTrans" cxnId="{07B846F3-D0E5-BC43-84BE-57E4A30048B0}">
      <dgm:prSet/>
      <dgm:spPr/>
      <dgm:t>
        <a:bodyPr/>
        <a:lstStyle/>
        <a:p>
          <a:endParaRPr lang="en-US"/>
        </a:p>
      </dgm:t>
    </dgm:pt>
    <dgm:pt modelId="{DE5DE76B-2407-4642-BE77-2D60B6A61296}" type="sibTrans" cxnId="{07B846F3-D0E5-BC43-84BE-57E4A30048B0}">
      <dgm:prSet/>
      <dgm:spPr/>
      <dgm:t>
        <a:bodyPr/>
        <a:lstStyle/>
        <a:p>
          <a:endParaRPr lang="en-US"/>
        </a:p>
      </dgm:t>
    </dgm:pt>
    <dgm:pt modelId="{F784A737-D199-2440-8754-01ADA46C0E99}">
      <dgm:prSet phldrT="[Text]"/>
      <dgm:spPr/>
      <dgm:t>
        <a:bodyPr/>
        <a:lstStyle/>
        <a:p>
          <a:pPr rtl="0"/>
          <a:r>
            <a:rPr lang="en-US" dirty="0"/>
            <a:t>Canada</a:t>
          </a:r>
        </a:p>
      </dgm:t>
    </dgm:pt>
    <dgm:pt modelId="{D454EB50-2539-5045-A0FF-061531EA0608}" type="parTrans" cxnId="{37AC0A9C-E622-CB45-868A-E6E948DD3475}">
      <dgm:prSet/>
      <dgm:spPr/>
      <dgm:t>
        <a:bodyPr/>
        <a:lstStyle/>
        <a:p>
          <a:endParaRPr lang="en-US"/>
        </a:p>
      </dgm:t>
    </dgm:pt>
    <dgm:pt modelId="{BC58F879-524D-9B4C-9572-91820CB5DAB6}" type="sibTrans" cxnId="{37AC0A9C-E622-CB45-868A-E6E948DD3475}">
      <dgm:prSet/>
      <dgm:spPr/>
      <dgm:t>
        <a:bodyPr/>
        <a:lstStyle/>
        <a:p>
          <a:endParaRPr lang="en-US"/>
        </a:p>
      </dgm:t>
    </dgm:pt>
    <dgm:pt modelId="{D6AB03DB-8479-8F4C-ACD6-56723AEE88B7}">
      <dgm:prSet phldrT="[Text]"/>
      <dgm:spPr/>
      <dgm:t>
        <a:bodyPr/>
        <a:lstStyle/>
        <a:p>
          <a:pPr rtl="0"/>
          <a:r>
            <a:rPr lang="en-US" dirty="0"/>
            <a:t>US</a:t>
          </a:r>
        </a:p>
      </dgm:t>
    </dgm:pt>
    <dgm:pt modelId="{18AE8AD6-6CE6-1946-A691-28BC18B13384}" type="parTrans" cxnId="{E17723FC-5C23-6B40-B164-1C15005B9A9F}">
      <dgm:prSet/>
      <dgm:spPr/>
      <dgm:t>
        <a:bodyPr/>
        <a:lstStyle/>
        <a:p>
          <a:endParaRPr lang="en-US"/>
        </a:p>
      </dgm:t>
    </dgm:pt>
    <dgm:pt modelId="{1AD6AE77-8748-6443-817C-0962FFEEE201}" type="sibTrans" cxnId="{E17723FC-5C23-6B40-B164-1C15005B9A9F}">
      <dgm:prSet/>
      <dgm:spPr/>
      <dgm:t>
        <a:bodyPr/>
        <a:lstStyle/>
        <a:p>
          <a:endParaRPr lang="en-US"/>
        </a:p>
      </dgm:t>
    </dgm:pt>
    <dgm:pt modelId="{93D7B672-0D2B-1F44-9606-B039C41AA534}">
      <dgm:prSet phldrT="[Text]"/>
      <dgm:spPr/>
      <dgm:t>
        <a:bodyPr/>
        <a:lstStyle/>
        <a:p>
          <a:pPr rtl="0"/>
          <a:r>
            <a:rPr lang="en-US" dirty="0"/>
            <a:t>Ontario</a:t>
          </a:r>
        </a:p>
      </dgm:t>
    </dgm:pt>
    <dgm:pt modelId="{42815E87-1F19-BC4E-A1F7-340972A14D9A}" type="parTrans" cxnId="{D1252DDC-D3CC-034C-AA09-4C40154CC503}">
      <dgm:prSet/>
      <dgm:spPr/>
      <dgm:t>
        <a:bodyPr/>
        <a:lstStyle/>
        <a:p>
          <a:endParaRPr lang="en-US"/>
        </a:p>
      </dgm:t>
    </dgm:pt>
    <dgm:pt modelId="{F4F0A1EE-FA2A-3044-A87D-5D2E10142CA4}" type="sibTrans" cxnId="{D1252DDC-D3CC-034C-AA09-4C40154CC503}">
      <dgm:prSet/>
      <dgm:spPr/>
      <dgm:t>
        <a:bodyPr/>
        <a:lstStyle/>
        <a:p>
          <a:endParaRPr lang="en-US"/>
        </a:p>
      </dgm:t>
    </dgm:pt>
    <dgm:pt modelId="{67F793D2-CAAC-E447-9656-B73AB2B6DACA}">
      <dgm:prSet phldrT="[Text]"/>
      <dgm:spPr/>
      <dgm:t>
        <a:bodyPr/>
        <a:lstStyle/>
        <a:p>
          <a:pPr rtl="0"/>
          <a:r>
            <a:rPr lang="en-US" dirty="0"/>
            <a:t>Quebec</a:t>
          </a:r>
        </a:p>
      </dgm:t>
    </dgm:pt>
    <dgm:pt modelId="{735CA886-F237-9A47-B9C4-E86AFA623528}" type="parTrans" cxnId="{D9060652-919B-EB47-ACBA-AA2B05FAB090}">
      <dgm:prSet/>
      <dgm:spPr/>
      <dgm:t>
        <a:bodyPr/>
        <a:lstStyle/>
        <a:p>
          <a:endParaRPr lang="en-US"/>
        </a:p>
      </dgm:t>
    </dgm:pt>
    <dgm:pt modelId="{1CDB4383-40A6-1149-96C2-19F8EE77FF24}" type="sibTrans" cxnId="{D9060652-919B-EB47-ACBA-AA2B05FAB090}">
      <dgm:prSet/>
      <dgm:spPr/>
      <dgm:t>
        <a:bodyPr/>
        <a:lstStyle/>
        <a:p>
          <a:endParaRPr lang="en-US"/>
        </a:p>
      </dgm:t>
    </dgm:pt>
    <dgm:pt modelId="{EC560979-7273-2B4B-895A-729F2BBD6427}">
      <dgm:prSet phldrT="[Text]"/>
      <dgm:spPr/>
      <dgm:t>
        <a:bodyPr/>
        <a:lstStyle/>
        <a:p>
          <a:pPr rtl="0"/>
          <a:r>
            <a:rPr lang="en-US" dirty="0"/>
            <a:t>BC</a:t>
          </a:r>
        </a:p>
      </dgm:t>
    </dgm:pt>
    <dgm:pt modelId="{3242BE83-73BC-1C48-BE3B-CE1ADBDB8B9C}" type="parTrans" cxnId="{2AB15BB4-7EAC-264D-8F0A-5EA332962F25}">
      <dgm:prSet/>
      <dgm:spPr/>
      <dgm:t>
        <a:bodyPr/>
        <a:lstStyle/>
        <a:p>
          <a:endParaRPr lang="en-US"/>
        </a:p>
      </dgm:t>
    </dgm:pt>
    <dgm:pt modelId="{E7B7198F-69E9-BE49-A0CA-F76E439646BC}" type="sibTrans" cxnId="{2AB15BB4-7EAC-264D-8F0A-5EA332962F25}">
      <dgm:prSet/>
      <dgm:spPr/>
      <dgm:t>
        <a:bodyPr/>
        <a:lstStyle/>
        <a:p>
          <a:endParaRPr lang="en-US"/>
        </a:p>
      </dgm:t>
    </dgm:pt>
    <dgm:pt modelId="{0D36DD6A-1A6A-C84B-80C2-2D9DEC961618}">
      <dgm:prSet phldrT="[Text]"/>
      <dgm:spPr/>
      <dgm:t>
        <a:bodyPr/>
        <a:lstStyle/>
        <a:p>
          <a:pPr rtl="0"/>
          <a:r>
            <a:rPr lang="en-US" dirty="0"/>
            <a:t>North East</a:t>
          </a:r>
        </a:p>
      </dgm:t>
    </dgm:pt>
    <dgm:pt modelId="{9214CEC7-A747-1B44-AB09-5A60E74D9D6C}" type="parTrans" cxnId="{318B64A6-87C0-3C4B-BF4E-E9E7CB4CAD25}">
      <dgm:prSet/>
      <dgm:spPr/>
      <dgm:t>
        <a:bodyPr/>
        <a:lstStyle/>
        <a:p>
          <a:endParaRPr lang="en-US"/>
        </a:p>
      </dgm:t>
    </dgm:pt>
    <dgm:pt modelId="{36A62D76-494E-8348-8470-E501292345CF}" type="sibTrans" cxnId="{318B64A6-87C0-3C4B-BF4E-E9E7CB4CAD25}">
      <dgm:prSet/>
      <dgm:spPr/>
      <dgm:t>
        <a:bodyPr/>
        <a:lstStyle/>
        <a:p>
          <a:endParaRPr lang="en-US"/>
        </a:p>
      </dgm:t>
    </dgm:pt>
    <dgm:pt modelId="{CD891B58-5BBB-7840-8A97-42BEE51BABE1}">
      <dgm:prSet phldrT="[Text]"/>
      <dgm:spPr/>
      <dgm:t>
        <a:bodyPr/>
        <a:lstStyle/>
        <a:p>
          <a:pPr rtl="0"/>
          <a:r>
            <a:rPr lang="en-US" dirty="0"/>
            <a:t>Midwest</a:t>
          </a:r>
        </a:p>
      </dgm:t>
    </dgm:pt>
    <dgm:pt modelId="{D8AD0DCE-91C1-C34C-8756-3689FB7D29F6}" type="parTrans" cxnId="{54103354-1F74-6545-A642-B084F4315CE9}">
      <dgm:prSet/>
      <dgm:spPr/>
      <dgm:t>
        <a:bodyPr/>
        <a:lstStyle/>
        <a:p>
          <a:endParaRPr lang="en-US"/>
        </a:p>
      </dgm:t>
    </dgm:pt>
    <dgm:pt modelId="{679B9C4E-BF89-2C4E-BF35-BC66757ED919}" type="sibTrans" cxnId="{54103354-1F74-6545-A642-B084F4315CE9}">
      <dgm:prSet/>
      <dgm:spPr/>
      <dgm:t>
        <a:bodyPr/>
        <a:lstStyle/>
        <a:p>
          <a:endParaRPr lang="en-US"/>
        </a:p>
      </dgm:t>
    </dgm:pt>
    <dgm:pt modelId="{5C71C1F0-7F5B-B34E-884C-FE0BA73B55FF}">
      <dgm:prSet phldrT="[Text]"/>
      <dgm:spPr/>
      <dgm:t>
        <a:bodyPr/>
        <a:lstStyle/>
        <a:p>
          <a:pPr rtl="0"/>
          <a:r>
            <a:rPr lang="en-US" dirty="0"/>
            <a:t>West</a:t>
          </a:r>
        </a:p>
      </dgm:t>
    </dgm:pt>
    <dgm:pt modelId="{B798298F-587A-A445-AEE9-9E4E6927D4CE}" type="parTrans" cxnId="{F8839689-F623-9F44-9BF7-71B4BC119A23}">
      <dgm:prSet/>
      <dgm:spPr/>
      <dgm:t>
        <a:bodyPr/>
        <a:lstStyle/>
        <a:p>
          <a:endParaRPr lang="en-US"/>
        </a:p>
      </dgm:t>
    </dgm:pt>
    <dgm:pt modelId="{799108B2-33B4-AA49-AB26-43A2EFE765DE}" type="sibTrans" cxnId="{F8839689-F623-9F44-9BF7-71B4BC119A23}">
      <dgm:prSet/>
      <dgm:spPr/>
      <dgm:t>
        <a:bodyPr/>
        <a:lstStyle/>
        <a:p>
          <a:endParaRPr lang="en-US"/>
        </a:p>
      </dgm:t>
    </dgm:pt>
    <dgm:pt modelId="{2D8FFAA7-0FFC-6B44-B264-B957CD254936}">
      <dgm:prSet phldrT="[Text]"/>
      <dgm:spPr/>
      <dgm:t>
        <a:bodyPr/>
        <a:lstStyle/>
        <a:p>
          <a:pPr rtl="0"/>
          <a:r>
            <a:rPr lang="en-US" dirty="0"/>
            <a:t>Eastern Ontario</a:t>
          </a:r>
        </a:p>
      </dgm:t>
    </dgm:pt>
    <dgm:pt modelId="{7A048717-0F4A-C54D-B3A8-449EDB86A935}" type="parTrans" cxnId="{90BCC846-29C5-4E47-A881-3164F103F84E}">
      <dgm:prSet/>
      <dgm:spPr/>
      <dgm:t>
        <a:bodyPr/>
        <a:lstStyle/>
        <a:p>
          <a:endParaRPr lang="en-US"/>
        </a:p>
      </dgm:t>
    </dgm:pt>
    <dgm:pt modelId="{3F7249B5-35A2-CC4C-9AD1-8940188EB204}" type="sibTrans" cxnId="{90BCC846-29C5-4E47-A881-3164F103F84E}">
      <dgm:prSet/>
      <dgm:spPr/>
      <dgm:t>
        <a:bodyPr/>
        <a:lstStyle/>
        <a:p>
          <a:endParaRPr lang="en-US"/>
        </a:p>
      </dgm:t>
    </dgm:pt>
    <dgm:pt modelId="{4C8A333A-08ED-9640-8682-8C19C5208A09}">
      <dgm:prSet phldrT="[Text]"/>
      <dgm:spPr/>
      <dgm:t>
        <a:bodyPr/>
        <a:lstStyle/>
        <a:p>
          <a:pPr rtl="0"/>
          <a:r>
            <a:rPr lang="en-US" dirty="0"/>
            <a:t>Western Ontario</a:t>
          </a:r>
        </a:p>
      </dgm:t>
    </dgm:pt>
    <dgm:pt modelId="{A3404747-0338-E046-9E80-0A7EE7F53A2E}" type="parTrans" cxnId="{9839557B-A385-0841-875E-E66980510156}">
      <dgm:prSet/>
      <dgm:spPr/>
      <dgm:t>
        <a:bodyPr/>
        <a:lstStyle/>
        <a:p>
          <a:endParaRPr lang="en-US"/>
        </a:p>
      </dgm:t>
    </dgm:pt>
    <dgm:pt modelId="{26CCFFAF-0367-DE48-A576-C5AF4A67B99C}" type="sibTrans" cxnId="{9839557B-A385-0841-875E-E66980510156}">
      <dgm:prSet/>
      <dgm:spPr/>
      <dgm:t>
        <a:bodyPr/>
        <a:lstStyle/>
        <a:p>
          <a:endParaRPr lang="en-US"/>
        </a:p>
      </dgm:t>
    </dgm:pt>
    <dgm:pt modelId="{2C7CB65C-F455-304E-83AE-2CE7BCEE06D5}">
      <dgm:prSet phldrT="[Text]"/>
      <dgm:spPr/>
      <dgm:t>
        <a:bodyPr/>
        <a:lstStyle/>
        <a:p>
          <a:pPr rtl="0"/>
          <a:r>
            <a:rPr lang="en-US" dirty="0"/>
            <a:t>Western Quebec</a:t>
          </a:r>
        </a:p>
      </dgm:t>
    </dgm:pt>
    <dgm:pt modelId="{D8968897-74C7-044C-920E-423C29823555}" type="parTrans" cxnId="{F1878E24-2F52-7743-8079-6FF82F933E92}">
      <dgm:prSet/>
      <dgm:spPr/>
      <dgm:t>
        <a:bodyPr/>
        <a:lstStyle/>
        <a:p>
          <a:endParaRPr lang="en-US"/>
        </a:p>
      </dgm:t>
    </dgm:pt>
    <dgm:pt modelId="{A993EC30-13D8-094A-9DAF-C9E6987A3BF4}" type="sibTrans" cxnId="{F1878E24-2F52-7743-8079-6FF82F933E92}">
      <dgm:prSet/>
      <dgm:spPr/>
      <dgm:t>
        <a:bodyPr/>
        <a:lstStyle/>
        <a:p>
          <a:endParaRPr lang="en-US"/>
        </a:p>
      </dgm:t>
    </dgm:pt>
    <dgm:pt modelId="{07E64659-22B6-B448-8BF0-B2ED428B6A16}">
      <dgm:prSet phldrT="[Text]"/>
      <dgm:spPr/>
      <dgm:t>
        <a:bodyPr/>
        <a:lstStyle/>
        <a:p>
          <a:pPr rtl="0"/>
          <a:r>
            <a:rPr lang="en-US" dirty="0"/>
            <a:t>North Quebec</a:t>
          </a:r>
        </a:p>
      </dgm:t>
    </dgm:pt>
    <dgm:pt modelId="{63424DA6-F4B0-A149-8C2E-73822EA13E67}" type="parTrans" cxnId="{A0E2BD43-B904-C247-A63C-9463A33BE279}">
      <dgm:prSet/>
      <dgm:spPr/>
      <dgm:t>
        <a:bodyPr/>
        <a:lstStyle/>
        <a:p>
          <a:endParaRPr lang="en-US"/>
        </a:p>
      </dgm:t>
    </dgm:pt>
    <dgm:pt modelId="{77477C88-DA35-BC48-9464-DFDE26B0E5E5}" type="sibTrans" cxnId="{A0E2BD43-B904-C247-A63C-9463A33BE279}">
      <dgm:prSet/>
      <dgm:spPr/>
      <dgm:t>
        <a:bodyPr/>
        <a:lstStyle/>
        <a:p>
          <a:endParaRPr lang="en-US"/>
        </a:p>
      </dgm:t>
    </dgm:pt>
    <dgm:pt modelId="{C07665E6-F031-E242-9A7C-C04F4205668C}">
      <dgm:prSet phldrT="[Text]"/>
      <dgm:spPr/>
      <dgm:t>
        <a:bodyPr/>
        <a:lstStyle/>
        <a:p>
          <a:pPr rtl="0"/>
          <a:r>
            <a:rPr lang="en-US" dirty="0"/>
            <a:t>Western BC</a:t>
          </a:r>
        </a:p>
      </dgm:t>
    </dgm:pt>
    <dgm:pt modelId="{DB7663D7-4004-344B-9372-1B58828A7730}" type="parTrans" cxnId="{64538CF0-A7BD-C34D-AC0E-35547DFCE3A4}">
      <dgm:prSet/>
      <dgm:spPr/>
      <dgm:t>
        <a:bodyPr/>
        <a:lstStyle/>
        <a:p>
          <a:endParaRPr lang="en-US"/>
        </a:p>
      </dgm:t>
    </dgm:pt>
    <dgm:pt modelId="{30381BA4-1CF8-0446-8D1D-93D1B05F396A}" type="sibTrans" cxnId="{64538CF0-A7BD-C34D-AC0E-35547DFCE3A4}">
      <dgm:prSet/>
      <dgm:spPr/>
      <dgm:t>
        <a:bodyPr/>
        <a:lstStyle/>
        <a:p>
          <a:endParaRPr lang="en-US"/>
        </a:p>
      </dgm:t>
    </dgm:pt>
    <dgm:pt modelId="{4E3F355B-97EE-D64E-AFB2-3E12FC420123}">
      <dgm:prSet phldrT="[Text]"/>
      <dgm:spPr/>
      <dgm:t>
        <a:bodyPr/>
        <a:lstStyle/>
        <a:p>
          <a:pPr rtl="0"/>
          <a:r>
            <a:rPr lang="en-US" dirty="0"/>
            <a:t>Illinois</a:t>
          </a:r>
        </a:p>
      </dgm:t>
    </dgm:pt>
    <dgm:pt modelId="{607E0425-958C-E143-9E99-EDD52273A544}" type="parTrans" cxnId="{40A94BD7-EB5E-6446-84C5-33C6B4B320E5}">
      <dgm:prSet/>
      <dgm:spPr/>
      <dgm:t>
        <a:bodyPr/>
        <a:lstStyle/>
        <a:p>
          <a:endParaRPr lang="en-US"/>
        </a:p>
      </dgm:t>
    </dgm:pt>
    <dgm:pt modelId="{1299EE27-2F8B-BF48-8395-DE0DF56A9962}" type="sibTrans" cxnId="{40A94BD7-EB5E-6446-84C5-33C6B4B320E5}">
      <dgm:prSet/>
      <dgm:spPr/>
      <dgm:t>
        <a:bodyPr/>
        <a:lstStyle/>
        <a:p>
          <a:endParaRPr lang="en-US"/>
        </a:p>
      </dgm:t>
    </dgm:pt>
    <dgm:pt modelId="{E9E19FC5-E799-414E-B5BD-09F066403E15}">
      <dgm:prSet phldrT="[Text]"/>
      <dgm:spPr/>
      <dgm:t>
        <a:bodyPr/>
        <a:lstStyle/>
        <a:p>
          <a:pPr rtl="0"/>
          <a:r>
            <a:rPr lang="en-US" dirty="0"/>
            <a:t>North Illinois</a:t>
          </a:r>
        </a:p>
      </dgm:t>
    </dgm:pt>
    <dgm:pt modelId="{A797B232-E573-1943-BF91-CFA93C4A3674}" type="parTrans" cxnId="{730DB010-FE43-7046-BABC-646EF3A13F2C}">
      <dgm:prSet/>
      <dgm:spPr/>
      <dgm:t>
        <a:bodyPr/>
        <a:lstStyle/>
        <a:p>
          <a:endParaRPr lang="en-US"/>
        </a:p>
      </dgm:t>
    </dgm:pt>
    <dgm:pt modelId="{B4A0464A-870C-8941-BA17-890AE0920D21}" type="sibTrans" cxnId="{730DB010-FE43-7046-BABC-646EF3A13F2C}">
      <dgm:prSet/>
      <dgm:spPr/>
      <dgm:t>
        <a:bodyPr/>
        <a:lstStyle/>
        <a:p>
          <a:endParaRPr lang="en-US"/>
        </a:p>
      </dgm:t>
    </dgm:pt>
    <dgm:pt modelId="{8346D83B-E427-DC44-BE3C-3B58D509C1BC}">
      <dgm:prSet phldrT="[Text]"/>
      <dgm:spPr/>
      <dgm:t>
        <a:bodyPr/>
        <a:lstStyle/>
        <a:p>
          <a:pPr rtl="0"/>
          <a:r>
            <a:rPr lang="en-US" dirty="0"/>
            <a:t>Cook County</a:t>
          </a:r>
        </a:p>
      </dgm:t>
    </dgm:pt>
    <dgm:pt modelId="{7556699E-2C09-3D4B-8603-54FC37B8D34A}" type="parTrans" cxnId="{0B9BDC74-AEBE-6F4C-ADAC-FD46CFA9DF6B}">
      <dgm:prSet/>
      <dgm:spPr/>
      <dgm:t>
        <a:bodyPr/>
        <a:lstStyle/>
        <a:p>
          <a:endParaRPr lang="en-US"/>
        </a:p>
      </dgm:t>
    </dgm:pt>
    <dgm:pt modelId="{A3254696-AA41-BC45-A4F9-A4B71CE517A9}" type="sibTrans" cxnId="{0B9BDC74-AEBE-6F4C-ADAC-FD46CFA9DF6B}">
      <dgm:prSet/>
      <dgm:spPr/>
      <dgm:t>
        <a:bodyPr/>
        <a:lstStyle/>
        <a:p>
          <a:endParaRPr lang="en-US"/>
        </a:p>
      </dgm:t>
    </dgm:pt>
    <dgm:pt modelId="{227CA099-327D-B84B-81D9-2BF0859F1F83}">
      <dgm:prSet phldrT="[Text]"/>
      <dgm:spPr/>
      <dgm:t>
        <a:bodyPr/>
        <a:lstStyle/>
        <a:p>
          <a:pPr rtl="0"/>
          <a:r>
            <a:rPr lang="en-US" dirty="0"/>
            <a:t>Chicago</a:t>
          </a:r>
        </a:p>
      </dgm:t>
    </dgm:pt>
    <dgm:pt modelId="{859A60A9-CDFD-E949-A80D-53FE88DDD7BC}" type="parTrans" cxnId="{7D9456B8-37D9-F84D-9624-CA9FF9B6397E}">
      <dgm:prSet/>
      <dgm:spPr/>
      <dgm:t>
        <a:bodyPr/>
        <a:lstStyle/>
        <a:p>
          <a:endParaRPr lang="en-US"/>
        </a:p>
      </dgm:t>
    </dgm:pt>
    <dgm:pt modelId="{9527288A-3963-1C40-9E04-5A6FD98E3D9C}" type="sibTrans" cxnId="{7D9456B8-37D9-F84D-9624-CA9FF9B6397E}">
      <dgm:prSet/>
      <dgm:spPr/>
      <dgm:t>
        <a:bodyPr/>
        <a:lstStyle/>
        <a:p>
          <a:endParaRPr lang="en-US"/>
        </a:p>
      </dgm:t>
    </dgm:pt>
    <dgm:pt modelId="{58E22161-2D7F-5E4E-A6D7-47555DB63968}">
      <dgm:prSet phldrT="[Text]"/>
      <dgm:spPr/>
      <dgm:t>
        <a:bodyPr/>
        <a:lstStyle/>
        <a:p>
          <a:pPr rtl="0"/>
          <a:r>
            <a:rPr lang="en-US" dirty="0"/>
            <a:t>South Illinois</a:t>
          </a:r>
        </a:p>
      </dgm:t>
    </dgm:pt>
    <dgm:pt modelId="{389D52B0-6AE0-4C43-9E71-67D23076CD7D}" type="parTrans" cxnId="{F8132DB9-4357-0E47-AF49-695F01849344}">
      <dgm:prSet/>
      <dgm:spPr/>
      <dgm:t>
        <a:bodyPr/>
        <a:lstStyle/>
        <a:p>
          <a:endParaRPr lang="en-US"/>
        </a:p>
      </dgm:t>
    </dgm:pt>
    <dgm:pt modelId="{35AE9399-2264-364C-8D38-B544178CBB54}" type="sibTrans" cxnId="{F8132DB9-4357-0E47-AF49-695F01849344}">
      <dgm:prSet/>
      <dgm:spPr/>
      <dgm:t>
        <a:bodyPr/>
        <a:lstStyle/>
        <a:p>
          <a:endParaRPr lang="en-US"/>
        </a:p>
      </dgm:t>
    </dgm:pt>
    <dgm:pt modelId="{CDCB14CF-5567-DD4A-818C-5C449CA98C24}">
      <dgm:prSet phldrT="[Text]"/>
      <dgm:spPr/>
      <dgm:t>
        <a:bodyPr/>
        <a:lstStyle/>
        <a:p>
          <a:pPr rtl="0"/>
          <a:r>
            <a:rPr lang="en-US" dirty="0"/>
            <a:t>New York</a:t>
          </a:r>
        </a:p>
      </dgm:t>
    </dgm:pt>
    <dgm:pt modelId="{A743660A-DE4E-7743-8E33-A414A198BA2F}" type="parTrans" cxnId="{4195C022-3F38-784A-92B8-688E7342FAE8}">
      <dgm:prSet/>
      <dgm:spPr/>
      <dgm:t>
        <a:bodyPr/>
        <a:lstStyle/>
        <a:p>
          <a:endParaRPr lang="en-US"/>
        </a:p>
      </dgm:t>
    </dgm:pt>
    <dgm:pt modelId="{31988449-8F1F-5346-98A9-46554D18FD66}" type="sibTrans" cxnId="{4195C022-3F38-784A-92B8-688E7342FAE8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D2841A-CAC0-5F4E-AB36-5CE932DA5356}" type="pres">
      <dgm:prSet presAssocID="{A1C135A8-A938-5743-BF7C-A7D32AEAC492}" presName="hierRoot1" presStyleCnt="0"/>
      <dgm:spPr/>
    </dgm:pt>
    <dgm:pt modelId="{9118C2FC-1A75-B545-9E84-130C1D2B959B}" type="pres">
      <dgm:prSet presAssocID="{A1C135A8-A938-5743-BF7C-A7D32AEAC492}" presName="composite" presStyleCnt="0"/>
      <dgm:spPr/>
    </dgm:pt>
    <dgm:pt modelId="{92A06FAC-DF67-044D-964D-AED3056ABE9C}" type="pres">
      <dgm:prSet presAssocID="{A1C135A8-A938-5743-BF7C-A7D32AEAC492}" presName="background" presStyleLbl="node0" presStyleIdx="0" presStyleCnt="1"/>
      <dgm:spPr/>
    </dgm:pt>
    <dgm:pt modelId="{2ECB2E5D-2A54-4F4F-93F3-6E5087D059C9}" type="pres">
      <dgm:prSet presAssocID="{A1C135A8-A938-5743-BF7C-A7D32AEAC492}" presName="text" presStyleLbl="fgAcc0" presStyleIdx="0" presStyleCnt="1">
        <dgm:presLayoutVars>
          <dgm:chPref val="3"/>
        </dgm:presLayoutVars>
      </dgm:prSet>
      <dgm:spPr/>
    </dgm:pt>
    <dgm:pt modelId="{83339EC7-B244-684C-A39C-04FD185E3070}" type="pres">
      <dgm:prSet presAssocID="{A1C135A8-A938-5743-BF7C-A7D32AEAC492}" presName="hierChild2" presStyleCnt="0"/>
      <dgm:spPr/>
    </dgm:pt>
    <dgm:pt modelId="{DCB2A236-128E-1641-B266-9427CA191812}" type="pres">
      <dgm:prSet presAssocID="{D454EB50-2539-5045-A0FF-061531EA0608}" presName="Name10" presStyleLbl="parChTrans1D2" presStyleIdx="0" presStyleCnt="2"/>
      <dgm:spPr/>
    </dgm:pt>
    <dgm:pt modelId="{58603C85-752F-784E-B387-25E28C577ABA}" type="pres">
      <dgm:prSet presAssocID="{F784A737-D199-2440-8754-01ADA46C0E99}" presName="hierRoot2" presStyleCnt="0"/>
      <dgm:spPr/>
    </dgm:pt>
    <dgm:pt modelId="{3B21022B-BB9B-8B4E-8AC8-E7101F222377}" type="pres">
      <dgm:prSet presAssocID="{F784A737-D199-2440-8754-01ADA46C0E99}" presName="composite2" presStyleCnt="0"/>
      <dgm:spPr/>
    </dgm:pt>
    <dgm:pt modelId="{CE29F513-7B18-2F4A-940A-4DF653488C07}" type="pres">
      <dgm:prSet presAssocID="{F784A737-D199-2440-8754-01ADA46C0E99}" presName="background2" presStyleLbl="node2" presStyleIdx="0" presStyleCnt="2"/>
      <dgm:spPr/>
    </dgm:pt>
    <dgm:pt modelId="{2D4D2531-7A01-D146-A2CA-77A63950C7DE}" type="pres">
      <dgm:prSet presAssocID="{F784A737-D199-2440-8754-01ADA46C0E99}" presName="text2" presStyleLbl="fgAcc2" presStyleIdx="0" presStyleCnt="2">
        <dgm:presLayoutVars>
          <dgm:chPref val="3"/>
        </dgm:presLayoutVars>
      </dgm:prSet>
      <dgm:spPr/>
    </dgm:pt>
    <dgm:pt modelId="{0AC5E63E-2CE3-EF4D-89EC-7CB79E5709B4}" type="pres">
      <dgm:prSet presAssocID="{F784A737-D199-2440-8754-01ADA46C0E99}" presName="hierChild3" presStyleCnt="0"/>
      <dgm:spPr/>
    </dgm:pt>
    <dgm:pt modelId="{0F1E50FB-F7C2-F345-B941-96B6506E63BE}" type="pres">
      <dgm:prSet presAssocID="{42815E87-1F19-BC4E-A1F7-340972A14D9A}" presName="Name17" presStyleLbl="parChTrans1D3" presStyleIdx="0" presStyleCnt="6"/>
      <dgm:spPr/>
    </dgm:pt>
    <dgm:pt modelId="{551FF917-760C-B64F-87EE-89E514B3F325}" type="pres">
      <dgm:prSet presAssocID="{93D7B672-0D2B-1F44-9606-B039C41AA534}" presName="hierRoot3" presStyleCnt="0"/>
      <dgm:spPr/>
    </dgm:pt>
    <dgm:pt modelId="{4F557583-20EE-2B4C-8D27-D86D544DFBBE}" type="pres">
      <dgm:prSet presAssocID="{93D7B672-0D2B-1F44-9606-B039C41AA534}" presName="composite3" presStyleCnt="0"/>
      <dgm:spPr/>
    </dgm:pt>
    <dgm:pt modelId="{44E07FFA-4B6F-5A43-A2BE-602E73DE1C8B}" type="pres">
      <dgm:prSet presAssocID="{93D7B672-0D2B-1F44-9606-B039C41AA534}" presName="background3" presStyleLbl="node3" presStyleIdx="0" presStyleCnt="6"/>
      <dgm:spPr/>
    </dgm:pt>
    <dgm:pt modelId="{6D5FEAA5-EA82-144D-A808-873ADDC8A516}" type="pres">
      <dgm:prSet presAssocID="{93D7B672-0D2B-1F44-9606-B039C41AA534}" presName="text3" presStyleLbl="fgAcc3" presStyleIdx="0" presStyleCnt="6">
        <dgm:presLayoutVars>
          <dgm:chPref val="3"/>
        </dgm:presLayoutVars>
      </dgm:prSet>
      <dgm:spPr/>
    </dgm:pt>
    <dgm:pt modelId="{A382E7FC-BCEF-3A49-A1F1-7B6C016503ED}" type="pres">
      <dgm:prSet presAssocID="{93D7B672-0D2B-1F44-9606-B039C41AA534}" presName="hierChild4" presStyleCnt="0"/>
      <dgm:spPr/>
    </dgm:pt>
    <dgm:pt modelId="{492E9648-BC7E-F54B-BAE8-0A32127A6BF8}" type="pres">
      <dgm:prSet presAssocID="{7A048717-0F4A-C54D-B3A8-449EDB86A935}" presName="Name23" presStyleLbl="parChTrans1D4" presStyleIdx="0" presStyleCnt="11"/>
      <dgm:spPr/>
    </dgm:pt>
    <dgm:pt modelId="{76311507-6973-7747-950D-276D4BB7BA37}" type="pres">
      <dgm:prSet presAssocID="{2D8FFAA7-0FFC-6B44-B264-B957CD254936}" presName="hierRoot4" presStyleCnt="0"/>
      <dgm:spPr/>
    </dgm:pt>
    <dgm:pt modelId="{60E49EAD-9F50-7F4C-A562-84D5B496B74A}" type="pres">
      <dgm:prSet presAssocID="{2D8FFAA7-0FFC-6B44-B264-B957CD254936}" presName="composite4" presStyleCnt="0"/>
      <dgm:spPr/>
    </dgm:pt>
    <dgm:pt modelId="{F749EE0A-63BC-9C43-B860-7C8D338D3B0C}" type="pres">
      <dgm:prSet presAssocID="{2D8FFAA7-0FFC-6B44-B264-B957CD254936}" presName="background4" presStyleLbl="node4" presStyleIdx="0" presStyleCnt="11"/>
      <dgm:spPr/>
    </dgm:pt>
    <dgm:pt modelId="{A0D3DC72-9565-684A-9740-18442E6924F0}" type="pres">
      <dgm:prSet presAssocID="{2D8FFAA7-0FFC-6B44-B264-B957CD254936}" presName="text4" presStyleLbl="fgAcc4" presStyleIdx="0" presStyleCnt="11">
        <dgm:presLayoutVars>
          <dgm:chPref val="3"/>
        </dgm:presLayoutVars>
      </dgm:prSet>
      <dgm:spPr/>
    </dgm:pt>
    <dgm:pt modelId="{C9EF2626-D0E1-FF44-810B-11EF0A706872}" type="pres">
      <dgm:prSet presAssocID="{2D8FFAA7-0FFC-6B44-B264-B957CD254936}" presName="hierChild5" presStyleCnt="0"/>
      <dgm:spPr/>
    </dgm:pt>
    <dgm:pt modelId="{0B68E544-FF47-AC41-A70D-93AB1E9385CB}" type="pres">
      <dgm:prSet presAssocID="{A3404747-0338-E046-9E80-0A7EE7F53A2E}" presName="Name23" presStyleLbl="parChTrans1D4" presStyleIdx="1" presStyleCnt="11"/>
      <dgm:spPr/>
    </dgm:pt>
    <dgm:pt modelId="{668F91BE-81D3-9D4D-BE04-8673867DA48D}" type="pres">
      <dgm:prSet presAssocID="{4C8A333A-08ED-9640-8682-8C19C5208A09}" presName="hierRoot4" presStyleCnt="0"/>
      <dgm:spPr/>
    </dgm:pt>
    <dgm:pt modelId="{258FE355-4CDB-2B4D-B35D-0D1B9DBC2BE9}" type="pres">
      <dgm:prSet presAssocID="{4C8A333A-08ED-9640-8682-8C19C5208A09}" presName="composite4" presStyleCnt="0"/>
      <dgm:spPr/>
    </dgm:pt>
    <dgm:pt modelId="{DB888EBA-2315-B544-884B-7984986C42E5}" type="pres">
      <dgm:prSet presAssocID="{4C8A333A-08ED-9640-8682-8C19C5208A09}" presName="background4" presStyleLbl="node4" presStyleIdx="1" presStyleCnt="11"/>
      <dgm:spPr/>
    </dgm:pt>
    <dgm:pt modelId="{EB3D4D59-51AB-B044-9671-4133827B8466}" type="pres">
      <dgm:prSet presAssocID="{4C8A333A-08ED-9640-8682-8C19C5208A09}" presName="text4" presStyleLbl="fgAcc4" presStyleIdx="1" presStyleCnt="11">
        <dgm:presLayoutVars>
          <dgm:chPref val="3"/>
        </dgm:presLayoutVars>
      </dgm:prSet>
      <dgm:spPr/>
    </dgm:pt>
    <dgm:pt modelId="{489657BD-76E5-AD4B-A017-661A6CA40AD2}" type="pres">
      <dgm:prSet presAssocID="{4C8A333A-08ED-9640-8682-8C19C5208A09}" presName="hierChild5" presStyleCnt="0"/>
      <dgm:spPr/>
    </dgm:pt>
    <dgm:pt modelId="{BF402A43-9081-7943-A399-0222FC20BFBA}" type="pres">
      <dgm:prSet presAssocID="{735CA886-F237-9A47-B9C4-E86AFA623528}" presName="Name17" presStyleLbl="parChTrans1D3" presStyleIdx="1" presStyleCnt="6"/>
      <dgm:spPr/>
    </dgm:pt>
    <dgm:pt modelId="{00CBB40D-CF3F-6844-BF37-BAC932D3AA0B}" type="pres">
      <dgm:prSet presAssocID="{67F793D2-CAAC-E447-9656-B73AB2B6DACA}" presName="hierRoot3" presStyleCnt="0"/>
      <dgm:spPr/>
    </dgm:pt>
    <dgm:pt modelId="{2381DF9F-4EF4-A449-BD0F-75203058ADB9}" type="pres">
      <dgm:prSet presAssocID="{67F793D2-CAAC-E447-9656-B73AB2B6DACA}" presName="composite3" presStyleCnt="0"/>
      <dgm:spPr/>
    </dgm:pt>
    <dgm:pt modelId="{BA5D96D8-C84C-9E4D-B623-FD82CB22E8A7}" type="pres">
      <dgm:prSet presAssocID="{67F793D2-CAAC-E447-9656-B73AB2B6DACA}" presName="background3" presStyleLbl="node3" presStyleIdx="1" presStyleCnt="6"/>
      <dgm:spPr/>
    </dgm:pt>
    <dgm:pt modelId="{02DE72B9-4D15-8D42-B32B-D0382BA0B154}" type="pres">
      <dgm:prSet presAssocID="{67F793D2-CAAC-E447-9656-B73AB2B6DACA}" presName="text3" presStyleLbl="fgAcc3" presStyleIdx="1" presStyleCnt="6">
        <dgm:presLayoutVars>
          <dgm:chPref val="3"/>
        </dgm:presLayoutVars>
      </dgm:prSet>
      <dgm:spPr/>
    </dgm:pt>
    <dgm:pt modelId="{3598112E-44F2-234A-AEF7-E3DF4EAC9588}" type="pres">
      <dgm:prSet presAssocID="{67F793D2-CAAC-E447-9656-B73AB2B6DACA}" presName="hierChild4" presStyleCnt="0"/>
      <dgm:spPr/>
    </dgm:pt>
    <dgm:pt modelId="{3AE9AAD5-7405-A641-A28A-7572AB290070}" type="pres">
      <dgm:prSet presAssocID="{D8968897-74C7-044C-920E-423C29823555}" presName="Name23" presStyleLbl="parChTrans1D4" presStyleIdx="2" presStyleCnt="11"/>
      <dgm:spPr/>
    </dgm:pt>
    <dgm:pt modelId="{0DF985C2-0D44-0E49-B36E-39102BBC7552}" type="pres">
      <dgm:prSet presAssocID="{2C7CB65C-F455-304E-83AE-2CE7BCEE06D5}" presName="hierRoot4" presStyleCnt="0"/>
      <dgm:spPr/>
    </dgm:pt>
    <dgm:pt modelId="{3F2A4238-EF4A-2643-9311-95B8A875D942}" type="pres">
      <dgm:prSet presAssocID="{2C7CB65C-F455-304E-83AE-2CE7BCEE06D5}" presName="composite4" presStyleCnt="0"/>
      <dgm:spPr/>
    </dgm:pt>
    <dgm:pt modelId="{096F4127-6DCE-864F-8BE7-16271A740931}" type="pres">
      <dgm:prSet presAssocID="{2C7CB65C-F455-304E-83AE-2CE7BCEE06D5}" presName="background4" presStyleLbl="node4" presStyleIdx="2" presStyleCnt="11"/>
      <dgm:spPr/>
    </dgm:pt>
    <dgm:pt modelId="{E82C3905-6410-FB42-90DD-1F4D8946DFDC}" type="pres">
      <dgm:prSet presAssocID="{2C7CB65C-F455-304E-83AE-2CE7BCEE06D5}" presName="text4" presStyleLbl="fgAcc4" presStyleIdx="2" presStyleCnt="11">
        <dgm:presLayoutVars>
          <dgm:chPref val="3"/>
        </dgm:presLayoutVars>
      </dgm:prSet>
      <dgm:spPr/>
    </dgm:pt>
    <dgm:pt modelId="{D6C4F9A4-8738-804D-8083-8EAB21B1C180}" type="pres">
      <dgm:prSet presAssocID="{2C7CB65C-F455-304E-83AE-2CE7BCEE06D5}" presName="hierChild5" presStyleCnt="0"/>
      <dgm:spPr/>
    </dgm:pt>
    <dgm:pt modelId="{9D0D78DB-35E7-AA49-BEBA-BB9B16887B9F}" type="pres">
      <dgm:prSet presAssocID="{63424DA6-F4B0-A149-8C2E-73822EA13E67}" presName="Name23" presStyleLbl="parChTrans1D4" presStyleIdx="3" presStyleCnt="11"/>
      <dgm:spPr/>
    </dgm:pt>
    <dgm:pt modelId="{ADC6D6A2-8A5B-FF43-9724-E03F3B839794}" type="pres">
      <dgm:prSet presAssocID="{07E64659-22B6-B448-8BF0-B2ED428B6A16}" presName="hierRoot4" presStyleCnt="0"/>
      <dgm:spPr/>
    </dgm:pt>
    <dgm:pt modelId="{F39792BF-155F-B04B-9C13-929900F3EBA2}" type="pres">
      <dgm:prSet presAssocID="{07E64659-22B6-B448-8BF0-B2ED428B6A16}" presName="composite4" presStyleCnt="0"/>
      <dgm:spPr/>
    </dgm:pt>
    <dgm:pt modelId="{2DC1D531-B05D-AF47-80AC-AA599306F0F8}" type="pres">
      <dgm:prSet presAssocID="{07E64659-22B6-B448-8BF0-B2ED428B6A16}" presName="background4" presStyleLbl="node4" presStyleIdx="3" presStyleCnt="11"/>
      <dgm:spPr/>
    </dgm:pt>
    <dgm:pt modelId="{E13DC6AF-FA86-7C48-8B4C-6DF381909852}" type="pres">
      <dgm:prSet presAssocID="{07E64659-22B6-B448-8BF0-B2ED428B6A16}" presName="text4" presStyleLbl="fgAcc4" presStyleIdx="3" presStyleCnt="11">
        <dgm:presLayoutVars>
          <dgm:chPref val="3"/>
        </dgm:presLayoutVars>
      </dgm:prSet>
      <dgm:spPr/>
    </dgm:pt>
    <dgm:pt modelId="{2FFBD76D-B504-4042-B5AB-8F1393C29B47}" type="pres">
      <dgm:prSet presAssocID="{07E64659-22B6-B448-8BF0-B2ED428B6A16}" presName="hierChild5" presStyleCnt="0"/>
      <dgm:spPr/>
    </dgm:pt>
    <dgm:pt modelId="{B089D091-9B95-C742-9F2F-D93FB4031F41}" type="pres">
      <dgm:prSet presAssocID="{3242BE83-73BC-1C48-BE3B-CE1ADBDB8B9C}" presName="Name17" presStyleLbl="parChTrans1D3" presStyleIdx="2" presStyleCnt="6"/>
      <dgm:spPr/>
    </dgm:pt>
    <dgm:pt modelId="{1D654245-8A70-2C42-AE34-DF6F2F4B41CD}" type="pres">
      <dgm:prSet presAssocID="{EC560979-7273-2B4B-895A-729F2BBD6427}" presName="hierRoot3" presStyleCnt="0"/>
      <dgm:spPr/>
    </dgm:pt>
    <dgm:pt modelId="{402BAD30-A6A3-AB42-B14E-E6E87CCD3620}" type="pres">
      <dgm:prSet presAssocID="{EC560979-7273-2B4B-895A-729F2BBD6427}" presName="composite3" presStyleCnt="0"/>
      <dgm:spPr/>
    </dgm:pt>
    <dgm:pt modelId="{7A8B7A64-BEF1-844D-A19F-4F301FE8422D}" type="pres">
      <dgm:prSet presAssocID="{EC560979-7273-2B4B-895A-729F2BBD6427}" presName="background3" presStyleLbl="node3" presStyleIdx="2" presStyleCnt="6"/>
      <dgm:spPr/>
    </dgm:pt>
    <dgm:pt modelId="{5B8656DC-0191-6149-A42B-0AFBA46BFCA3}" type="pres">
      <dgm:prSet presAssocID="{EC560979-7273-2B4B-895A-729F2BBD6427}" presName="text3" presStyleLbl="fgAcc3" presStyleIdx="2" presStyleCnt="6">
        <dgm:presLayoutVars>
          <dgm:chPref val="3"/>
        </dgm:presLayoutVars>
      </dgm:prSet>
      <dgm:spPr/>
    </dgm:pt>
    <dgm:pt modelId="{5F625254-9865-0844-846D-F23EEBCE743E}" type="pres">
      <dgm:prSet presAssocID="{EC560979-7273-2B4B-895A-729F2BBD6427}" presName="hierChild4" presStyleCnt="0"/>
      <dgm:spPr/>
    </dgm:pt>
    <dgm:pt modelId="{C93D9F9C-53D2-664B-B83F-199A31FB06C5}" type="pres">
      <dgm:prSet presAssocID="{DB7663D7-4004-344B-9372-1B58828A7730}" presName="Name23" presStyleLbl="parChTrans1D4" presStyleIdx="4" presStyleCnt="11"/>
      <dgm:spPr/>
    </dgm:pt>
    <dgm:pt modelId="{13AC4C82-E1CC-6048-8D23-743576FBE26C}" type="pres">
      <dgm:prSet presAssocID="{C07665E6-F031-E242-9A7C-C04F4205668C}" presName="hierRoot4" presStyleCnt="0"/>
      <dgm:spPr/>
    </dgm:pt>
    <dgm:pt modelId="{D837A2D9-8CA7-C44D-8137-F293D9CAE957}" type="pres">
      <dgm:prSet presAssocID="{C07665E6-F031-E242-9A7C-C04F4205668C}" presName="composite4" presStyleCnt="0"/>
      <dgm:spPr/>
    </dgm:pt>
    <dgm:pt modelId="{5DBA24D3-4B70-6A41-8FCB-C70655F9097C}" type="pres">
      <dgm:prSet presAssocID="{C07665E6-F031-E242-9A7C-C04F4205668C}" presName="background4" presStyleLbl="node4" presStyleIdx="4" presStyleCnt="11"/>
      <dgm:spPr/>
    </dgm:pt>
    <dgm:pt modelId="{EDD48ABC-FC22-6740-A2A1-5A314ADEA644}" type="pres">
      <dgm:prSet presAssocID="{C07665E6-F031-E242-9A7C-C04F4205668C}" presName="text4" presStyleLbl="fgAcc4" presStyleIdx="4" presStyleCnt="11">
        <dgm:presLayoutVars>
          <dgm:chPref val="3"/>
        </dgm:presLayoutVars>
      </dgm:prSet>
      <dgm:spPr/>
    </dgm:pt>
    <dgm:pt modelId="{9428589E-E1D4-F640-BDF5-54EA8F02CE88}" type="pres">
      <dgm:prSet presAssocID="{C07665E6-F031-E242-9A7C-C04F4205668C}" presName="hierChild5" presStyleCnt="0"/>
      <dgm:spPr/>
    </dgm:pt>
    <dgm:pt modelId="{F7788597-E1A1-294C-A428-631FCD879840}" type="pres">
      <dgm:prSet presAssocID="{18AE8AD6-6CE6-1946-A691-28BC18B13384}" presName="Name10" presStyleLbl="parChTrans1D2" presStyleIdx="1" presStyleCnt="2"/>
      <dgm:spPr/>
    </dgm:pt>
    <dgm:pt modelId="{154DDA73-2EBE-E14F-9A2F-436D979AC6A1}" type="pres">
      <dgm:prSet presAssocID="{D6AB03DB-8479-8F4C-ACD6-56723AEE88B7}" presName="hierRoot2" presStyleCnt="0"/>
      <dgm:spPr/>
    </dgm:pt>
    <dgm:pt modelId="{6BF610C2-4A95-3844-8738-A5ACBA85244B}" type="pres">
      <dgm:prSet presAssocID="{D6AB03DB-8479-8F4C-ACD6-56723AEE88B7}" presName="composite2" presStyleCnt="0"/>
      <dgm:spPr/>
    </dgm:pt>
    <dgm:pt modelId="{EAA933AC-6488-DC47-9BC2-AADF8154A5AB}" type="pres">
      <dgm:prSet presAssocID="{D6AB03DB-8479-8F4C-ACD6-56723AEE88B7}" presName="background2" presStyleLbl="node2" presStyleIdx="1" presStyleCnt="2"/>
      <dgm:spPr/>
    </dgm:pt>
    <dgm:pt modelId="{7A499692-B679-054F-A37E-6FF9D7DF16CC}" type="pres">
      <dgm:prSet presAssocID="{D6AB03DB-8479-8F4C-ACD6-56723AEE88B7}" presName="text2" presStyleLbl="fgAcc2" presStyleIdx="1" presStyleCnt="2">
        <dgm:presLayoutVars>
          <dgm:chPref val="3"/>
        </dgm:presLayoutVars>
      </dgm:prSet>
      <dgm:spPr/>
    </dgm:pt>
    <dgm:pt modelId="{4D2A32C3-332F-8342-A6CC-B5D3DD727D07}" type="pres">
      <dgm:prSet presAssocID="{D6AB03DB-8479-8F4C-ACD6-56723AEE88B7}" presName="hierChild3" presStyleCnt="0"/>
      <dgm:spPr/>
    </dgm:pt>
    <dgm:pt modelId="{3A392924-D05B-3048-8824-F8A7ED066DF0}" type="pres">
      <dgm:prSet presAssocID="{9214CEC7-A747-1B44-AB09-5A60E74D9D6C}" presName="Name17" presStyleLbl="parChTrans1D3" presStyleIdx="3" presStyleCnt="6"/>
      <dgm:spPr/>
    </dgm:pt>
    <dgm:pt modelId="{6B8721A1-764D-7440-AEF6-CA6F6499A3E4}" type="pres">
      <dgm:prSet presAssocID="{0D36DD6A-1A6A-C84B-80C2-2D9DEC961618}" presName="hierRoot3" presStyleCnt="0"/>
      <dgm:spPr/>
    </dgm:pt>
    <dgm:pt modelId="{D36B67BE-EB0B-4A43-94B2-9BAB5631A509}" type="pres">
      <dgm:prSet presAssocID="{0D36DD6A-1A6A-C84B-80C2-2D9DEC961618}" presName="composite3" presStyleCnt="0"/>
      <dgm:spPr/>
    </dgm:pt>
    <dgm:pt modelId="{C1F1DE40-B30D-FD43-9AB9-1049DA443827}" type="pres">
      <dgm:prSet presAssocID="{0D36DD6A-1A6A-C84B-80C2-2D9DEC961618}" presName="background3" presStyleLbl="node3" presStyleIdx="3" presStyleCnt="6"/>
      <dgm:spPr/>
    </dgm:pt>
    <dgm:pt modelId="{3EB6400C-C9D0-D24C-A803-C3CAE5DD9AC1}" type="pres">
      <dgm:prSet presAssocID="{0D36DD6A-1A6A-C84B-80C2-2D9DEC961618}" presName="text3" presStyleLbl="fgAcc3" presStyleIdx="3" presStyleCnt="6">
        <dgm:presLayoutVars>
          <dgm:chPref val="3"/>
        </dgm:presLayoutVars>
      </dgm:prSet>
      <dgm:spPr/>
    </dgm:pt>
    <dgm:pt modelId="{E08CD34D-02B9-DB49-912C-199C3570B0BF}" type="pres">
      <dgm:prSet presAssocID="{0D36DD6A-1A6A-C84B-80C2-2D9DEC961618}" presName="hierChild4" presStyleCnt="0"/>
      <dgm:spPr/>
    </dgm:pt>
    <dgm:pt modelId="{F003F756-61AE-FF41-805C-5194DC9C69C8}" type="pres">
      <dgm:prSet presAssocID="{607E0425-958C-E143-9E99-EDD52273A544}" presName="Name23" presStyleLbl="parChTrans1D4" presStyleIdx="5" presStyleCnt="11"/>
      <dgm:spPr/>
    </dgm:pt>
    <dgm:pt modelId="{2FFA9BCF-3E92-6043-ABCC-210826A53FD7}" type="pres">
      <dgm:prSet presAssocID="{4E3F355B-97EE-D64E-AFB2-3E12FC420123}" presName="hierRoot4" presStyleCnt="0"/>
      <dgm:spPr/>
    </dgm:pt>
    <dgm:pt modelId="{D8CE7204-0A1C-BD4D-BCEE-1C2109C08991}" type="pres">
      <dgm:prSet presAssocID="{4E3F355B-97EE-D64E-AFB2-3E12FC420123}" presName="composite4" presStyleCnt="0"/>
      <dgm:spPr/>
    </dgm:pt>
    <dgm:pt modelId="{58127ABC-BB7C-4643-8256-D3A5CCC37366}" type="pres">
      <dgm:prSet presAssocID="{4E3F355B-97EE-D64E-AFB2-3E12FC420123}" presName="background4" presStyleLbl="node4" presStyleIdx="5" presStyleCnt="11"/>
      <dgm:spPr/>
    </dgm:pt>
    <dgm:pt modelId="{4B911A2F-F18B-BF49-905C-93190F35EC08}" type="pres">
      <dgm:prSet presAssocID="{4E3F355B-97EE-D64E-AFB2-3E12FC420123}" presName="text4" presStyleLbl="fgAcc4" presStyleIdx="5" presStyleCnt="11">
        <dgm:presLayoutVars>
          <dgm:chPref val="3"/>
        </dgm:presLayoutVars>
      </dgm:prSet>
      <dgm:spPr/>
    </dgm:pt>
    <dgm:pt modelId="{B792769A-D0C4-5349-92E7-BE2F9FDBE421}" type="pres">
      <dgm:prSet presAssocID="{4E3F355B-97EE-D64E-AFB2-3E12FC420123}" presName="hierChild5" presStyleCnt="0"/>
      <dgm:spPr/>
    </dgm:pt>
    <dgm:pt modelId="{CCAF185C-0213-C94A-9E9B-C565EB2FA93B}" type="pres">
      <dgm:prSet presAssocID="{A797B232-E573-1943-BF91-CFA93C4A3674}" presName="Name23" presStyleLbl="parChTrans1D4" presStyleIdx="6" presStyleCnt="11"/>
      <dgm:spPr/>
    </dgm:pt>
    <dgm:pt modelId="{719B5BA0-7BA9-0E45-B63D-394D5F86E427}" type="pres">
      <dgm:prSet presAssocID="{E9E19FC5-E799-414E-B5BD-09F066403E15}" presName="hierRoot4" presStyleCnt="0"/>
      <dgm:spPr/>
    </dgm:pt>
    <dgm:pt modelId="{C97F99FA-0171-104E-A4C8-818465A63A44}" type="pres">
      <dgm:prSet presAssocID="{E9E19FC5-E799-414E-B5BD-09F066403E15}" presName="composite4" presStyleCnt="0"/>
      <dgm:spPr/>
    </dgm:pt>
    <dgm:pt modelId="{B434C444-9406-9D4B-9AD4-360874F6E12C}" type="pres">
      <dgm:prSet presAssocID="{E9E19FC5-E799-414E-B5BD-09F066403E15}" presName="background4" presStyleLbl="node4" presStyleIdx="6" presStyleCnt="11"/>
      <dgm:spPr/>
    </dgm:pt>
    <dgm:pt modelId="{42606C63-2479-0040-92A8-5239C154653E}" type="pres">
      <dgm:prSet presAssocID="{E9E19FC5-E799-414E-B5BD-09F066403E15}" presName="text4" presStyleLbl="fgAcc4" presStyleIdx="6" presStyleCnt="11">
        <dgm:presLayoutVars>
          <dgm:chPref val="3"/>
        </dgm:presLayoutVars>
      </dgm:prSet>
      <dgm:spPr/>
    </dgm:pt>
    <dgm:pt modelId="{C137CCBC-BBC2-8D4D-A8B0-AB9C9A381367}" type="pres">
      <dgm:prSet presAssocID="{E9E19FC5-E799-414E-B5BD-09F066403E15}" presName="hierChild5" presStyleCnt="0"/>
      <dgm:spPr/>
    </dgm:pt>
    <dgm:pt modelId="{16879D74-A206-7D48-887B-77449F610E86}" type="pres">
      <dgm:prSet presAssocID="{7556699E-2C09-3D4B-8603-54FC37B8D34A}" presName="Name23" presStyleLbl="parChTrans1D4" presStyleIdx="7" presStyleCnt="11"/>
      <dgm:spPr/>
    </dgm:pt>
    <dgm:pt modelId="{B8EE0AD0-4525-AD43-B1FD-C8DE0C6B5BE3}" type="pres">
      <dgm:prSet presAssocID="{8346D83B-E427-DC44-BE3C-3B58D509C1BC}" presName="hierRoot4" presStyleCnt="0"/>
      <dgm:spPr/>
    </dgm:pt>
    <dgm:pt modelId="{A97F8E64-0E1A-9C4F-A651-B935798F8DF5}" type="pres">
      <dgm:prSet presAssocID="{8346D83B-E427-DC44-BE3C-3B58D509C1BC}" presName="composite4" presStyleCnt="0"/>
      <dgm:spPr/>
    </dgm:pt>
    <dgm:pt modelId="{0D03A33E-1B8D-4545-817B-2E83B790AE81}" type="pres">
      <dgm:prSet presAssocID="{8346D83B-E427-DC44-BE3C-3B58D509C1BC}" presName="background4" presStyleLbl="node4" presStyleIdx="7" presStyleCnt="11"/>
      <dgm:spPr/>
    </dgm:pt>
    <dgm:pt modelId="{6A996FBA-89CF-5943-9BE9-BC990DC38910}" type="pres">
      <dgm:prSet presAssocID="{8346D83B-E427-DC44-BE3C-3B58D509C1BC}" presName="text4" presStyleLbl="fgAcc4" presStyleIdx="7" presStyleCnt="11">
        <dgm:presLayoutVars>
          <dgm:chPref val="3"/>
        </dgm:presLayoutVars>
      </dgm:prSet>
      <dgm:spPr/>
    </dgm:pt>
    <dgm:pt modelId="{825A4F79-EC52-4D4C-BB11-6EAC2ADE31C3}" type="pres">
      <dgm:prSet presAssocID="{8346D83B-E427-DC44-BE3C-3B58D509C1BC}" presName="hierChild5" presStyleCnt="0"/>
      <dgm:spPr/>
    </dgm:pt>
    <dgm:pt modelId="{82DC4659-2EA2-5A44-A573-7CFB1A9FA427}" type="pres">
      <dgm:prSet presAssocID="{859A60A9-CDFD-E949-A80D-53FE88DDD7BC}" presName="Name23" presStyleLbl="parChTrans1D4" presStyleIdx="8" presStyleCnt="11"/>
      <dgm:spPr/>
    </dgm:pt>
    <dgm:pt modelId="{0375EB26-7D96-8540-84F8-AAEDE7D2F066}" type="pres">
      <dgm:prSet presAssocID="{227CA099-327D-B84B-81D9-2BF0859F1F83}" presName="hierRoot4" presStyleCnt="0"/>
      <dgm:spPr/>
    </dgm:pt>
    <dgm:pt modelId="{A6D6B4EE-4BE3-A540-96E6-F7D6F819679E}" type="pres">
      <dgm:prSet presAssocID="{227CA099-327D-B84B-81D9-2BF0859F1F83}" presName="composite4" presStyleCnt="0"/>
      <dgm:spPr/>
    </dgm:pt>
    <dgm:pt modelId="{EC375E08-0CAA-2F4F-829B-C01695BC02BE}" type="pres">
      <dgm:prSet presAssocID="{227CA099-327D-B84B-81D9-2BF0859F1F83}" presName="background4" presStyleLbl="node4" presStyleIdx="8" presStyleCnt="11"/>
      <dgm:spPr/>
    </dgm:pt>
    <dgm:pt modelId="{D6B00681-75B9-E048-8F8D-5B5F9FC1C1C0}" type="pres">
      <dgm:prSet presAssocID="{227CA099-327D-B84B-81D9-2BF0859F1F83}" presName="text4" presStyleLbl="fgAcc4" presStyleIdx="8" presStyleCnt="11">
        <dgm:presLayoutVars>
          <dgm:chPref val="3"/>
        </dgm:presLayoutVars>
      </dgm:prSet>
      <dgm:spPr/>
    </dgm:pt>
    <dgm:pt modelId="{2DA3BEA1-2535-924E-81FD-82E4042DA63C}" type="pres">
      <dgm:prSet presAssocID="{227CA099-327D-B84B-81D9-2BF0859F1F83}" presName="hierChild5" presStyleCnt="0"/>
      <dgm:spPr/>
    </dgm:pt>
    <dgm:pt modelId="{7B30E6C4-1ED2-4448-96A0-75CAC7D6345C}" type="pres">
      <dgm:prSet presAssocID="{389D52B0-6AE0-4C43-9E71-67D23076CD7D}" presName="Name23" presStyleLbl="parChTrans1D4" presStyleIdx="9" presStyleCnt="11"/>
      <dgm:spPr/>
    </dgm:pt>
    <dgm:pt modelId="{C9F1A643-E7B7-5949-BE59-F1B9ECA2C8A0}" type="pres">
      <dgm:prSet presAssocID="{58E22161-2D7F-5E4E-A6D7-47555DB63968}" presName="hierRoot4" presStyleCnt="0"/>
      <dgm:spPr/>
    </dgm:pt>
    <dgm:pt modelId="{0D162CEA-CBA9-244A-AC07-F92270DEE5F9}" type="pres">
      <dgm:prSet presAssocID="{58E22161-2D7F-5E4E-A6D7-47555DB63968}" presName="composite4" presStyleCnt="0"/>
      <dgm:spPr/>
    </dgm:pt>
    <dgm:pt modelId="{95350326-1CF3-6044-AAE2-C6C6DDFDACAA}" type="pres">
      <dgm:prSet presAssocID="{58E22161-2D7F-5E4E-A6D7-47555DB63968}" presName="background4" presStyleLbl="node4" presStyleIdx="9" presStyleCnt="11"/>
      <dgm:spPr/>
    </dgm:pt>
    <dgm:pt modelId="{2FBCEDB8-E872-D842-8A78-E0E06A3F0899}" type="pres">
      <dgm:prSet presAssocID="{58E22161-2D7F-5E4E-A6D7-47555DB63968}" presName="text4" presStyleLbl="fgAcc4" presStyleIdx="9" presStyleCnt="11">
        <dgm:presLayoutVars>
          <dgm:chPref val="3"/>
        </dgm:presLayoutVars>
      </dgm:prSet>
      <dgm:spPr/>
    </dgm:pt>
    <dgm:pt modelId="{D1230FA8-5BB5-2B41-9344-44A1633A721A}" type="pres">
      <dgm:prSet presAssocID="{58E22161-2D7F-5E4E-A6D7-47555DB63968}" presName="hierChild5" presStyleCnt="0"/>
      <dgm:spPr/>
    </dgm:pt>
    <dgm:pt modelId="{A15E299C-3E7D-0B4E-A71D-354FE19A0B32}" type="pres">
      <dgm:prSet presAssocID="{A743660A-DE4E-7743-8E33-A414A198BA2F}" presName="Name23" presStyleLbl="parChTrans1D4" presStyleIdx="10" presStyleCnt="11"/>
      <dgm:spPr/>
    </dgm:pt>
    <dgm:pt modelId="{874F61A5-5E74-B741-9E29-0798273C8F27}" type="pres">
      <dgm:prSet presAssocID="{CDCB14CF-5567-DD4A-818C-5C449CA98C24}" presName="hierRoot4" presStyleCnt="0"/>
      <dgm:spPr/>
    </dgm:pt>
    <dgm:pt modelId="{AB054231-1859-8748-A233-AC3F671953B0}" type="pres">
      <dgm:prSet presAssocID="{CDCB14CF-5567-DD4A-818C-5C449CA98C24}" presName="composite4" presStyleCnt="0"/>
      <dgm:spPr/>
    </dgm:pt>
    <dgm:pt modelId="{003060F1-64C5-424F-8858-79C20C803FEE}" type="pres">
      <dgm:prSet presAssocID="{CDCB14CF-5567-DD4A-818C-5C449CA98C24}" presName="background4" presStyleLbl="node4" presStyleIdx="10" presStyleCnt="11"/>
      <dgm:spPr/>
    </dgm:pt>
    <dgm:pt modelId="{0575F6FD-06EC-D446-8958-8B29A1849A96}" type="pres">
      <dgm:prSet presAssocID="{CDCB14CF-5567-DD4A-818C-5C449CA98C24}" presName="text4" presStyleLbl="fgAcc4" presStyleIdx="10" presStyleCnt="11">
        <dgm:presLayoutVars>
          <dgm:chPref val="3"/>
        </dgm:presLayoutVars>
      </dgm:prSet>
      <dgm:spPr/>
    </dgm:pt>
    <dgm:pt modelId="{6B1D3103-C5D1-3F4B-8BA9-7FD8BD1FD9EB}" type="pres">
      <dgm:prSet presAssocID="{CDCB14CF-5567-DD4A-818C-5C449CA98C24}" presName="hierChild5" presStyleCnt="0"/>
      <dgm:spPr/>
    </dgm:pt>
    <dgm:pt modelId="{AE04F81C-77B0-5247-A781-954432AAD02E}" type="pres">
      <dgm:prSet presAssocID="{D8AD0DCE-91C1-C34C-8756-3689FB7D29F6}" presName="Name17" presStyleLbl="parChTrans1D3" presStyleIdx="4" presStyleCnt="6"/>
      <dgm:spPr/>
    </dgm:pt>
    <dgm:pt modelId="{5C3684E4-6636-4946-AC84-AB73E93870C7}" type="pres">
      <dgm:prSet presAssocID="{CD891B58-5BBB-7840-8A97-42BEE51BABE1}" presName="hierRoot3" presStyleCnt="0"/>
      <dgm:spPr/>
    </dgm:pt>
    <dgm:pt modelId="{3C117698-3EFA-AE4A-9651-D5E5DF3C82CE}" type="pres">
      <dgm:prSet presAssocID="{CD891B58-5BBB-7840-8A97-42BEE51BABE1}" presName="composite3" presStyleCnt="0"/>
      <dgm:spPr/>
    </dgm:pt>
    <dgm:pt modelId="{C9373417-8305-9245-9F8B-2F7C6ECF6CBF}" type="pres">
      <dgm:prSet presAssocID="{CD891B58-5BBB-7840-8A97-42BEE51BABE1}" presName="background3" presStyleLbl="node3" presStyleIdx="4" presStyleCnt="6"/>
      <dgm:spPr/>
    </dgm:pt>
    <dgm:pt modelId="{5EC36948-4610-AF4B-8336-3232D86AD211}" type="pres">
      <dgm:prSet presAssocID="{CD891B58-5BBB-7840-8A97-42BEE51BABE1}" presName="text3" presStyleLbl="fgAcc3" presStyleIdx="4" presStyleCnt="6">
        <dgm:presLayoutVars>
          <dgm:chPref val="3"/>
        </dgm:presLayoutVars>
      </dgm:prSet>
      <dgm:spPr/>
    </dgm:pt>
    <dgm:pt modelId="{82C261AC-1EBD-A544-A954-47D2673D82D5}" type="pres">
      <dgm:prSet presAssocID="{CD891B58-5BBB-7840-8A97-42BEE51BABE1}" presName="hierChild4" presStyleCnt="0"/>
      <dgm:spPr/>
    </dgm:pt>
    <dgm:pt modelId="{A17E7604-6523-EA43-A957-7624C6852229}" type="pres">
      <dgm:prSet presAssocID="{B798298F-587A-A445-AEE9-9E4E6927D4CE}" presName="Name17" presStyleLbl="parChTrans1D3" presStyleIdx="5" presStyleCnt="6"/>
      <dgm:spPr/>
    </dgm:pt>
    <dgm:pt modelId="{2487E1C4-6A72-284F-889A-0D2BE09A0360}" type="pres">
      <dgm:prSet presAssocID="{5C71C1F0-7F5B-B34E-884C-FE0BA73B55FF}" presName="hierRoot3" presStyleCnt="0"/>
      <dgm:spPr/>
    </dgm:pt>
    <dgm:pt modelId="{E10B7F12-8016-3F45-98BF-743C96779B55}" type="pres">
      <dgm:prSet presAssocID="{5C71C1F0-7F5B-B34E-884C-FE0BA73B55FF}" presName="composite3" presStyleCnt="0"/>
      <dgm:spPr/>
    </dgm:pt>
    <dgm:pt modelId="{9225C933-AE23-5B40-B295-8B7411D0F9B4}" type="pres">
      <dgm:prSet presAssocID="{5C71C1F0-7F5B-B34E-884C-FE0BA73B55FF}" presName="background3" presStyleLbl="node3" presStyleIdx="5" presStyleCnt="6"/>
      <dgm:spPr/>
    </dgm:pt>
    <dgm:pt modelId="{E05D138A-FCB9-744A-9DA7-3CC8E805D4F3}" type="pres">
      <dgm:prSet presAssocID="{5C71C1F0-7F5B-B34E-884C-FE0BA73B55FF}" presName="text3" presStyleLbl="fgAcc3" presStyleIdx="5" presStyleCnt="6">
        <dgm:presLayoutVars>
          <dgm:chPref val="3"/>
        </dgm:presLayoutVars>
      </dgm:prSet>
      <dgm:spPr/>
    </dgm:pt>
    <dgm:pt modelId="{3CAA6303-D828-DF45-BEB8-0B58585B41B6}" type="pres">
      <dgm:prSet presAssocID="{5C71C1F0-7F5B-B34E-884C-FE0BA73B55FF}" presName="hierChild4" presStyleCnt="0"/>
      <dgm:spPr/>
    </dgm:pt>
  </dgm:ptLst>
  <dgm:cxnLst>
    <dgm:cxn modelId="{26F90A05-579E-5C42-8F10-A6BC750BD381}" type="presOf" srcId="{607E0425-958C-E143-9E99-EDD52273A544}" destId="{F003F756-61AE-FF41-805C-5194DC9C69C8}" srcOrd="0" destOrd="0" presId="urn:microsoft.com/office/officeart/2005/8/layout/hierarchy1"/>
    <dgm:cxn modelId="{F4969605-D77E-F34A-9C55-9B19098B2AEB}" type="presOf" srcId="{4C8A333A-08ED-9640-8682-8C19C5208A09}" destId="{EB3D4D59-51AB-B044-9671-4133827B8466}" srcOrd="0" destOrd="0" presId="urn:microsoft.com/office/officeart/2005/8/layout/hierarchy1"/>
    <dgm:cxn modelId="{730DB010-FE43-7046-BABC-646EF3A13F2C}" srcId="{4E3F355B-97EE-D64E-AFB2-3E12FC420123}" destId="{E9E19FC5-E799-414E-B5BD-09F066403E15}" srcOrd="0" destOrd="0" parTransId="{A797B232-E573-1943-BF91-CFA93C4A3674}" sibTransId="{B4A0464A-870C-8941-BA17-890AE0920D21}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49E0121B-9415-314E-AAD9-66BEE928A0C9}" type="presOf" srcId="{D6AB03DB-8479-8F4C-ACD6-56723AEE88B7}" destId="{7A499692-B679-054F-A37E-6FF9D7DF16CC}" srcOrd="0" destOrd="0" presId="urn:microsoft.com/office/officeart/2005/8/layout/hierarchy1"/>
    <dgm:cxn modelId="{4195C022-3F38-784A-92B8-688E7342FAE8}" srcId="{0D36DD6A-1A6A-C84B-80C2-2D9DEC961618}" destId="{CDCB14CF-5567-DD4A-818C-5C449CA98C24}" srcOrd="1" destOrd="0" parTransId="{A743660A-DE4E-7743-8E33-A414A198BA2F}" sibTransId="{31988449-8F1F-5346-98A9-46554D18FD66}"/>
    <dgm:cxn modelId="{F1878E24-2F52-7743-8079-6FF82F933E92}" srcId="{67F793D2-CAAC-E447-9656-B73AB2B6DACA}" destId="{2C7CB65C-F455-304E-83AE-2CE7BCEE06D5}" srcOrd="0" destOrd="0" parTransId="{D8968897-74C7-044C-920E-423C29823555}" sibTransId="{A993EC30-13D8-094A-9DAF-C9E6987A3BF4}"/>
    <dgm:cxn modelId="{AB46B52D-4060-1A4A-84F4-3114325BA05F}" type="presOf" srcId="{7A048717-0F4A-C54D-B3A8-449EDB86A935}" destId="{492E9648-BC7E-F54B-BAE8-0A32127A6BF8}" srcOrd="0" destOrd="0" presId="urn:microsoft.com/office/officeart/2005/8/layout/hierarchy1"/>
    <dgm:cxn modelId="{A3130132-E4D6-4E4A-8F1C-0DD0DFF94484}" type="presOf" srcId="{7556699E-2C09-3D4B-8603-54FC37B8D34A}" destId="{16879D74-A206-7D48-887B-77449F610E86}" srcOrd="0" destOrd="0" presId="urn:microsoft.com/office/officeart/2005/8/layout/hierarchy1"/>
    <dgm:cxn modelId="{530D8333-867D-E54F-85C5-B501FC1960D1}" type="presOf" srcId="{63424DA6-F4B0-A149-8C2E-73822EA13E67}" destId="{9D0D78DB-35E7-AA49-BEBA-BB9B16887B9F}" srcOrd="0" destOrd="0" presId="urn:microsoft.com/office/officeart/2005/8/layout/hierarchy1"/>
    <dgm:cxn modelId="{7F0B8F34-C3C1-2549-9D0F-49351724DDA4}" type="presOf" srcId="{67F793D2-CAAC-E447-9656-B73AB2B6DACA}" destId="{02DE72B9-4D15-8D42-B32B-D0382BA0B154}" srcOrd="0" destOrd="0" presId="urn:microsoft.com/office/officeart/2005/8/layout/hierarchy1"/>
    <dgm:cxn modelId="{A0E2BD43-B904-C247-A63C-9463A33BE279}" srcId="{67F793D2-CAAC-E447-9656-B73AB2B6DACA}" destId="{07E64659-22B6-B448-8BF0-B2ED428B6A16}" srcOrd="1" destOrd="0" parTransId="{63424DA6-F4B0-A149-8C2E-73822EA13E67}" sibTransId="{77477C88-DA35-BC48-9464-DFDE26B0E5E5}"/>
    <dgm:cxn modelId="{90BCC846-29C5-4E47-A881-3164F103F84E}" srcId="{93D7B672-0D2B-1F44-9606-B039C41AA534}" destId="{2D8FFAA7-0FFC-6B44-B264-B957CD254936}" srcOrd="0" destOrd="0" parTransId="{7A048717-0F4A-C54D-B3A8-449EDB86A935}" sibTransId="{3F7249B5-35A2-CC4C-9AD1-8940188EB204}"/>
    <dgm:cxn modelId="{9B0C3B4B-2A56-7D47-BE13-4BBDBDD2F870}" type="presOf" srcId="{0D36DD6A-1A6A-C84B-80C2-2D9DEC961618}" destId="{3EB6400C-C9D0-D24C-A803-C3CAE5DD9AC1}" srcOrd="0" destOrd="0" presId="urn:microsoft.com/office/officeart/2005/8/layout/hierarchy1"/>
    <dgm:cxn modelId="{8C806B4F-FBBC-8A40-8C79-3F4711676622}" type="presOf" srcId="{5C71C1F0-7F5B-B34E-884C-FE0BA73B55FF}" destId="{E05D138A-FCB9-744A-9DA7-3CC8E805D4F3}" srcOrd="0" destOrd="0" presId="urn:microsoft.com/office/officeart/2005/8/layout/hierarchy1"/>
    <dgm:cxn modelId="{2E6AD550-6591-2C44-9B71-7747995E8E66}" type="presOf" srcId="{D8968897-74C7-044C-920E-423C29823555}" destId="{3AE9AAD5-7405-A641-A28A-7572AB290070}" srcOrd="0" destOrd="0" presId="urn:microsoft.com/office/officeart/2005/8/layout/hierarchy1"/>
    <dgm:cxn modelId="{D9060652-919B-EB47-ACBA-AA2B05FAB090}" srcId="{F784A737-D199-2440-8754-01ADA46C0E99}" destId="{67F793D2-CAAC-E447-9656-B73AB2B6DACA}" srcOrd="1" destOrd="0" parTransId="{735CA886-F237-9A47-B9C4-E86AFA623528}" sibTransId="{1CDB4383-40A6-1149-96C2-19F8EE77FF24}"/>
    <dgm:cxn modelId="{F944E253-9069-DA41-B8C8-DA3872C4D92E}" type="presOf" srcId="{18AE8AD6-6CE6-1946-A691-28BC18B13384}" destId="{F7788597-E1A1-294C-A428-631FCD879840}" srcOrd="0" destOrd="0" presId="urn:microsoft.com/office/officeart/2005/8/layout/hierarchy1"/>
    <dgm:cxn modelId="{54103354-1F74-6545-A642-B084F4315CE9}" srcId="{D6AB03DB-8479-8F4C-ACD6-56723AEE88B7}" destId="{CD891B58-5BBB-7840-8A97-42BEE51BABE1}" srcOrd="1" destOrd="0" parTransId="{D8AD0DCE-91C1-C34C-8756-3689FB7D29F6}" sibTransId="{679B9C4E-BF89-2C4E-BF35-BC66757ED919}"/>
    <dgm:cxn modelId="{E7BED558-98CE-654C-8EA0-FAC39BBCFF21}" type="presOf" srcId="{A743660A-DE4E-7743-8E33-A414A198BA2F}" destId="{A15E299C-3E7D-0B4E-A71D-354FE19A0B32}" srcOrd="0" destOrd="0" presId="urn:microsoft.com/office/officeart/2005/8/layout/hierarchy1"/>
    <dgm:cxn modelId="{C4626B5E-774B-8344-94AF-ABE20AAFBB2F}" type="presOf" srcId="{B798298F-587A-A445-AEE9-9E4E6927D4CE}" destId="{A17E7604-6523-EA43-A957-7624C6852229}" srcOrd="0" destOrd="0" presId="urn:microsoft.com/office/officeart/2005/8/layout/hierarchy1"/>
    <dgm:cxn modelId="{1FDB7165-AC9C-0E4C-9003-FB214DCB7E57}" type="presOf" srcId="{3242BE83-73BC-1C48-BE3B-CE1ADBDB8B9C}" destId="{B089D091-9B95-C742-9F2F-D93FB4031F41}" srcOrd="0" destOrd="0" presId="urn:microsoft.com/office/officeart/2005/8/layout/hierarchy1"/>
    <dgm:cxn modelId="{A3D9676A-5C08-8846-84AA-519E10421A30}" type="presOf" srcId="{C07665E6-F031-E242-9A7C-C04F4205668C}" destId="{EDD48ABC-FC22-6740-A2A1-5A314ADEA644}" srcOrd="0" destOrd="0" presId="urn:microsoft.com/office/officeart/2005/8/layout/hierarchy1"/>
    <dgm:cxn modelId="{CD25E06B-557C-AE47-9C14-31695155137B}" type="presOf" srcId="{D8AD0DCE-91C1-C34C-8756-3689FB7D29F6}" destId="{AE04F81C-77B0-5247-A781-954432AAD02E}" srcOrd="0" destOrd="0" presId="urn:microsoft.com/office/officeart/2005/8/layout/hierarchy1"/>
    <dgm:cxn modelId="{2FD93D6C-FB43-2641-AD09-A49C1D8BA723}" type="presOf" srcId="{389D52B0-6AE0-4C43-9E71-67D23076CD7D}" destId="{7B30E6C4-1ED2-4448-96A0-75CAC7D6345C}" srcOrd="0" destOrd="0" presId="urn:microsoft.com/office/officeart/2005/8/layout/hierarchy1"/>
    <dgm:cxn modelId="{E2901F6D-0CAB-104B-BF02-3ABA46EAD2DE}" type="presOf" srcId="{F784A737-D199-2440-8754-01ADA46C0E99}" destId="{2D4D2531-7A01-D146-A2CA-77A63950C7DE}" srcOrd="0" destOrd="0" presId="urn:microsoft.com/office/officeart/2005/8/layout/hierarchy1"/>
    <dgm:cxn modelId="{43A33D6D-502A-2840-9BD0-13C25189F035}" type="presOf" srcId="{A3404747-0338-E046-9E80-0A7EE7F53A2E}" destId="{0B68E544-FF47-AC41-A70D-93AB1E9385CB}" srcOrd="0" destOrd="0" presId="urn:microsoft.com/office/officeart/2005/8/layout/hierarchy1"/>
    <dgm:cxn modelId="{3F26EF6E-92AF-424B-B780-3A9F31AC1506}" type="presOf" srcId="{859A60A9-CDFD-E949-A80D-53FE88DDD7BC}" destId="{82DC4659-2EA2-5A44-A573-7CFB1A9FA427}" srcOrd="0" destOrd="0" presId="urn:microsoft.com/office/officeart/2005/8/layout/hierarchy1"/>
    <dgm:cxn modelId="{A79DA973-020E-E148-97C6-A8041CAE7CB8}" type="presOf" srcId="{4E3F355B-97EE-D64E-AFB2-3E12FC420123}" destId="{4B911A2F-F18B-BF49-905C-93190F35EC08}" srcOrd="0" destOrd="0" presId="urn:microsoft.com/office/officeart/2005/8/layout/hierarchy1"/>
    <dgm:cxn modelId="{0B9BDC74-AEBE-6F4C-ADAC-FD46CFA9DF6B}" srcId="{E9E19FC5-E799-414E-B5BD-09F066403E15}" destId="{8346D83B-E427-DC44-BE3C-3B58D509C1BC}" srcOrd="0" destOrd="0" parTransId="{7556699E-2C09-3D4B-8603-54FC37B8D34A}" sibTransId="{A3254696-AA41-BC45-A4F9-A4B71CE517A9}"/>
    <dgm:cxn modelId="{9839557B-A385-0841-875E-E66980510156}" srcId="{93D7B672-0D2B-1F44-9606-B039C41AA534}" destId="{4C8A333A-08ED-9640-8682-8C19C5208A09}" srcOrd="1" destOrd="0" parTransId="{A3404747-0338-E046-9E80-0A7EE7F53A2E}" sibTransId="{26CCFFAF-0367-DE48-A576-C5AF4A67B99C}"/>
    <dgm:cxn modelId="{836D5081-DED6-8E4A-9316-48224C19436E}" type="presOf" srcId="{227CA099-327D-B84B-81D9-2BF0859F1F83}" destId="{D6B00681-75B9-E048-8F8D-5B5F9FC1C1C0}" srcOrd="0" destOrd="0" presId="urn:microsoft.com/office/officeart/2005/8/layout/hierarchy1"/>
    <dgm:cxn modelId="{07B7AA85-C349-BF42-A528-57C30F1B4C72}" type="presOf" srcId="{58E22161-2D7F-5E4E-A6D7-47555DB63968}" destId="{2FBCEDB8-E872-D842-8A78-E0E06A3F0899}" srcOrd="0" destOrd="0" presId="urn:microsoft.com/office/officeart/2005/8/layout/hierarchy1"/>
    <dgm:cxn modelId="{F8839689-F623-9F44-9BF7-71B4BC119A23}" srcId="{D6AB03DB-8479-8F4C-ACD6-56723AEE88B7}" destId="{5C71C1F0-7F5B-B34E-884C-FE0BA73B55FF}" srcOrd="2" destOrd="0" parTransId="{B798298F-587A-A445-AEE9-9E4E6927D4CE}" sibTransId="{799108B2-33B4-AA49-AB26-43A2EFE765DE}"/>
    <dgm:cxn modelId="{1A063090-99FC-A548-9FDE-81AEE8798F7A}" type="presOf" srcId="{D454EB50-2539-5045-A0FF-061531EA0608}" destId="{DCB2A236-128E-1641-B266-9427CA191812}" srcOrd="0" destOrd="0" presId="urn:microsoft.com/office/officeart/2005/8/layout/hierarchy1"/>
    <dgm:cxn modelId="{ADD43395-A9C5-CD49-BBB0-F61627DB86F3}" type="presOf" srcId="{2C7CB65C-F455-304E-83AE-2CE7BCEE06D5}" destId="{E82C3905-6410-FB42-90DD-1F4D8946DFDC}" srcOrd="0" destOrd="0" presId="urn:microsoft.com/office/officeart/2005/8/layout/hierarchy1"/>
    <dgm:cxn modelId="{37AC0A9C-E622-CB45-868A-E6E948DD3475}" srcId="{A1C135A8-A938-5743-BF7C-A7D32AEAC492}" destId="{F784A737-D199-2440-8754-01ADA46C0E99}" srcOrd="0" destOrd="0" parTransId="{D454EB50-2539-5045-A0FF-061531EA0608}" sibTransId="{BC58F879-524D-9B4C-9572-91820CB5DAB6}"/>
    <dgm:cxn modelId="{F17592A1-65E9-7C48-8536-3BEDFB50E159}" type="presOf" srcId="{9214CEC7-A747-1B44-AB09-5A60E74D9D6C}" destId="{3A392924-D05B-3048-8824-F8A7ED066DF0}" srcOrd="0" destOrd="0" presId="urn:microsoft.com/office/officeart/2005/8/layout/hierarchy1"/>
    <dgm:cxn modelId="{318B64A6-87C0-3C4B-BF4E-E9E7CB4CAD25}" srcId="{D6AB03DB-8479-8F4C-ACD6-56723AEE88B7}" destId="{0D36DD6A-1A6A-C84B-80C2-2D9DEC961618}" srcOrd="0" destOrd="0" parTransId="{9214CEC7-A747-1B44-AB09-5A60E74D9D6C}" sibTransId="{36A62D76-494E-8348-8470-E501292345CF}"/>
    <dgm:cxn modelId="{B7C6FAA9-324C-E344-96DD-463B90B8BE94}" type="presOf" srcId="{2D8FFAA7-0FFC-6B44-B264-B957CD254936}" destId="{A0D3DC72-9565-684A-9740-18442E6924F0}" srcOrd="0" destOrd="0" presId="urn:microsoft.com/office/officeart/2005/8/layout/hierarchy1"/>
    <dgm:cxn modelId="{2AB15BB4-7EAC-264D-8F0A-5EA332962F25}" srcId="{F784A737-D199-2440-8754-01ADA46C0E99}" destId="{EC560979-7273-2B4B-895A-729F2BBD6427}" srcOrd="2" destOrd="0" parTransId="{3242BE83-73BC-1C48-BE3B-CE1ADBDB8B9C}" sibTransId="{E7B7198F-69E9-BE49-A0CA-F76E439646BC}"/>
    <dgm:cxn modelId="{7D9456B8-37D9-F84D-9624-CA9FF9B6397E}" srcId="{8346D83B-E427-DC44-BE3C-3B58D509C1BC}" destId="{227CA099-327D-B84B-81D9-2BF0859F1F83}" srcOrd="0" destOrd="0" parTransId="{859A60A9-CDFD-E949-A80D-53FE88DDD7BC}" sibTransId="{9527288A-3963-1C40-9E04-5A6FD98E3D9C}"/>
    <dgm:cxn modelId="{F8132DB9-4357-0E47-AF49-695F01849344}" srcId="{4E3F355B-97EE-D64E-AFB2-3E12FC420123}" destId="{58E22161-2D7F-5E4E-A6D7-47555DB63968}" srcOrd="1" destOrd="0" parTransId="{389D52B0-6AE0-4C43-9E71-67D23076CD7D}" sibTransId="{35AE9399-2264-364C-8D38-B544178CBB54}"/>
    <dgm:cxn modelId="{921EBCB9-1D1D-3640-B182-8F68D89DD747}" type="presOf" srcId="{EC560979-7273-2B4B-895A-729F2BBD6427}" destId="{5B8656DC-0191-6149-A42B-0AFBA46BFCA3}" srcOrd="0" destOrd="0" presId="urn:microsoft.com/office/officeart/2005/8/layout/hierarchy1"/>
    <dgm:cxn modelId="{4FE654BE-01EA-C94A-8CFE-F63CD53040A6}" type="presOf" srcId="{A797B232-E573-1943-BF91-CFA93C4A3674}" destId="{CCAF185C-0213-C94A-9E9B-C565EB2FA93B}" srcOrd="0" destOrd="0" presId="urn:microsoft.com/office/officeart/2005/8/layout/hierarchy1"/>
    <dgm:cxn modelId="{857A0BC1-9F73-6F42-8307-9DBD186C0F57}" type="presOf" srcId="{07E64659-22B6-B448-8BF0-B2ED428B6A16}" destId="{E13DC6AF-FA86-7C48-8B4C-6DF381909852}" srcOrd="0" destOrd="0" presId="urn:microsoft.com/office/officeart/2005/8/layout/hierarchy1"/>
    <dgm:cxn modelId="{D38086C2-12EF-ED41-B235-9C949E9C8461}" type="presOf" srcId="{735CA886-F237-9A47-B9C4-E86AFA623528}" destId="{BF402A43-9081-7943-A399-0222FC20BFBA}" srcOrd="0" destOrd="0" presId="urn:microsoft.com/office/officeart/2005/8/layout/hierarchy1"/>
    <dgm:cxn modelId="{B2DBC2C9-C9F9-6E4E-A96C-AE2EDB6B7028}" type="presOf" srcId="{E9E19FC5-E799-414E-B5BD-09F066403E15}" destId="{42606C63-2479-0040-92A8-5239C154653E}" srcOrd="0" destOrd="0" presId="urn:microsoft.com/office/officeart/2005/8/layout/hierarchy1"/>
    <dgm:cxn modelId="{65E297CD-3D9C-9647-B77E-C44E81CFFA37}" type="presOf" srcId="{93D7B672-0D2B-1F44-9606-B039C41AA534}" destId="{6D5FEAA5-EA82-144D-A808-873ADDC8A516}" srcOrd="0" destOrd="0" presId="urn:microsoft.com/office/officeart/2005/8/layout/hierarchy1"/>
    <dgm:cxn modelId="{5902B2CE-698B-A041-9C2E-3C038E42FF11}" type="presOf" srcId="{CD891B58-5BBB-7840-8A97-42BEE51BABE1}" destId="{5EC36948-4610-AF4B-8336-3232D86AD211}" srcOrd="0" destOrd="0" presId="urn:microsoft.com/office/officeart/2005/8/layout/hierarchy1"/>
    <dgm:cxn modelId="{72B3ECD3-049C-8547-842E-77B51B0C6CA6}" type="presOf" srcId="{DB7663D7-4004-344B-9372-1B58828A7730}" destId="{C93D9F9C-53D2-664B-B83F-199A31FB06C5}" srcOrd="0" destOrd="0" presId="urn:microsoft.com/office/officeart/2005/8/layout/hierarchy1"/>
    <dgm:cxn modelId="{40A94BD7-EB5E-6446-84C5-33C6B4B320E5}" srcId="{0D36DD6A-1A6A-C84B-80C2-2D9DEC961618}" destId="{4E3F355B-97EE-D64E-AFB2-3E12FC420123}" srcOrd="0" destOrd="0" parTransId="{607E0425-958C-E143-9E99-EDD52273A544}" sibTransId="{1299EE27-2F8B-BF48-8395-DE0DF56A9962}"/>
    <dgm:cxn modelId="{13100DD9-7BEF-8C49-925E-53CE966269F3}" type="presOf" srcId="{8346D83B-E427-DC44-BE3C-3B58D509C1BC}" destId="{6A996FBA-89CF-5943-9BE9-BC990DC38910}" srcOrd="0" destOrd="0" presId="urn:microsoft.com/office/officeart/2005/8/layout/hierarchy1"/>
    <dgm:cxn modelId="{D1252DDC-D3CC-034C-AA09-4C40154CC503}" srcId="{F784A737-D199-2440-8754-01ADA46C0E99}" destId="{93D7B672-0D2B-1F44-9606-B039C41AA534}" srcOrd="0" destOrd="0" parTransId="{42815E87-1F19-BC4E-A1F7-340972A14D9A}" sibTransId="{F4F0A1EE-FA2A-3044-A87D-5D2E10142CA4}"/>
    <dgm:cxn modelId="{483256DE-72EC-9F4F-93F3-88CF3752B00F}" type="presOf" srcId="{CDCB14CF-5567-DD4A-818C-5C449CA98C24}" destId="{0575F6FD-06EC-D446-8958-8B29A1849A96}" srcOrd="0" destOrd="0" presId="urn:microsoft.com/office/officeart/2005/8/layout/hierarchy1"/>
    <dgm:cxn modelId="{94A7CBE0-C96F-6D48-9E3C-5C460CD167CE}" type="presOf" srcId="{A1C135A8-A938-5743-BF7C-A7D32AEAC492}" destId="{2ECB2E5D-2A54-4F4F-93F3-6E5087D059C9}" srcOrd="0" destOrd="0" presId="urn:microsoft.com/office/officeart/2005/8/layout/hierarchy1"/>
    <dgm:cxn modelId="{64538CF0-A7BD-C34D-AC0E-35547DFCE3A4}" srcId="{EC560979-7273-2B4B-895A-729F2BBD6427}" destId="{C07665E6-F031-E242-9A7C-C04F4205668C}" srcOrd="0" destOrd="0" parTransId="{DB7663D7-4004-344B-9372-1B58828A7730}" sibTransId="{30381BA4-1CF8-0446-8D1D-93D1B05F396A}"/>
    <dgm:cxn modelId="{07B846F3-D0E5-BC43-84BE-57E4A30048B0}" srcId="{68547B46-C040-9D48-878F-4F1F7D3BEDF1}" destId="{A1C135A8-A938-5743-BF7C-A7D32AEAC492}" srcOrd="0" destOrd="0" parTransId="{39D3BEAD-7928-9944-B0B9-158244A85153}" sibTransId="{DE5DE76B-2407-4642-BE77-2D60B6A61296}"/>
    <dgm:cxn modelId="{5776CFF6-E5AD-CE4B-87CE-5839E5F637F6}" type="presOf" srcId="{42815E87-1F19-BC4E-A1F7-340972A14D9A}" destId="{0F1E50FB-F7C2-F345-B941-96B6506E63BE}" srcOrd="0" destOrd="0" presId="urn:microsoft.com/office/officeart/2005/8/layout/hierarchy1"/>
    <dgm:cxn modelId="{E17723FC-5C23-6B40-B164-1C15005B9A9F}" srcId="{A1C135A8-A938-5743-BF7C-A7D32AEAC492}" destId="{D6AB03DB-8479-8F4C-ACD6-56723AEE88B7}" srcOrd="1" destOrd="0" parTransId="{18AE8AD6-6CE6-1946-A691-28BC18B13384}" sibTransId="{1AD6AE77-8748-6443-817C-0962FFEEE201}"/>
    <dgm:cxn modelId="{11AF6281-FB8E-094C-BBBA-104C531D201B}" type="presParOf" srcId="{0C7C20C9-23C2-7043-B149-ED5D77BCA347}" destId="{66D2841A-CAC0-5F4E-AB36-5CE932DA5356}" srcOrd="0" destOrd="0" presId="urn:microsoft.com/office/officeart/2005/8/layout/hierarchy1"/>
    <dgm:cxn modelId="{2C1119E8-4C24-C445-BF15-B7E73BCB97F1}" type="presParOf" srcId="{66D2841A-CAC0-5F4E-AB36-5CE932DA5356}" destId="{9118C2FC-1A75-B545-9E84-130C1D2B959B}" srcOrd="0" destOrd="0" presId="urn:microsoft.com/office/officeart/2005/8/layout/hierarchy1"/>
    <dgm:cxn modelId="{436D9CD1-5867-6949-A453-D02FF1BD4AC0}" type="presParOf" srcId="{9118C2FC-1A75-B545-9E84-130C1D2B959B}" destId="{92A06FAC-DF67-044D-964D-AED3056ABE9C}" srcOrd="0" destOrd="0" presId="urn:microsoft.com/office/officeart/2005/8/layout/hierarchy1"/>
    <dgm:cxn modelId="{7C90AD54-F5CA-A64D-9A41-6F8DF707DB61}" type="presParOf" srcId="{9118C2FC-1A75-B545-9E84-130C1D2B959B}" destId="{2ECB2E5D-2A54-4F4F-93F3-6E5087D059C9}" srcOrd="1" destOrd="0" presId="urn:microsoft.com/office/officeart/2005/8/layout/hierarchy1"/>
    <dgm:cxn modelId="{D6D84079-984C-3D4A-935C-9F6E45C45A12}" type="presParOf" srcId="{66D2841A-CAC0-5F4E-AB36-5CE932DA5356}" destId="{83339EC7-B244-684C-A39C-04FD185E3070}" srcOrd="1" destOrd="0" presId="urn:microsoft.com/office/officeart/2005/8/layout/hierarchy1"/>
    <dgm:cxn modelId="{FE2F0AFE-27E0-DB47-ADE1-E01BFF5B4B47}" type="presParOf" srcId="{83339EC7-B244-684C-A39C-04FD185E3070}" destId="{DCB2A236-128E-1641-B266-9427CA191812}" srcOrd="0" destOrd="0" presId="urn:microsoft.com/office/officeart/2005/8/layout/hierarchy1"/>
    <dgm:cxn modelId="{7BD92C84-F1B7-B348-BF21-7B3479952791}" type="presParOf" srcId="{83339EC7-B244-684C-A39C-04FD185E3070}" destId="{58603C85-752F-784E-B387-25E28C577ABA}" srcOrd="1" destOrd="0" presId="urn:microsoft.com/office/officeart/2005/8/layout/hierarchy1"/>
    <dgm:cxn modelId="{38A20169-94BC-B34D-A04C-CD0B5F415D9E}" type="presParOf" srcId="{58603C85-752F-784E-B387-25E28C577ABA}" destId="{3B21022B-BB9B-8B4E-8AC8-E7101F222377}" srcOrd="0" destOrd="0" presId="urn:microsoft.com/office/officeart/2005/8/layout/hierarchy1"/>
    <dgm:cxn modelId="{DFD424E2-92F2-5B43-BD31-F08A48DADD70}" type="presParOf" srcId="{3B21022B-BB9B-8B4E-8AC8-E7101F222377}" destId="{CE29F513-7B18-2F4A-940A-4DF653488C07}" srcOrd="0" destOrd="0" presId="urn:microsoft.com/office/officeart/2005/8/layout/hierarchy1"/>
    <dgm:cxn modelId="{3F3EF3F7-3399-7C44-A67D-C871BA7DF66B}" type="presParOf" srcId="{3B21022B-BB9B-8B4E-8AC8-E7101F222377}" destId="{2D4D2531-7A01-D146-A2CA-77A63950C7DE}" srcOrd="1" destOrd="0" presId="urn:microsoft.com/office/officeart/2005/8/layout/hierarchy1"/>
    <dgm:cxn modelId="{8CD6720F-D495-CF46-A5DB-F1EBEEF8D130}" type="presParOf" srcId="{58603C85-752F-784E-B387-25E28C577ABA}" destId="{0AC5E63E-2CE3-EF4D-89EC-7CB79E5709B4}" srcOrd="1" destOrd="0" presId="urn:microsoft.com/office/officeart/2005/8/layout/hierarchy1"/>
    <dgm:cxn modelId="{D05165BD-6EC9-7049-B131-60726DDABB28}" type="presParOf" srcId="{0AC5E63E-2CE3-EF4D-89EC-7CB79E5709B4}" destId="{0F1E50FB-F7C2-F345-B941-96B6506E63BE}" srcOrd="0" destOrd="0" presId="urn:microsoft.com/office/officeart/2005/8/layout/hierarchy1"/>
    <dgm:cxn modelId="{BE0CB9DD-7BD9-314D-BF63-A4F37839B9AB}" type="presParOf" srcId="{0AC5E63E-2CE3-EF4D-89EC-7CB79E5709B4}" destId="{551FF917-760C-B64F-87EE-89E514B3F325}" srcOrd="1" destOrd="0" presId="urn:microsoft.com/office/officeart/2005/8/layout/hierarchy1"/>
    <dgm:cxn modelId="{12156ACE-185C-7D43-8758-95F3AFDAEF8D}" type="presParOf" srcId="{551FF917-760C-B64F-87EE-89E514B3F325}" destId="{4F557583-20EE-2B4C-8D27-D86D544DFBBE}" srcOrd="0" destOrd="0" presId="urn:microsoft.com/office/officeart/2005/8/layout/hierarchy1"/>
    <dgm:cxn modelId="{E5B8338E-9759-8A44-B140-265F7FB82AEC}" type="presParOf" srcId="{4F557583-20EE-2B4C-8D27-D86D544DFBBE}" destId="{44E07FFA-4B6F-5A43-A2BE-602E73DE1C8B}" srcOrd="0" destOrd="0" presId="urn:microsoft.com/office/officeart/2005/8/layout/hierarchy1"/>
    <dgm:cxn modelId="{054D07C6-D672-A74D-845D-7E01D5618B15}" type="presParOf" srcId="{4F557583-20EE-2B4C-8D27-D86D544DFBBE}" destId="{6D5FEAA5-EA82-144D-A808-873ADDC8A516}" srcOrd="1" destOrd="0" presId="urn:microsoft.com/office/officeart/2005/8/layout/hierarchy1"/>
    <dgm:cxn modelId="{3C66FFB0-C963-704F-9343-38505F74F913}" type="presParOf" srcId="{551FF917-760C-B64F-87EE-89E514B3F325}" destId="{A382E7FC-BCEF-3A49-A1F1-7B6C016503ED}" srcOrd="1" destOrd="0" presId="urn:microsoft.com/office/officeart/2005/8/layout/hierarchy1"/>
    <dgm:cxn modelId="{40EEA1BF-2483-7B47-94CD-B50EF00AE11B}" type="presParOf" srcId="{A382E7FC-BCEF-3A49-A1F1-7B6C016503ED}" destId="{492E9648-BC7E-F54B-BAE8-0A32127A6BF8}" srcOrd="0" destOrd="0" presId="urn:microsoft.com/office/officeart/2005/8/layout/hierarchy1"/>
    <dgm:cxn modelId="{E2AAB49F-6BFD-A44E-AD01-C2C5542FA769}" type="presParOf" srcId="{A382E7FC-BCEF-3A49-A1F1-7B6C016503ED}" destId="{76311507-6973-7747-950D-276D4BB7BA37}" srcOrd="1" destOrd="0" presId="urn:microsoft.com/office/officeart/2005/8/layout/hierarchy1"/>
    <dgm:cxn modelId="{A1EFE82F-F5C6-2A4E-8208-B648F564A0AF}" type="presParOf" srcId="{76311507-6973-7747-950D-276D4BB7BA37}" destId="{60E49EAD-9F50-7F4C-A562-84D5B496B74A}" srcOrd="0" destOrd="0" presId="urn:microsoft.com/office/officeart/2005/8/layout/hierarchy1"/>
    <dgm:cxn modelId="{323B2713-D57A-C942-81A0-C790F9A8E389}" type="presParOf" srcId="{60E49EAD-9F50-7F4C-A562-84D5B496B74A}" destId="{F749EE0A-63BC-9C43-B860-7C8D338D3B0C}" srcOrd="0" destOrd="0" presId="urn:microsoft.com/office/officeart/2005/8/layout/hierarchy1"/>
    <dgm:cxn modelId="{9BCD675C-C251-A34C-8BEB-C9B7E78E8BEC}" type="presParOf" srcId="{60E49EAD-9F50-7F4C-A562-84D5B496B74A}" destId="{A0D3DC72-9565-684A-9740-18442E6924F0}" srcOrd="1" destOrd="0" presId="urn:microsoft.com/office/officeart/2005/8/layout/hierarchy1"/>
    <dgm:cxn modelId="{D801E6D9-5408-644B-968F-B199B25D486B}" type="presParOf" srcId="{76311507-6973-7747-950D-276D4BB7BA37}" destId="{C9EF2626-D0E1-FF44-810B-11EF0A706872}" srcOrd="1" destOrd="0" presId="urn:microsoft.com/office/officeart/2005/8/layout/hierarchy1"/>
    <dgm:cxn modelId="{18F4EB40-59B6-754B-8957-C2E6EAAAFE94}" type="presParOf" srcId="{A382E7FC-BCEF-3A49-A1F1-7B6C016503ED}" destId="{0B68E544-FF47-AC41-A70D-93AB1E9385CB}" srcOrd="2" destOrd="0" presId="urn:microsoft.com/office/officeart/2005/8/layout/hierarchy1"/>
    <dgm:cxn modelId="{3E662F43-1FD0-7845-84E6-72CA83D04F9D}" type="presParOf" srcId="{A382E7FC-BCEF-3A49-A1F1-7B6C016503ED}" destId="{668F91BE-81D3-9D4D-BE04-8673867DA48D}" srcOrd="3" destOrd="0" presId="urn:microsoft.com/office/officeart/2005/8/layout/hierarchy1"/>
    <dgm:cxn modelId="{EB9E5529-25BD-9846-9567-827EE7C296A3}" type="presParOf" srcId="{668F91BE-81D3-9D4D-BE04-8673867DA48D}" destId="{258FE355-4CDB-2B4D-B35D-0D1B9DBC2BE9}" srcOrd="0" destOrd="0" presId="urn:microsoft.com/office/officeart/2005/8/layout/hierarchy1"/>
    <dgm:cxn modelId="{A05213C7-D283-0947-A04A-F3D2438AD556}" type="presParOf" srcId="{258FE355-4CDB-2B4D-B35D-0D1B9DBC2BE9}" destId="{DB888EBA-2315-B544-884B-7984986C42E5}" srcOrd="0" destOrd="0" presId="urn:microsoft.com/office/officeart/2005/8/layout/hierarchy1"/>
    <dgm:cxn modelId="{DB915484-3E6E-A74E-8270-81264D667633}" type="presParOf" srcId="{258FE355-4CDB-2B4D-B35D-0D1B9DBC2BE9}" destId="{EB3D4D59-51AB-B044-9671-4133827B8466}" srcOrd="1" destOrd="0" presId="urn:microsoft.com/office/officeart/2005/8/layout/hierarchy1"/>
    <dgm:cxn modelId="{B08DEC1A-5D76-E347-B2DB-A27ADCDD6BEA}" type="presParOf" srcId="{668F91BE-81D3-9D4D-BE04-8673867DA48D}" destId="{489657BD-76E5-AD4B-A017-661A6CA40AD2}" srcOrd="1" destOrd="0" presId="urn:microsoft.com/office/officeart/2005/8/layout/hierarchy1"/>
    <dgm:cxn modelId="{0F73B5DC-6AC8-FD43-86E3-56953279AF1A}" type="presParOf" srcId="{0AC5E63E-2CE3-EF4D-89EC-7CB79E5709B4}" destId="{BF402A43-9081-7943-A399-0222FC20BFBA}" srcOrd="2" destOrd="0" presId="urn:microsoft.com/office/officeart/2005/8/layout/hierarchy1"/>
    <dgm:cxn modelId="{A59CF6A5-C51F-944E-B778-9A35089A10B2}" type="presParOf" srcId="{0AC5E63E-2CE3-EF4D-89EC-7CB79E5709B4}" destId="{00CBB40D-CF3F-6844-BF37-BAC932D3AA0B}" srcOrd="3" destOrd="0" presId="urn:microsoft.com/office/officeart/2005/8/layout/hierarchy1"/>
    <dgm:cxn modelId="{8B42AB9B-48AB-504E-B131-17CC76AA149D}" type="presParOf" srcId="{00CBB40D-CF3F-6844-BF37-BAC932D3AA0B}" destId="{2381DF9F-4EF4-A449-BD0F-75203058ADB9}" srcOrd="0" destOrd="0" presId="urn:microsoft.com/office/officeart/2005/8/layout/hierarchy1"/>
    <dgm:cxn modelId="{0CA24F54-27FF-DB48-B423-453DD9DA29F9}" type="presParOf" srcId="{2381DF9F-4EF4-A449-BD0F-75203058ADB9}" destId="{BA5D96D8-C84C-9E4D-B623-FD82CB22E8A7}" srcOrd="0" destOrd="0" presId="urn:microsoft.com/office/officeart/2005/8/layout/hierarchy1"/>
    <dgm:cxn modelId="{1E6750C2-762E-6148-A7B7-2148703E97A7}" type="presParOf" srcId="{2381DF9F-4EF4-A449-BD0F-75203058ADB9}" destId="{02DE72B9-4D15-8D42-B32B-D0382BA0B154}" srcOrd="1" destOrd="0" presId="urn:microsoft.com/office/officeart/2005/8/layout/hierarchy1"/>
    <dgm:cxn modelId="{2323A151-EB1D-7A4A-9CD7-16961E565A30}" type="presParOf" srcId="{00CBB40D-CF3F-6844-BF37-BAC932D3AA0B}" destId="{3598112E-44F2-234A-AEF7-E3DF4EAC9588}" srcOrd="1" destOrd="0" presId="urn:microsoft.com/office/officeart/2005/8/layout/hierarchy1"/>
    <dgm:cxn modelId="{05E7D15C-EBA3-9840-B410-E7A8652DC9E7}" type="presParOf" srcId="{3598112E-44F2-234A-AEF7-E3DF4EAC9588}" destId="{3AE9AAD5-7405-A641-A28A-7572AB290070}" srcOrd="0" destOrd="0" presId="urn:microsoft.com/office/officeart/2005/8/layout/hierarchy1"/>
    <dgm:cxn modelId="{85DFC5F0-FBD6-BE42-928F-69FF190A1C4F}" type="presParOf" srcId="{3598112E-44F2-234A-AEF7-E3DF4EAC9588}" destId="{0DF985C2-0D44-0E49-B36E-39102BBC7552}" srcOrd="1" destOrd="0" presId="urn:microsoft.com/office/officeart/2005/8/layout/hierarchy1"/>
    <dgm:cxn modelId="{1B6760B3-B82D-5C47-A2B7-4E00F8279858}" type="presParOf" srcId="{0DF985C2-0D44-0E49-B36E-39102BBC7552}" destId="{3F2A4238-EF4A-2643-9311-95B8A875D942}" srcOrd="0" destOrd="0" presId="urn:microsoft.com/office/officeart/2005/8/layout/hierarchy1"/>
    <dgm:cxn modelId="{2DF7A5D3-96BE-F14F-8324-B26B9AB60931}" type="presParOf" srcId="{3F2A4238-EF4A-2643-9311-95B8A875D942}" destId="{096F4127-6DCE-864F-8BE7-16271A740931}" srcOrd="0" destOrd="0" presId="urn:microsoft.com/office/officeart/2005/8/layout/hierarchy1"/>
    <dgm:cxn modelId="{15D2C754-A8DD-4340-AD34-2EB1F03A0941}" type="presParOf" srcId="{3F2A4238-EF4A-2643-9311-95B8A875D942}" destId="{E82C3905-6410-FB42-90DD-1F4D8946DFDC}" srcOrd="1" destOrd="0" presId="urn:microsoft.com/office/officeart/2005/8/layout/hierarchy1"/>
    <dgm:cxn modelId="{9AB496AA-A631-B64C-93BA-61381479D4F4}" type="presParOf" srcId="{0DF985C2-0D44-0E49-B36E-39102BBC7552}" destId="{D6C4F9A4-8738-804D-8083-8EAB21B1C180}" srcOrd="1" destOrd="0" presId="urn:microsoft.com/office/officeart/2005/8/layout/hierarchy1"/>
    <dgm:cxn modelId="{91F40ADB-4A48-8B4C-9F5F-7EAEAE566B71}" type="presParOf" srcId="{3598112E-44F2-234A-AEF7-E3DF4EAC9588}" destId="{9D0D78DB-35E7-AA49-BEBA-BB9B16887B9F}" srcOrd="2" destOrd="0" presId="urn:microsoft.com/office/officeart/2005/8/layout/hierarchy1"/>
    <dgm:cxn modelId="{1CD87DFD-AD46-0745-887E-8342CD5119C8}" type="presParOf" srcId="{3598112E-44F2-234A-AEF7-E3DF4EAC9588}" destId="{ADC6D6A2-8A5B-FF43-9724-E03F3B839794}" srcOrd="3" destOrd="0" presId="urn:microsoft.com/office/officeart/2005/8/layout/hierarchy1"/>
    <dgm:cxn modelId="{3EF2245D-2724-A74A-8584-20F6CC3DF200}" type="presParOf" srcId="{ADC6D6A2-8A5B-FF43-9724-E03F3B839794}" destId="{F39792BF-155F-B04B-9C13-929900F3EBA2}" srcOrd="0" destOrd="0" presId="urn:microsoft.com/office/officeart/2005/8/layout/hierarchy1"/>
    <dgm:cxn modelId="{07355276-1804-7847-BF35-5A14BE929D54}" type="presParOf" srcId="{F39792BF-155F-B04B-9C13-929900F3EBA2}" destId="{2DC1D531-B05D-AF47-80AC-AA599306F0F8}" srcOrd="0" destOrd="0" presId="urn:microsoft.com/office/officeart/2005/8/layout/hierarchy1"/>
    <dgm:cxn modelId="{CB0EB213-7002-7A44-87A2-52BACD7C93AB}" type="presParOf" srcId="{F39792BF-155F-B04B-9C13-929900F3EBA2}" destId="{E13DC6AF-FA86-7C48-8B4C-6DF381909852}" srcOrd="1" destOrd="0" presId="urn:microsoft.com/office/officeart/2005/8/layout/hierarchy1"/>
    <dgm:cxn modelId="{9A4F1F6C-B9B5-9B4A-B385-D644321FE9AD}" type="presParOf" srcId="{ADC6D6A2-8A5B-FF43-9724-E03F3B839794}" destId="{2FFBD76D-B504-4042-B5AB-8F1393C29B47}" srcOrd="1" destOrd="0" presId="urn:microsoft.com/office/officeart/2005/8/layout/hierarchy1"/>
    <dgm:cxn modelId="{909FBC8C-974D-AF4B-B432-F201447027A1}" type="presParOf" srcId="{0AC5E63E-2CE3-EF4D-89EC-7CB79E5709B4}" destId="{B089D091-9B95-C742-9F2F-D93FB4031F41}" srcOrd="4" destOrd="0" presId="urn:microsoft.com/office/officeart/2005/8/layout/hierarchy1"/>
    <dgm:cxn modelId="{9240D59C-5547-3447-8628-2E5768014698}" type="presParOf" srcId="{0AC5E63E-2CE3-EF4D-89EC-7CB79E5709B4}" destId="{1D654245-8A70-2C42-AE34-DF6F2F4B41CD}" srcOrd="5" destOrd="0" presId="urn:microsoft.com/office/officeart/2005/8/layout/hierarchy1"/>
    <dgm:cxn modelId="{669B9222-514A-9549-A476-04579F2AC170}" type="presParOf" srcId="{1D654245-8A70-2C42-AE34-DF6F2F4B41CD}" destId="{402BAD30-A6A3-AB42-B14E-E6E87CCD3620}" srcOrd="0" destOrd="0" presId="urn:microsoft.com/office/officeart/2005/8/layout/hierarchy1"/>
    <dgm:cxn modelId="{56E3BF65-DC0A-8E4C-BE2D-35C43D93B2CC}" type="presParOf" srcId="{402BAD30-A6A3-AB42-B14E-E6E87CCD3620}" destId="{7A8B7A64-BEF1-844D-A19F-4F301FE8422D}" srcOrd="0" destOrd="0" presId="urn:microsoft.com/office/officeart/2005/8/layout/hierarchy1"/>
    <dgm:cxn modelId="{E18C485F-A26E-0147-B780-ABF2DA6C8900}" type="presParOf" srcId="{402BAD30-A6A3-AB42-B14E-E6E87CCD3620}" destId="{5B8656DC-0191-6149-A42B-0AFBA46BFCA3}" srcOrd="1" destOrd="0" presId="urn:microsoft.com/office/officeart/2005/8/layout/hierarchy1"/>
    <dgm:cxn modelId="{E57A5784-2203-7F4B-8C16-0B4188789661}" type="presParOf" srcId="{1D654245-8A70-2C42-AE34-DF6F2F4B41CD}" destId="{5F625254-9865-0844-846D-F23EEBCE743E}" srcOrd="1" destOrd="0" presId="urn:microsoft.com/office/officeart/2005/8/layout/hierarchy1"/>
    <dgm:cxn modelId="{9B415DE6-349B-FC48-926C-4FC9E44A5133}" type="presParOf" srcId="{5F625254-9865-0844-846D-F23EEBCE743E}" destId="{C93D9F9C-53D2-664B-B83F-199A31FB06C5}" srcOrd="0" destOrd="0" presId="urn:microsoft.com/office/officeart/2005/8/layout/hierarchy1"/>
    <dgm:cxn modelId="{959B4797-97D1-EB46-A9BB-D11357AD0426}" type="presParOf" srcId="{5F625254-9865-0844-846D-F23EEBCE743E}" destId="{13AC4C82-E1CC-6048-8D23-743576FBE26C}" srcOrd="1" destOrd="0" presId="urn:microsoft.com/office/officeart/2005/8/layout/hierarchy1"/>
    <dgm:cxn modelId="{CB9D2F51-3381-4248-AAFD-747497F13C10}" type="presParOf" srcId="{13AC4C82-E1CC-6048-8D23-743576FBE26C}" destId="{D837A2D9-8CA7-C44D-8137-F293D9CAE957}" srcOrd="0" destOrd="0" presId="urn:microsoft.com/office/officeart/2005/8/layout/hierarchy1"/>
    <dgm:cxn modelId="{9D244D82-0BC8-2749-95B3-A9579D227F43}" type="presParOf" srcId="{D837A2D9-8CA7-C44D-8137-F293D9CAE957}" destId="{5DBA24D3-4B70-6A41-8FCB-C70655F9097C}" srcOrd="0" destOrd="0" presId="urn:microsoft.com/office/officeart/2005/8/layout/hierarchy1"/>
    <dgm:cxn modelId="{94747E06-2610-CA40-8A6F-97C2F55B0E0F}" type="presParOf" srcId="{D837A2D9-8CA7-C44D-8137-F293D9CAE957}" destId="{EDD48ABC-FC22-6740-A2A1-5A314ADEA644}" srcOrd="1" destOrd="0" presId="urn:microsoft.com/office/officeart/2005/8/layout/hierarchy1"/>
    <dgm:cxn modelId="{42996993-1AF2-1040-B768-4FA731C98307}" type="presParOf" srcId="{13AC4C82-E1CC-6048-8D23-743576FBE26C}" destId="{9428589E-E1D4-F640-BDF5-54EA8F02CE88}" srcOrd="1" destOrd="0" presId="urn:microsoft.com/office/officeart/2005/8/layout/hierarchy1"/>
    <dgm:cxn modelId="{77420A63-1398-224C-A052-ED53C27EC7AC}" type="presParOf" srcId="{83339EC7-B244-684C-A39C-04FD185E3070}" destId="{F7788597-E1A1-294C-A428-631FCD879840}" srcOrd="2" destOrd="0" presId="urn:microsoft.com/office/officeart/2005/8/layout/hierarchy1"/>
    <dgm:cxn modelId="{E8424313-FF0E-C149-BA48-7C8BB5C49348}" type="presParOf" srcId="{83339EC7-B244-684C-A39C-04FD185E3070}" destId="{154DDA73-2EBE-E14F-9A2F-436D979AC6A1}" srcOrd="3" destOrd="0" presId="urn:microsoft.com/office/officeart/2005/8/layout/hierarchy1"/>
    <dgm:cxn modelId="{0B307F69-82AA-FC42-8056-5427F5C2B5B0}" type="presParOf" srcId="{154DDA73-2EBE-E14F-9A2F-436D979AC6A1}" destId="{6BF610C2-4A95-3844-8738-A5ACBA85244B}" srcOrd="0" destOrd="0" presId="urn:microsoft.com/office/officeart/2005/8/layout/hierarchy1"/>
    <dgm:cxn modelId="{F2198FAC-5C0F-6F4C-8F37-976977EE4EF3}" type="presParOf" srcId="{6BF610C2-4A95-3844-8738-A5ACBA85244B}" destId="{EAA933AC-6488-DC47-9BC2-AADF8154A5AB}" srcOrd="0" destOrd="0" presId="urn:microsoft.com/office/officeart/2005/8/layout/hierarchy1"/>
    <dgm:cxn modelId="{DA6D4D8F-6E9B-0341-A9E5-2428856CA88D}" type="presParOf" srcId="{6BF610C2-4A95-3844-8738-A5ACBA85244B}" destId="{7A499692-B679-054F-A37E-6FF9D7DF16CC}" srcOrd="1" destOrd="0" presId="urn:microsoft.com/office/officeart/2005/8/layout/hierarchy1"/>
    <dgm:cxn modelId="{D5C58E00-F329-5848-B1E6-2F466C3F5193}" type="presParOf" srcId="{154DDA73-2EBE-E14F-9A2F-436D979AC6A1}" destId="{4D2A32C3-332F-8342-A6CC-B5D3DD727D07}" srcOrd="1" destOrd="0" presId="urn:microsoft.com/office/officeart/2005/8/layout/hierarchy1"/>
    <dgm:cxn modelId="{724F37F6-351D-7E4C-9361-7E62FC5A6DEC}" type="presParOf" srcId="{4D2A32C3-332F-8342-A6CC-B5D3DD727D07}" destId="{3A392924-D05B-3048-8824-F8A7ED066DF0}" srcOrd="0" destOrd="0" presId="urn:microsoft.com/office/officeart/2005/8/layout/hierarchy1"/>
    <dgm:cxn modelId="{6EDD3E34-AC8C-A84A-BB2A-62537D764C50}" type="presParOf" srcId="{4D2A32C3-332F-8342-A6CC-B5D3DD727D07}" destId="{6B8721A1-764D-7440-AEF6-CA6F6499A3E4}" srcOrd="1" destOrd="0" presId="urn:microsoft.com/office/officeart/2005/8/layout/hierarchy1"/>
    <dgm:cxn modelId="{13569D3A-1A70-694C-BDB7-247D70A59584}" type="presParOf" srcId="{6B8721A1-764D-7440-AEF6-CA6F6499A3E4}" destId="{D36B67BE-EB0B-4A43-94B2-9BAB5631A509}" srcOrd="0" destOrd="0" presId="urn:microsoft.com/office/officeart/2005/8/layout/hierarchy1"/>
    <dgm:cxn modelId="{94670FE2-E5CB-1C44-BB22-E74990895FF3}" type="presParOf" srcId="{D36B67BE-EB0B-4A43-94B2-9BAB5631A509}" destId="{C1F1DE40-B30D-FD43-9AB9-1049DA443827}" srcOrd="0" destOrd="0" presId="urn:microsoft.com/office/officeart/2005/8/layout/hierarchy1"/>
    <dgm:cxn modelId="{8700BCE6-56B8-E449-8271-E30BC864601B}" type="presParOf" srcId="{D36B67BE-EB0B-4A43-94B2-9BAB5631A509}" destId="{3EB6400C-C9D0-D24C-A803-C3CAE5DD9AC1}" srcOrd="1" destOrd="0" presId="urn:microsoft.com/office/officeart/2005/8/layout/hierarchy1"/>
    <dgm:cxn modelId="{BAE861F5-D2DD-7A44-B37D-DB49F2B0E8E4}" type="presParOf" srcId="{6B8721A1-764D-7440-AEF6-CA6F6499A3E4}" destId="{E08CD34D-02B9-DB49-912C-199C3570B0BF}" srcOrd="1" destOrd="0" presId="urn:microsoft.com/office/officeart/2005/8/layout/hierarchy1"/>
    <dgm:cxn modelId="{F0E2D370-70EE-8E44-A0E0-6968350042D4}" type="presParOf" srcId="{E08CD34D-02B9-DB49-912C-199C3570B0BF}" destId="{F003F756-61AE-FF41-805C-5194DC9C69C8}" srcOrd="0" destOrd="0" presId="urn:microsoft.com/office/officeart/2005/8/layout/hierarchy1"/>
    <dgm:cxn modelId="{F7D0D8E6-9A1E-8749-94F5-6E250CAC9703}" type="presParOf" srcId="{E08CD34D-02B9-DB49-912C-199C3570B0BF}" destId="{2FFA9BCF-3E92-6043-ABCC-210826A53FD7}" srcOrd="1" destOrd="0" presId="urn:microsoft.com/office/officeart/2005/8/layout/hierarchy1"/>
    <dgm:cxn modelId="{A2CED78B-2CDB-6E4B-A079-F6FD0F100652}" type="presParOf" srcId="{2FFA9BCF-3E92-6043-ABCC-210826A53FD7}" destId="{D8CE7204-0A1C-BD4D-BCEE-1C2109C08991}" srcOrd="0" destOrd="0" presId="urn:microsoft.com/office/officeart/2005/8/layout/hierarchy1"/>
    <dgm:cxn modelId="{E7B04B26-DA5A-B142-8115-08394DAA1D99}" type="presParOf" srcId="{D8CE7204-0A1C-BD4D-BCEE-1C2109C08991}" destId="{58127ABC-BB7C-4643-8256-D3A5CCC37366}" srcOrd="0" destOrd="0" presId="urn:microsoft.com/office/officeart/2005/8/layout/hierarchy1"/>
    <dgm:cxn modelId="{381E2545-ED8A-5240-9581-09B4DC9555FD}" type="presParOf" srcId="{D8CE7204-0A1C-BD4D-BCEE-1C2109C08991}" destId="{4B911A2F-F18B-BF49-905C-93190F35EC08}" srcOrd="1" destOrd="0" presId="urn:microsoft.com/office/officeart/2005/8/layout/hierarchy1"/>
    <dgm:cxn modelId="{908BFFAF-9D70-584B-8729-28F6A9B3135B}" type="presParOf" srcId="{2FFA9BCF-3E92-6043-ABCC-210826A53FD7}" destId="{B792769A-D0C4-5349-92E7-BE2F9FDBE421}" srcOrd="1" destOrd="0" presId="urn:microsoft.com/office/officeart/2005/8/layout/hierarchy1"/>
    <dgm:cxn modelId="{5AD7B16F-6000-A54D-9046-44F97AEA5662}" type="presParOf" srcId="{B792769A-D0C4-5349-92E7-BE2F9FDBE421}" destId="{CCAF185C-0213-C94A-9E9B-C565EB2FA93B}" srcOrd="0" destOrd="0" presId="urn:microsoft.com/office/officeart/2005/8/layout/hierarchy1"/>
    <dgm:cxn modelId="{7DCB5CE6-62FE-6D4D-B1BD-B4A9B9EC9425}" type="presParOf" srcId="{B792769A-D0C4-5349-92E7-BE2F9FDBE421}" destId="{719B5BA0-7BA9-0E45-B63D-394D5F86E427}" srcOrd="1" destOrd="0" presId="urn:microsoft.com/office/officeart/2005/8/layout/hierarchy1"/>
    <dgm:cxn modelId="{3801E33A-CD54-824D-A57C-B7F19A5177CC}" type="presParOf" srcId="{719B5BA0-7BA9-0E45-B63D-394D5F86E427}" destId="{C97F99FA-0171-104E-A4C8-818465A63A44}" srcOrd="0" destOrd="0" presId="urn:microsoft.com/office/officeart/2005/8/layout/hierarchy1"/>
    <dgm:cxn modelId="{2EF0DB70-69D0-C14D-BDB1-D7F402AC57E9}" type="presParOf" srcId="{C97F99FA-0171-104E-A4C8-818465A63A44}" destId="{B434C444-9406-9D4B-9AD4-360874F6E12C}" srcOrd="0" destOrd="0" presId="urn:microsoft.com/office/officeart/2005/8/layout/hierarchy1"/>
    <dgm:cxn modelId="{03D2F86E-091F-024B-92D7-F993B1A49ED4}" type="presParOf" srcId="{C97F99FA-0171-104E-A4C8-818465A63A44}" destId="{42606C63-2479-0040-92A8-5239C154653E}" srcOrd="1" destOrd="0" presId="urn:microsoft.com/office/officeart/2005/8/layout/hierarchy1"/>
    <dgm:cxn modelId="{C7ED6440-FE49-4A4E-B3BF-5BE59CAC931F}" type="presParOf" srcId="{719B5BA0-7BA9-0E45-B63D-394D5F86E427}" destId="{C137CCBC-BBC2-8D4D-A8B0-AB9C9A381367}" srcOrd="1" destOrd="0" presId="urn:microsoft.com/office/officeart/2005/8/layout/hierarchy1"/>
    <dgm:cxn modelId="{B8733FAD-1773-7640-B57A-768FF0FC9D2D}" type="presParOf" srcId="{C137CCBC-BBC2-8D4D-A8B0-AB9C9A381367}" destId="{16879D74-A206-7D48-887B-77449F610E86}" srcOrd="0" destOrd="0" presId="urn:microsoft.com/office/officeart/2005/8/layout/hierarchy1"/>
    <dgm:cxn modelId="{E7EEDEAC-C67E-FE40-B18E-3F97D60850EC}" type="presParOf" srcId="{C137CCBC-BBC2-8D4D-A8B0-AB9C9A381367}" destId="{B8EE0AD0-4525-AD43-B1FD-C8DE0C6B5BE3}" srcOrd="1" destOrd="0" presId="urn:microsoft.com/office/officeart/2005/8/layout/hierarchy1"/>
    <dgm:cxn modelId="{C8737A80-8830-9044-8A26-75C7191D7188}" type="presParOf" srcId="{B8EE0AD0-4525-AD43-B1FD-C8DE0C6B5BE3}" destId="{A97F8E64-0E1A-9C4F-A651-B935798F8DF5}" srcOrd="0" destOrd="0" presId="urn:microsoft.com/office/officeart/2005/8/layout/hierarchy1"/>
    <dgm:cxn modelId="{2BDD2086-03D0-3047-8932-6346F0A581C3}" type="presParOf" srcId="{A97F8E64-0E1A-9C4F-A651-B935798F8DF5}" destId="{0D03A33E-1B8D-4545-817B-2E83B790AE81}" srcOrd="0" destOrd="0" presId="urn:microsoft.com/office/officeart/2005/8/layout/hierarchy1"/>
    <dgm:cxn modelId="{EED990A9-B240-9047-B8F7-41A91924D4EE}" type="presParOf" srcId="{A97F8E64-0E1A-9C4F-A651-B935798F8DF5}" destId="{6A996FBA-89CF-5943-9BE9-BC990DC38910}" srcOrd="1" destOrd="0" presId="urn:microsoft.com/office/officeart/2005/8/layout/hierarchy1"/>
    <dgm:cxn modelId="{F2D8678E-E6B9-0543-8DC4-0047CA3FC628}" type="presParOf" srcId="{B8EE0AD0-4525-AD43-B1FD-C8DE0C6B5BE3}" destId="{825A4F79-EC52-4D4C-BB11-6EAC2ADE31C3}" srcOrd="1" destOrd="0" presId="urn:microsoft.com/office/officeart/2005/8/layout/hierarchy1"/>
    <dgm:cxn modelId="{765E8DF2-5C15-B44B-97C5-B119EAB0F4AB}" type="presParOf" srcId="{825A4F79-EC52-4D4C-BB11-6EAC2ADE31C3}" destId="{82DC4659-2EA2-5A44-A573-7CFB1A9FA427}" srcOrd="0" destOrd="0" presId="urn:microsoft.com/office/officeart/2005/8/layout/hierarchy1"/>
    <dgm:cxn modelId="{6B11BCF6-A9CB-AF45-805D-5E7EF20764AD}" type="presParOf" srcId="{825A4F79-EC52-4D4C-BB11-6EAC2ADE31C3}" destId="{0375EB26-7D96-8540-84F8-AAEDE7D2F066}" srcOrd="1" destOrd="0" presId="urn:microsoft.com/office/officeart/2005/8/layout/hierarchy1"/>
    <dgm:cxn modelId="{057E6A40-1512-1244-82DA-7FFBA8C192D6}" type="presParOf" srcId="{0375EB26-7D96-8540-84F8-AAEDE7D2F066}" destId="{A6D6B4EE-4BE3-A540-96E6-F7D6F819679E}" srcOrd="0" destOrd="0" presId="urn:microsoft.com/office/officeart/2005/8/layout/hierarchy1"/>
    <dgm:cxn modelId="{DD48E4EC-5053-F849-864E-D73CCE7CCE0E}" type="presParOf" srcId="{A6D6B4EE-4BE3-A540-96E6-F7D6F819679E}" destId="{EC375E08-0CAA-2F4F-829B-C01695BC02BE}" srcOrd="0" destOrd="0" presId="urn:microsoft.com/office/officeart/2005/8/layout/hierarchy1"/>
    <dgm:cxn modelId="{66FCB100-72FD-CE41-85E9-1EE91F0B5099}" type="presParOf" srcId="{A6D6B4EE-4BE3-A540-96E6-F7D6F819679E}" destId="{D6B00681-75B9-E048-8F8D-5B5F9FC1C1C0}" srcOrd="1" destOrd="0" presId="urn:microsoft.com/office/officeart/2005/8/layout/hierarchy1"/>
    <dgm:cxn modelId="{F452A8FA-65D7-E942-9856-66DC56584D5E}" type="presParOf" srcId="{0375EB26-7D96-8540-84F8-AAEDE7D2F066}" destId="{2DA3BEA1-2535-924E-81FD-82E4042DA63C}" srcOrd="1" destOrd="0" presId="urn:microsoft.com/office/officeart/2005/8/layout/hierarchy1"/>
    <dgm:cxn modelId="{71476C81-14B2-C44C-AD0E-05D2CADD35C4}" type="presParOf" srcId="{B792769A-D0C4-5349-92E7-BE2F9FDBE421}" destId="{7B30E6C4-1ED2-4448-96A0-75CAC7D6345C}" srcOrd="2" destOrd="0" presId="urn:microsoft.com/office/officeart/2005/8/layout/hierarchy1"/>
    <dgm:cxn modelId="{CFA1BE73-8378-244A-9C8D-5FBDD547412B}" type="presParOf" srcId="{B792769A-D0C4-5349-92E7-BE2F9FDBE421}" destId="{C9F1A643-E7B7-5949-BE59-F1B9ECA2C8A0}" srcOrd="3" destOrd="0" presId="urn:microsoft.com/office/officeart/2005/8/layout/hierarchy1"/>
    <dgm:cxn modelId="{DA06EBD8-BB65-4A43-8116-620705EE51D9}" type="presParOf" srcId="{C9F1A643-E7B7-5949-BE59-F1B9ECA2C8A0}" destId="{0D162CEA-CBA9-244A-AC07-F92270DEE5F9}" srcOrd="0" destOrd="0" presId="urn:microsoft.com/office/officeart/2005/8/layout/hierarchy1"/>
    <dgm:cxn modelId="{2D5EAC2E-7692-1446-B059-2D26825AC92B}" type="presParOf" srcId="{0D162CEA-CBA9-244A-AC07-F92270DEE5F9}" destId="{95350326-1CF3-6044-AAE2-C6C6DDFDACAA}" srcOrd="0" destOrd="0" presId="urn:microsoft.com/office/officeart/2005/8/layout/hierarchy1"/>
    <dgm:cxn modelId="{9B4E2F74-023C-6043-9836-36E3C42931CC}" type="presParOf" srcId="{0D162CEA-CBA9-244A-AC07-F92270DEE5F9}" destId="{2FBCEDB8-E872-D842-8A78-E0E06A3F0899}" srcOrd="1" destOrd="0" presId="urn:microsoft.com/office/officeart/2005/8/layout/hierarchy1"/>
    <dgm:cxn modelId="{F9FE5BB9-78D0-7A40-8867-41E866A6B35D}" type="presParOf" srcId="{C9F1A643-E7B7-5949-BE59-F1B9ECA2C8A0}" destId="{D1230FA8-5BB5-2B41-9344-44A1633A721A}" srcOrd="1" destOrd="0" presId="urn:microsoft.com/office/officeart/2005/8/layout/hierarchy1"/>
    <dgm:cxn modelId="{879BE061-9B5F-DF44-992A-5CAB2010920D}" type="presParOf" srcId="{E08CD34D-02B9-DB49-912C-199C3570B0BF}" destId="{A15E299C-3E7D-0B4E-A71D-354FE19A0B32}" srcOrd="2" destOrd="0" presId="urn:microsoft.com/office/officeart/2005/8/layout/hierarchy1"/>
    <dgm:cxn modelId="{89B627A7-5DA9-D440-9E6F-73B47BB1F866}" type="presParOf" srcId="{E08CD34D-02B9-DB49-912C-199C3570B0BF}" destId="{874F61A5-5E74-B741-9E29-0798273C8F27}" srcOrd="3" destOrd="0" presId="urn:microsoft.com/office/officeart/2005/8/layout/hierarchy1"/>
    <dgm:cxn modelId="{C3D44699-3EAE-2342-82B9-2FFBEE2C9CE2}" type="presParOf" srcId="{874F61A5-5E74-B741-9E29-0798273C8F27}" destId="{AB054231-1859-8748-A233-AC3F671953B0}" srcOrd="0" destOrd="0" presId="urn:microsoft.com/office/officeart/2005/8/layout/hierarchy1"/>
    <dgm:cxn modelId="{F577F22D-DC6E-C146-9929-4F6C4B8322E2}" type="presParOf" srcId="{AB054231-1859-8748-A233-AC3F671953B0}" destId="{003060F1-64C5-424F-8858-79C20C803FEE}" srcOrd="0" destOrd="0" presId="urn:microsoft.com/office/officeart/2005/8/layout/hierarchy1"/>
    <dgm:cxn modelId="{22195562-CA9F-844B-AAE4-18B1A36CB88C}" type="presParOf" srcId="{AB054231-1859-8748-A233-AC3F671953B0}" destId="{0575F6FD-06EC-D446-8958-8B29A1849A96}" srcOrd="1" destOrd="0" presId="urn:microsoft.com/office/officeart/2005/8/layout/hierarchy1"/>
    <dgm:cxn modelId="{413BD0C9-0C65-D84F-82C5-5E5E7980105C}" type="presParOf" srcId="{874F61A5-5E74-B741-9E29-0798273C8F27}" destId="{6B1D3103-C5D1-3F4B-8BA9-7FD8BD1FD9EB}" srcOrd="1" destOrd="0" presId="urn:microsoft.com/office/officeart/2005/8/layout/hierarchy1"/>
    <dgm:cxn modelId="{25623BA9-B5F0-7047-BC26-F7F7B5447100}" type="presParOf" srcId="{4D2A32C3-332F-8342-A6CC-B5D3DD727D07}" destId="{AE04F81C-77B0-5247-A781-954432AAD02E}" srcOrd="2" destOrd="0" presId="urn:microsoft.com/office/officeart/2005/8/layout/hierarchy1"/>
    <dgm:cxn modelId="{B4146D1F-029D-D644-957F-50F67976FCED}" type="presParOf" srcId="{4D2A32C3-332F-8342-A6CC-B5D3DD727D07}" destId="{5C3684E4-6636-4946-AC84-AB73E93870C7}" srcOrd="3" destOrd="0" presId="urn:microsoft.com/office/officeart/2005/8/layout/hierarchy1"/>
    <dgm:cxn modelId="{048C4AF5-9C17-D941-9EC6-80FC938A3384}" type="presParOf" srcId="{5C3684E4-6636-4946-AC84-AB73E93870C7}" destId="{3C117698-3EFA-AE4A-9651-D5E5DF3C82CE}" srcOrd="0" destOrd="0" presId="urn:microsoft.com/office/officeart/2005/8/layout/hierarchy1"/>
    <dgm:cxn modelId="{72889039-1C7F-4C43-B15D-F0AD644A7D51}" type="presParOf" srcId="{3C117698-3EFA-AE4A-9651-D5E5DF3C82CE}" destId="{C9373417-8305-9245-9F8B-2F7C6ECF6CBF}" srcOrd="0" destOrd="0" presId="urn:microsoft.com/office/officeart/2005/8/layout/hierarchy1"/>
    <dgm:cxn modelId="{8A529133-FD8D-824A-B492-06A088928A23}" type="presParOf" srcId="{3C117698-3EFA-AE4A-9651-D5E5DF3C82CE}" destId="{5EC36948-4610-AF4B-8336-3232D86AD211}" srcOrd="1" destOrd="0" presId="urn:microsoft.com/office/officeart/2005/8/layout/hierarchy1"/>
    <dgm:cxn modelId="{39361286-3280-B24C-B65D-2AE1D79C3C33}" type="presParOf" srcId="{5C3684E4-6636-4946-AC84-AB73E93870C7}" destId="{82C261AC-1EBD-A544-A954-47D2673D82D5}" srcOrd="1" destOrd="0" presId="urn:microsoft.com/office/officeart/2005/8/layout/hierarchy1"/>
    <dgm:cxn modelId="{63CCB91A-A413-0E44-8256-A5B75CE3C29E}" type="presParOf" srcId="{4D2A32C3-332F-8342-A6CC-B5D3DD727D07}" destId="{A17E7604-6523-EA43-A957-7624C6852229}" srcOrd="4" destOrd="0" presId="urn:microsoft.com/office/officeart/2005/8/layout/hierarchy1"/>
    <dgm:cxn modelId="{D80A9D1A-2B1B-5B46-8E7A-7CB799CB2CC8}" type="presParOf" srcId="{4D2A32C3-332F-8342-A6CC-B5D3DD727D07}" destId="{2487E1C4-6A72-284F-889A-0D2BE09A0360}" srcOrd="5" destOrd="0" presId="urn:microsoft.com/office/officeart/2005/8/layout/hierarchy1"/>
    <dgm:cxn modelId="{86B45765-4AE3-8D4E-B09F-FED57BD9B6EA}" type="presParOf" srcId="{2487E1C4-6A72-284F-889A-0D2BE09A0360}" destId="{E10B7F12-8016-3F45-98BF-743C96779B55}" srcOrd="0" destOrd="0" presId="urn:microsoft.com/office/officeart/2005/8/layout/hierarchy1"/>
    <dgm:cxn modelId="{B40C8575-485F-A442-8250-2B85D0059D7D}" type="presParOf" srcId="{E10B7F12-8016-3F45-98BF-743C96779B55}" destId="{9225C933-AE23-5B40-B295-8B7411D0F9B4}" srcOrd="0" destOrd="0" presId="urn:microsoft.com/office/officeart/2005/8/layout/hierarchy1"/>
    <dgm:cxn modelId="{417E520E-63EF-8B4A-908E-ABCCBAE870D8}" type="presParOf" srcId="{E10B7F12-8016-3F45-98BF-743C96779B55}" destId="{E05D138A-FCB9-744A-9DA7-3CC8E805D4F3}" srcOrd="1" destOrd="0" presId="urn:microsoft.com/office/officeart/2005/8/layout/hierarchy1"/>
    <dgm:cxn modelId="{830550C2-91B3-8940-863C-6DD2724E43F4}" type="presParOf" srcId="{2487E1C4-6A72-284F-889A-0D2BE09A0360}" destId="{3CAA6303-D828-DF45-BEB8-0B58585B41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35CF19-E9AC-3D44-9FD3-B35E9E4CED8F}">
      <dgm:prSet/>
      <dgm:spPr/>
      <dgm:t>
        <a:bodyPr/>
        <a:lstStyle/>
        <a:p>
          <a:r>
            <a:rPr lang="en-US" dirty="0"/>
            <a:t>Any</a:t>
          </a:r>
        </a:p>
      </dgm:t>
    </dgm:pt>
    <dgm:pt modelId="{4D3B7BA2-1262-9647-9D78-9463A6646ECA}" type="parTrans" cxnId="{8015CB9C-44E2-514C-BF17-A548B291D246}">
      <dgm:prSet/>
      <dgm:spPr/>
      <dgm:t>
        <a:bodyPr/>
        <a:lstStyle/>
        <a:p>
          <a:endParaRPr lang="en-US"/>
        </a:p>
      </dgm:t>
    </dgm:pt>
    <dgm:pt modelId="{691C24B4-8434-8746-97C8-8386A35C59F8}" type="sibTrans" cxnId="{8015CB9C-44E2-514C-BF17-A548B291D246}">
      <dgm:prSet/>
      <dgm:spPr/>
      <dgm:t>
        <a:bodyPr/>
        <a:lstStyle/>
        <a:p>
          <a:endParaRPr lang="en-US"/>
        </a:p>
      </dgm:t>
    </dgm:pt>
    <dgm:pt modelId="{95834D2C-67B9-0146-BFD1-DFF7C8A608FB}">
      <dgm:prSet/>
      <dgm:spPr/>
      <dgm:t>
        <a:bodyPr/>
        <a:lstStyle/>
        <a:p>
          <a:r>
            <a:rPr lang="en-US" dirty="0"/>
            <a:t>WPS</a:t>
          </a:r>
        </a:p>
      </dgm:t>
    </dgm:pt>
    <dgm:pt modelId="{A5EC3663-35B3-4847-9C0B-1A25D082778B}" type="parTrans" cxnId="{93834575-BAE6-774D-91C8-721DB4ED73BF}">
      <dgm:prSet/>
      <dgm:spPr/>
      <dgm:t>
        <a:bodyPr/>
        <a:lstStyle/>
        <a:p>
          <a:endParaRPr lang="en-US"/>
        </a:p>
      </dgm:t>
    </dgm:pt>
    <dgm:pt modelId="{F525A3BE-9DC6-C641-A531-BF345CF92492}" type="sibTrans" cxnId="{93834575-BAE6-774D-91C8-721DB4ED73BF}">
      <dgm:prSet/>
      <dgm:spPr/>
      <dgm:t>
        <a:bodyPr/>
        <a:lstStyle/>
        <a:p>
          <a:endParaRPr lang="en-US"/>
        </a:p>
      </dgm:t>
    </dgm:pt>
    <dgm:pt modelId="{2447CE2F-31F1-3D4F-8591-B8596E3DDE6A}">
      <dgm:prSet/>
      <dgm:spPr/>
      <dgm:t>
        <a:bodyPr/>
        <a:lstStyle/>
        <a:p>
          <a:r>
            <a:rPr lang="en-US" dirty="0"/>
            <a:t>PS</a:t>
          </a:r>
        </a:p>
      </dgm:t>
    </dgm:pt>
    <dgm:pt modelId="{17DA8C62-C596-AE44-9717-3C5669B85580}" type="parTrans" cxnId="{9AC50691-3DFD-CD44-BBB2-B051E426D89B}">
      <dgm:prSet/>
      <dgm:spPr/>
      <dgm:t>
        <a:bodyPr/>
        <a:lstStyle/>
        <a:p>
          <a:endParaRPr lang="en-US"/>
        </a:p>
      </dgm:t>
    </dgm:pt>
    <dgm:pt modelId="{8B9623E6-57CF-214D-A8BA-98D73EB1D9D1}" type="sibTrans" cxnId="{9AC50691-3DFD-CD44-BBB2-B051E426D89B}">
      <dgm:prSet/>
      <dgm:spPr/>
      <dgm:t>
        <a:bodyPr/>
        <a:lstStyle/>
        <a:p>
          <a:endParaRPr lang="en-US"/>
        </a:p>
      </dgm:t>
    </dgm:pt>
    <dgm:pt modelId="{46712CAE-4C94-F142-A2D6-3963181DBC11}">
      <dgm:prSet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2F3DAB79-48F0-F24E-9E58-650D6FF0E4D3}" type="parTrans" cxnId="{5EB74F1A-C74B-0C4A-A32D-7A86DE6F2398}">
      <dgm:prSet/>
      <dgm:spPr/>
      <dgm:t>
        <a:bodyPr/>
        <a:lstStyle/>
        <a:p>
          <a:endParaRPr lang="en-US"/>
        </a:p>
      </dgm:t>
    </dgm:pt>
    <dgm:pt modelId="{7E4CEC06-B612-874E-A8F4-B624E7387554}" type="sibTrans" cxnId="{5EB74F1A-C74B-0C4A-A32D-7A86DE6F2398}">
      <dgm:prSet/>
      <dgm:spPr/>
      <dgm:t>
        <a:bodyPr/>
        <a:lstStyle/>
        <a:p>
          <a:endParaRPr lang="en-US"/>
        </a:p>
      </dgm:t>
    </dgm:pt>
    <dgm:pt modelId="{82A8241D-9468-7443-84EF-B4575009F93C}">
      <dgm:prSet/>
      <dgm:spPr/>
      <dgm:t>
        <a:bodyPr/>
        <a:lstStyle/>
        <a:p>
          <a:pPr rtl="0"/>
          <a:r>
            <a:rPr lang="en-US" dirty="0"/>
            <a:t>Elementary</a:t>
          </a:r>
        </a:p>
      </dgm:t>
    </dgm:pt>
    <dgm:pt modelId="{062EED59-AE8E-164D-A0DB-683675A74976}" type="parTrans" cxnId="{6A1EBCFA-D932-5241-BB04-21947F0C02D4}">
      <dgm:prSet/>
      <dgm:spPr/>
      <dgm:t>
        <a:bodyPr/>
        <a:lstStyle/>
        <a:p>
          <a:endParaRPr lang="en-US"/>
        </a:p>
      </dgm:t>
    </dgm:pt>
    <dgm:pt modelId="{FAB93B59-D80B-9545-B172-421EAEBAAE2F}" type="sibTrans" cxnId="{6A1EBCFA-D932-5241-BB04-21947F0C02D4}">
      <dgm:prSet/>
      <dgm:spPr/>
      <dgm:t>
        <a:bodyPr/>
        <a:lstStyle/>
        <a:p>
          <a:endParaRPr lang="en-US"/>
        </a:p>
      </dgm:t>
    </dgm:pt>
    <dgm:pt modelId="{4D666E0E-A7CA-434F-9A94-1FEAE433FB4D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0DC5EFD2-4D19-CA4C-B939-EEADC47CB988}" type="parTrans" cxnId="{E0AC990A-9F33-EC4B-BEFE-9C1C187014C0}">
      <dgm:prSet/>
      <dgm:spPr/>
      <dgm:t>
        <a:bodyPr/>
        <a:lstStyle/>
        <a:p>
          <a:endParaRPr lang="en-US"/>
        </a:p>
      </dgm:t>
    </dgm:pt>
    <dgm:pt modelId="{01B029DB-AB07-B844-9996-7D504B2C0A26}" type="sibTrans" cxnId="{E0AC990A-9F33-EC4B-BEFE-9C1C187014C0}">
      <dgm:prSet/>
      <dgm:spPr/>
      <dgm:t>
        <a:bodyPr/>
        <a:lstStyle/>
        <a:p>
          <a:endParaRPr lang="en-US"/>
        </a:p>
      </dgm:t>
    </dgm:pt>
    <dgm:pt modelId="{896B818A-E3C8-0B49-8CF0-F27ADC387763}">
      <dgm:prSet/>
      <dgm:spPr/>
      <dgm:t>
        <a:bodyPr/>
        <a:lstStyle/>
        <a:p>
          <a:pPr rtl="0"/>
          <a:r>
            <a:rPr lang="en-US" dirty="0"/>
            <a:t>Junior</a:t>
          </a:r>
        </a:p>
      </dgm:t>
    </dgm:pt>
    <dgm:pt modelId="{489F9453-C791-A74B-9410-13CECECCD283}" type="parTrans" cxnId="{1E0ABCF0-639A-6345-A241-4EBDF21B6878}">
      <dgm:prSet/>
      <dgm:spPr/>
      <dgm:t>
        <a:bodyPr/>
        <a:lstStyle/>
        <a:p>
          <a:endParaRPr lang="en-US"/>
        </a:p>
      </dgm:t>
    </dgm:pt>
    <dgm:pt modelId="{DD4EBF18-AE3F-7349-B958-634C1B89748A}" type="sibTrans" cxnId="{1E0ABCF0-639A-6345-A241-4EBDF21B6878}">
      <dgm:prSet/>
      <dgm:spPr/>
      <dgm:t>
        <a:bodyPr/>
        <a:lstStyle/>
        <a:p>
          <a:endParaRPr lang="en-US"/>
        </a:p>
      </dgm:t>
    </dgm:pt>
    <dgm:pt modelId="{E3CB4866-8CB1-3744-AD32-32CC2E43A2EC}">
      <dgm:prSet/>
      <dgm:spPr/>
      <dgm:t>
        <a:bodyPr/>
        <a:lstStyle/>
        <a:p>
          <a:pPr rtl="0"/>
          <a:r>
            <a:rPr lang="en-US" dirty="0"/>
            <a:t>Senior</a:t>
          </a:r>
        </a:p>
      </dgm:t>
    </dgm:pt>
    <dgm:pt modelId="{920CA01B-72F3-FC4F-8009-756CB5E596EF}" type="parTrans" cxnId="{5CF887FA-4D81-1247-B5D6-F8967C50A697}">
      <dgm:prSet/>
      <dgm:spPr/>
      <dgm:t>
        <a:bodyPr/>
        <a:lstStyle/>
        <a:p>
          <a:endParaRPr lang="en-US"/>
        </a:p>
      </dgm:t>
    </dgm:pt>
    <dgm:pt modelId="{ABAC383D-9D60-FE47-891D-F2C6DEFC73D9}" type="sibTrans" cxnId="{5CF887FA-4D81-1247-B5D6-F8967C50A697}">
      <dgm:prSet/>
      <dgm:spPr/>
      <dgm:t>
        <a:bodyPr/>
        <a:lstStyle/>
        <a:p>
          <a:endParaRPr lang="en-US"/>
        </a:p>
      </dgm:t>
    </dgm:pt>
    <dgm:pt modelId="{D8B6812D-5481-474F-A619-1D870C47938C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73AFBE03-3933-FA46-B294-95FF1F4A2367}" type="parTrans" cxnId="{9CFD8A72-0EE3-BC41-AEE2-15397DC39C21}">
      <dgm:prSet/>
      <dgm:spPr/>
      <dgm:t>
        <a:bodyPr/>
        <a:lstStyle/>
        <a:p>
          <a:endParaRPr lang="en-US"/>
        </a:p>
      </dgm:t>
    </dgm:pt>
    <dgm:pt modelId="{FAEA4BD5-18D9-8247-B0E0-9A002DA56DF5}" type="sibTrans" cxnId="{9CFD8A72-0EE3-BC41-AEE2-15397DC39C21}">
      <dgm:prSet/>
      <dgm:spPr/>
      <dgm:t>
        <a:bodyPr/>
        <a:lstStyle/>
        <a:p>
          <a:endParaRPr lang="en-US"/>
        </a:p>
      </dgm:t>
    </dgm:pt>
    <dgm:pt modelId="{E2A346EB-165F-A842-9364-BA10C9DBAB0D}">
      <dgm:prSet/>
      <dgm:spPr/>
      <dgm:t>
        <a:bodyPr/>
        <a:lstStyle/>
        <a:p>
          <a:r>
            <a:rPr lang="en-US" dirty="0"/>
            <a:t>College</a:t>
          </a:r>
        </a:p>
      </dgm:t>
    </dgm:pt>
    <dgm:pt modelId="{DD6D00FD-9F5D-6D4E-A40C-1F018485AB3F}" type="parTrans" cxnId="{756D7DF9-4331-ED40-A045-AD21BB396001}">
      <dgm:prSet/>
      <dgm:spPr/>
      <dgm:t>
        <a:bodyPr/>
        <a:lstStyle/>
        <a:p>
          <a:endParaRPr lang="en-US"/>
        </a:p>
      </dgm:t>
    </dgm:pt>
    <dgm:pt modelId="{0DC8F3F9-0AE9-BC4B-9458-51A7BC84FEA0}" type="sibTrans" cxnId="{756D7DF9-4331-ED40-A045-AD21BB396001}">
      <dgm:prSet/>
      <dgm:spPr/>
      <dgm:t>
        <a:bodyPr/>
        <a:lstStyle/>
        <a:p>
          <a:endParaRPr lang="en-US"/>
        </a:p>
      </dgm:t>
    </dgm:pt>
    <dgm:pt modelId="{D022C8AD-104A-C745-90D5-6D4B8B25461C}">
      <dgm:prSet/>
      <dgm:spPr/>
      <dgm:t>
        <a:bodyPr/>
        <a:lstStyle/>
        <a:p>
          <a:r>
            <a:rPr lang="en-US" dirty="0"/>
            <a:t>University</a:t>
          </a:r>
        </a:p>
      </dgm:t>
    </dgm:pt>
    <dgm:pt modelId="{25CB2AEC-FC09-1048-89D1-8D66B110D4B3}" type="parTrans" cxnId="{D2C53119-8AA1-234C-A65C-C8DD6634FB4A}">
      <dgm:prSet/>
      <dgm:spPr/>
      <dgm:t>
        <a:bodyPr/>
        <a:lstStyle/>
        <a:p>
          <a:endParaRPr lang="en-US"/>
        </a:p>
      </dgm:t>
    </dgm:pt>
    <dgm:pt modelId="{E7D17E14-E4E2-4643-80D4-CCDC41695315}" type="sibTrans" cxnId="{D2C53119-8AA1-234C-A65C-C8DD6634FB4A}">
      <dgm:prSet/>
      <dgm:spPr/>
      <dgm:t>
        <a:bodyPr/>
        <a:lstStyle/>
        <a:p>
          <a:endParaRPr lang="en-US"/>
        </a:p>
      </dgm:t>
    </dgm:pt>
    <dgm:pt modelId="{A6F704ED-99D1-A04D-BC70-7DE9011BAAA4}">
      <dgm:prSet/>
      <dgm:spPr/>
      <dgm:t>
        <a:bodyPr/>
        <a:lstStyle/>
        <a:p>
          <a:r>
            <a:rPr lang="en-US" dirty="0"/>
            <a:t>Post-Grad</a:t>
          </a:r>
        </a:p>
      </dgm:t>
    </dgm:pt>
    <dgm:pt modelId="{88E62B9C-E526-7C45-BBBA-C46EE143CBE5}" type="parTrans" cxnId="{A1F1B442-5373-A04F-AC54-33922D2FE579}">
      <dgm:prSet/>
      <dgm:spPr/>
      <dgm:t>
        <a:bodyPr/>
        <a:lstStyle/>
        <a:p>
          <a:endParaRPr lang="en-US"/>
        </a:p>
      </dgm:t>
    </dgm:pt>
    <dgm:pt modelId="{14C913ED-90AF-E646-B2B9-4E29D0B7B0BD}" type="sibTrans" cxnId="{A1F1B442-5373-A04F-AC54-33922D2FE579}">
      <dgm:prSet/>
      <dgm:spPr/>
      <dgm:t>
        <a:bodyPr/>
        <a:lstStyle/>
        <a:p>
          <a:endParaRPr lang="en-US"/>
        </a:p>
      </dgm:t>
    </dgm:pt>
    <dgm:pt modelId="{8A7A710A-9335-CA46-AEC3-8F6521AE7760}">
      <dgm:prSet/>
      <dgm:spPr/>
      <dgm:t>
        <a:bodyPr/>
        <a:lstStyle/>
        <a:p>
          <a:r>
            <a:rPr lang="en-US" dirty="0"/>
            <a:t>Masters</a:t>
          </a:r>
        </a:p>
      </dgm:t>
    </dgm:pt>
    <dgm:pt modelId="{C33B1582-6574-F447-8C3A-E7DA07B49294}" type="parTrans" cxnId="{D149618B-86B6-8749-9913-0127163EBD8A}">
      <dgm:prSet/>
      <dgm:spPr/>
      <dgm:t>
        <a:bodyPr/>
        <a:lstStyle/>
        <a:p>
          <a:endParaRPr lang="en-US"/>
        </a:p>
      </dgm:t>
    </dgm:pt>
    <dgm:pt modelId="{CDF240E4-DFC5-F04B-8DD4-83AC67E0D48C}" type="sibTrans" cxnId="{D149618B-86B6-8749-9913-0127163EBD8A}">
      <dgm:prSet/>
      <dgm:spPr/>
      <dgm:t>
        <a:bodyPr/>
        <a:lstStyle/>
        <a:p>
          <a:endParaRPr lang="en-US"/>
        </a:p>
      </dgm:t>
    </dgm:pt>
    <dgm:pt modelId="{EB05BB07-B9AA-C348-919F-7C5EFA500540}">
      <dgm:prSet/>
      <dgm:spPr/>
      <dgm:t>
        <a:bodyPr/>
        <a:lstStyle/>
        <a:p>
          <a:r>
            <a:rPr lang="en-US" dirty="0"/>
            <a:t>Doctorate</a:t>
          </a:r>
        </a:p>
      </dgm:t>
    </dgm:pt>
    <dgm:pt modelId="{AF444681-9E85-8248-B7EC-AFC1E10F0D9E}" type="parTrans" cxnId="{C00116C0-2E74-5F44-945F-C694BBD85703}">
      <dgm:prSet/>
      <dgm:spPr/>
      <dgm:t>
        <a:bodyPr/>
        <a:lstStyle/>
        <a:p>
          <a:endParaRPr lang="en-US"/>
        </a:p>
      </dgm:t>
    </dgm:pt>
    <dgm:pt modelId="{1776A5B2-C066-0440-B3DE-F1ECA566441F}" type="sibTrans" cxnId="{C00116C0-2E74-5F44-945F-C694BBD85703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CE2EAE-5C84-F942-A343-2E3F0E843346}" type="pres">
      <dgm:prSet presAssocID="{BC35CF19-E9AC-3D44-9FD3-B35E9E4CED8F}" presName="hierRoot1" presStyleCnt="0"/>
      <dgm:spPr/>
    </dgm:pt>
    <dgm:pt modelId="{FD9D6DA9-945C-F84C-AAD0-D1A4D7569A57}" type="pres">
      <dgm:prSet presAssocID="{BC35CF19-E9AC-3D44-9FD3-B35E9E4CED8F}" presName="composite" presStyleCnt="0"/>
      <dgm:spPr/>
    </dgm:pt>
    <dgm:pt modelId="{6F62A3D9-B2D8-7B4C-93C3-73FAF5AD764A}" type="pres">
      <dgm:prSet presAssocID="{BC35CF19-E9AC-3D44-9FD3-B35E9E4CED8F}" presName="background" presStyleLbl="node0" presStyleIdx="0" presStyleCnt="1"/>
      <dgm:spPr/>
    </dgm:pt>
    <dgm:pt modelId="{1C2A61CB-D5B2-1240-B5B1-DE78ECCF80E5}" type="pres">
      <dgm:prSet presAssocID="{BC35CF19-E9AC-3D44-9FD3-B35E9E4CED8F}" presName="text" presStyleLbl="fgAcc0" presStyleIdx="0" presStyleCnt="1">
        <dgm:presLayoutVars>
          <dgm:chPref val="3"/>
        </dgm:presLayoutVars>
      </dgm:prSet>
      <dgm:spPr/>
    </dgm:pt>
    <dgm:pt modelId="{4094894A-7D47-D347-B423-C4E6E94369BD}" type="pres">
      <dgm:prSet presAssocID="{BC35CF19-E9AC-3D44-9FD3-B35E9E4CED8F}" presName="hierChild2" presStyleCnt="0"/>
      <dgm:spPr/>
    </dgm:pt>
    <dgm:pt modelId="{E00C37D1-9770-2E4B-AD76-9ED50CA20062}" type="pres">
      <dgm:prSet presAssocID="{A5EC3663-35B3-4847-9C0B-1A25D082778B}" presName="Name10" presStyleLbl="parChTrans1D2" presStyleIdx="0" presStyleCnt="2"/>
      <dgm:spPr/>
    </dgm:pt>
    <dgm:pt modelId="{BADED510-613B-724D-86F4-69653C217265}" type="pres">
      <dgm:prSet presAssocID="{95834D2C-67B9-0146-BFD1-DFF7C8A608FB}" presName="hierRoot2" presStyleCnt="0"/>
      <dgm:spPr/>
    </dgm:pt>
    <dgm:pt modelId="{08563291-DBF0-B84E-9022-0DCACCF1CFC6}" type="pres">
      <dgm:prSet presAssocID="{95834D2C-67B9-0146-BFD1-DFF7C8A608FB}" presName="composite2" presStyleCnt="0"/>
      <dgm:spPr/>
    </dgm:pt>
    <dgm:pt modelId="{D4EA1F7D-38DD-0B47-85E2-11566EC17781}" type="pres">
      <dgm:prSet presAssocID="{95834D2C-67B9-0146-BFD1-DFF7C8A608FB}" presName="background2" presStyleLbl="node2" presStyleIdx="0" presStyleCnt="2"/>
      <dgm:spPr/>
    </dgm:pt>
    <dgm:pt modelId="{1187169A-E460-2041-8D23-FDF095B3DD16}" type="pres">
      <dgm:prSet presAssocID="{95834D2C-67B9-0146-BFD1-DFF7C8A608FB}" presName="text2" presStyleLbl="fgAcc2" presStyleIdx="0" presStyleCnt="2">
        <dgm:presLayoutVars>
          <dgm:chPref val="3"/>
        </dgm:presLayoutVars>
      </dgm:prSet>
      <dgm:spPr/>
    </dgm:pt>
    <dgm:pt modelId="{9E098D8D-F2B4-E749-96D6-7F4069E60EE4}" type="pres">
      <dgm:prSet presAssocID="{95834D2C-67B9-0146-BFD1-DFF7C8A608FB}" presName="hierChild3" presStyleCnt="0"/>
      <dgm:spPr/>
    </dgm:pt>
    <dgm:pt modelId="{024A0528-9171-444D-8175-B12BAF8E259F}" type="pres">
      <dgm:prSet presAssocID="{2F3DAB79-48F0-F24E-9E58-650D6FF0E4D3}" presName="Name17" presStyleLbl="parChTrans1D3" presStyleIdx="0" presStyleCnt="6"/>
      <dgm:spPr/>
    </dgm:pt>
    <dgm:pt modelId="{5FD17300-5BC3-8944-8F27-E5BF89A27A3A}" type="pres">
      <dgm:prSet presAssocID="{46712CAE-4C94-F142-A2D6-3963181DBC11}" presName="hierRoot3" presStyleCnt="0"/>
      <dgm:spPr/>
    </dgm:pt>
    <dgm:pt modelId="{1373DBF3-186B-7149-8CB7-49A657D730D2}" type="pres">
      <dgm:prSet presAssocID="{46712CAE-4C94-F142-A2D6-3963181DBC11}" presName="composite3" presStyleCnt="0"/>
      <dgm:spPr/>
    </dgm:pt>
    <dgm:pt modelId="{756BBCC2-0458-7644-8B95-85FB686DDB50}" type="pres">
      <dgm:prSet presAssocID="{46712CAE-4C94-F142-A2D6-3963181DBC11}" presName="background3" presStyleLbl="node3" presStyleIdx="0" presStyleCnt="6"/>
      <dgm:spPr/>
    </dgm:pt>
    <dgm:pt modelId="{97E7664C-7A7C-4542-AAE0-1BAC6B3F49DC}" type="pres">
      <dgm:prSet presAssocID="{46712CAE-4C94-F142-A2D6-3963181DBC11}" presName="text3" presStyleLbl="fgAcc3" presStyleIdx="0" presStyleCnt="6">
        <dgm:presLayoutVars>
          <dgm:chPref val="3"/>
        </dgm:presLayoutVars>
      </dgm:prSet>
      <dgm:spPr/>
    </dgm:pt>
    <dgm:pt modelId="{6219FE36-966E-1845-AF2C-08B8C22EA5C5}" type="pres">
      <dgm:prSet presAssocID="{46712CAE-4C94-F142-A2D6-3963181DBC11}" presName="hierChild4" presStyleCnt="0"/>
      <dgm:spPr/>
    </dgm:pt>
    <dgm:pt modelId="{319A237D-01D3-0846-843C-7EFD138D3A42}" type="pres">
      <dgm:prSet presAssocID="{062EED59-AE8E-164D-A0DB-683675A74976}" presName="Name17" presStyleLbl="parChTrans1D3" presStyleIdx="1" presStyleCnt="6"/>
      <dgm:spPr/>
    </dgm:pt>
    <dgm:pt modelId="{FB78ABA3-2169-B04E-802B-86DE26606589}" type="pres">
      <dgm:prSet presAssocID="{82A8241D-9468-7443-84EF-B4575009F93C}" presName="hierRoot3" presStyleCnt="0"/>
      <dgm:spPr/>
    </dgm:pt>
    <dgm:pt modelId="{2D903B17-201C-C242-B7AE-9927B3609E09}" type="pres">
      <dgm:prSet presAssocID="{82A8241D-9468-7443-84EF-B4575009F93C}" presName="composite3" presStyleCnt="0"/>
      <dgm:spPr/>
    </dgm:pt>
    <dgm:pt modelId="{1719998A-5608-E746-8F6A-614926F97E96}" type="pres">
      <dgm:prSet presAssocID="{82A8241D-9468-7443-84EF-B4575009F93C}" presName="background3" presStyleLbl="node3" presStyleIdx="1" presStyleCnt="6"/>
      <dgm:spPr/>
    </dgm:pt>
    <dgm:pt modelId="{191D6C2C-2F91-AB49-8281-A0E8E3C69912}" type="pres">
      <dgm:prSet presAssocID="{82A8241D-9468-7443-84EF-B4575009F93C}" presName="text3" presStyleLbl="fgAcc3" presStyleIdx="1" presStyleCnt="6">
        <dgm:presLayoutVars>
          <dgm:chPref val="3"/>
        </dgm:presLayoutVars>
      </dgm:prSet>
      <dgm:spPr/>
    </dgm:pt>
    <dgm:pt modelId="{71CA1949-843A-0342-A39A-6F4E16CE72F7}" type="pres">
      <dgm:prSet presAssocID="{82A8241D-9468-7443-84EF-B4575009F93C}" presName="hierChild4" presStyleCnt="0"/>
      <dgm:spPr/>
    </dgm:pt>
    <dgm:pt modelId="{6D8800E4-B13C-2441-BD5F-F9C68D47630E}" type="pres">
      <dgm:prSet presAssocID="{0DC5EFD2-4D19-CA4C-B939-EEADC47CB988}" presName="Name17" presStyleLbl="parChTrans1D3" presStyleIdx="2" presStyleCnt="6"/>
      <dgm:spPr/>
    </dgm:pt>
    <dgm:pt modelId="{B430C105-F207-E44F-8135-90EEE1ED99E6}" type="pres">
      <dgm:prSet presAssocID="{4D666E0E-A7CA-434F-9A94-1FEAE433FB4D}" presName="hierRoot3" presStyleCnt="0"/>
      <dgm:spPr/>
    </dgm:pt>
    <dgm:pt modelId="{15AD6166-7E37-C84A-A704-5740491CF8DF}" type="pres">
      <dgm:prSet presAssocID="{4D666E0E-A7CA-434F-9A94-1FEAE433FB4D}" presName="composite3" presStyleCnt="0"/>
      <dgm:spPr/>
    </dgm:pt>
    <dgm:pt modelId="{98613943-60AF-124C-AF20-A8B33D60CB8A}" type="pres">
      <dgm:prSet presAssocID="{4D666E0E-A7CA-434F-9A94-1FEAE433FB4D}" presName="background3" presStyleLbl="node3" presStyleIdx="2" presStyleCnt="6"/>
      <dgm:spPr/>
    </dgm:pt>
    <dgm:pt modelId="{C904F97F-7176-D24E-B617-65CE10A9D54F}" type="pres">
      <dgm:prSet presAssocID="{4D666E0E-A7CA-434F-9A94-1FEAE433FB4D}" presName="text3" presStyleLbl="fgAcc3" presStyleIdx="2" presStyleCnt="6">
        <dgm:presLayoutVars>
          <dgm:chPref val="3"/>
        </dgm:presLayoutVars>
      </dgm:prSet>
      <dgm:spPr/>
    </dgm:pt>
    <dgm:pt modelId="{3BF79D08-D2FF-4D45-8B54-7FE8B0182A6F}" type="pres">
      <dgm:prSet presAssocID="{4D666E0E-A7CA-434F-9A94-1FEAE433FB4D}" presName="hierChild4" presStyleCnt="0"/>
      <dgm:spPr/>
    </dgm:pt>
    <dgm:pt modelId="{8B136EF3-23D8-5D4B-87BE-28FB732AF651}" type="pres">
      <dgm:prSet presAssocID="{489F9453-C791-A74B-9410-13CECECCD283}" presName="Name23" presStyleLbl="parChTrans1D4" presStyleIdx="0" presStyleCnt="5"/>
      <dgm:spPr/>
    </dgm:pt>
    <dgm:pt modelId="{EC37B3BB-42AE-494D-B016-644EA596DAD7}" type="pres">
      <dgm:prSet presAssocID="{896B818A-E3C8-0B49-8CF0-F27ADC387763}" presName="hierRoot4" presStyleCnt="0"/>
      <dgm:spPr/>
    </dgm:pt>
    <dgm:pt modelId="{5BD348C4-3907-7C42-B805-1209B0FA143F}" type="pres">
      <dgm:prSet presAssocID="{896B818A-E3C8-0B49-8CF0-F27ADC387763}" presName="composite4" presStyleCnt="0"/>
      <dgm:spPr/>
    </dgm:pt>
    <dgm:pt modelId="{760F41A2-934C-8E4E-81DB-F0481F56F833}" type="pres">
      <dgm:prSet presAssocID="{896B818A-E3C8-0B49-8CF0-F27ADC387763}" presName="background4" presStyleLbl="node4" presStyleIdx="0" presStyleCnt="5"/>
      <dgm:spPr/>
    </dgm:pt>
    <dgm:pt modelId="{18176998-F38D-974C-A30D-F5F6610063E0}" type="pres">
      <dgm:prSet presAssocID="{896B818A-E3C8-0B49-8CF0-F27ADC387763}" presName="text4" presStyleLbl="fgAcc4" presStyleIdx="0" presStyleCnt="5">
        <dgm:presLayoutVars>
          <dgm:chPref val="3"/>
        </dgm:presLayoutVars>
      </dgm:prSet>
      <dgm:spPr/>
    </dgm:pt>
    <dgm:pt modelId="{5B7C7D7B-CB4A-3340-9F57-F33F6021E74B}" type="pres">
      <dgm:prSet presAssocID="{896B818A-E3C8-0B49-8CF0-F27ADC387763}" presName="hierChild5" presStyleCnt="0"/>
      <dgm:spPr/>
    </dgm:pt>
    <dgm:pt modelId="{06A935B4-E945-134B-97BF-5D9204A891B9}" type="pres">
      <dgm:prSet presAssocID="{920CA01B-72F3-FC4F-8009-756CB5E596EF}" presName="Name23" presStyleLbl="parChTrans1D4" presStyleIdx="1" presStyleCnt="5"/>
      <dgm:spPr/>
    </dgm:pt>
    <dgm:pt modelId="{01EA78E1-C29F-A944-AD44-C90545A69389}" type="pres">
      <dgm:prSet presAssocID="{E3CB4866-8CB1-3744-AD32-32CC2E43A2EC}" presName="hierRoot4" presStyleCnt="0"/>
      <dgm:spPr/>
    </dgm:pt>
    <dgm:pt modelId="{A3142B1F-C8C9-AB45-9501-1E6461304521}" type="pres">
      <dgm:prSet presAssocID="{E3CB4866-8CB1-3744-AD32-32CC2E43A2EC}" presName="composite4" presStyleCnt="0"/>
      <dgm:spPr/>
    </dgm:pt>
    <dgm:pt modelId="{FE742DB6-70F8-F640-BAE8-05F3FC806339}" type="pres">
      <dgm:prSet presAssocID="{E3CB4866-8CB1-3744-AD32-32CC2E43A2EC}" presName="background4" presStyleLbl="node4" presStyleIdx="1" presStyleCnt="5"/>
      <dgm:spPr/>
    </dgm:pt>
    <dgm:pt modelId="{70CAA4E5-BD84-964D-817F-9E31FDF47D11}" type="pres">
      <dgm:prSet presAssocID="{E3CB4866-8CB1-3744-AD32-32CC2E43A2EC}" presName="text4" presStyleLbl="fgAcc4" presStyleIdx="1" presStyleCnt="5">
        <dgm:presLayoutVars>
          <dgm:chPref val="3"/>
        </dgm:presLayoutVars>
      </dgm:prSet>
      <dgm:spPr/>
    </dgm:pt>
    <dgm:pt modelId="{3DD3CF17-FAC2-6B40-B896-53820DE7AB47}" type="pres">
      <dgm:prSet presAssocID="{E3CB4866-8CB1-3744-AD32-32CC2E43A2EC}" presName="hierChild5" presStyleCnt="0"/>
      <dgm:spPr/>
    </dgm:pt>
    <dgm:pt modelId="{42A516E4-C4E3-4F4F-9D14-470D3F8539D2}" type="pres">
      <dgm:prSet presAssocID="{17DA8C62-C596-AE44-9717-3C5669B85580}" presName="Name10" presStyleLbl="parChTrans1D2" presStyleIdx="1" presStyleCnt="2"/>
      <dgm:spPr/>
    </dgm:pt>
    <dgm:pt modelId="{A4CD40CF-194C-794B-8BEB-4009170EC0AE}" type="pres">
      <dgm:prSet presAssocID="{2447CE2F-31F1-3D4F-8591-B8596E3DDE6A}" presName="hierRoot2" presStyleCnt="0"/>
      <dgm:spPr/>
    </dgm:pt>
    <dgm:pt modelId="{BDF1BEF5-B1B8-1A40-8F15-DD11344610CF}" type="pres">
      <dgm:prSet presAssocID="{2447CE2F-31F1-3D4F-8591-B8596E3DDE6A}" presName="composite2" presStyleCnt="0"/>
      <dgm:spPr/>
    </dgm:pt>
    <dgm:pt modelId="{D5A9ECC5-0D9D-E84E-9858-AB41272C4D1F}" type="pres">
      <dgm:prSet presAssocID="{2447CE2F-31F1-3D4F-8591-B8596E3DDE6A}" presName="background2" presStyleLbl="node2" presStyleIdx="1" presStyleCnt="2"/>
      <dgm:spPr/>
    </dgm:pt>
    <dgm:pt modelId="{9EEC81AE-6EB5-AA40-BA6A-9D5A1EEF385B}" type="pres">
      <dgm:prSet presAssocID="{2447CE2F-31F1-3D4F-8591-B8596E3DDE6A}" presName="text2" presStyleLbl="fgAcc2" presStyleIdx="1" presStyleCnt="2">
        <dgm:presLayoutVars>
          <dgm:chPref val="3"/>
        </dgm:presLayoutVars>
      </dgm:prSet>
      <dgm:spPr/>
    </dgm:pt>
    <dgm:pt modelId="{4F083059-9C58-2D4A-9312-73DD6CD64A95}" type="pres">
      <dgm:prSet presAssocID="{2447CE2F-31F1-3D4F-8591-B8596E3DDE6A}" presName="hierChild3" presStyleCnt="0"/>
      <dgm:spPr/>
    </dgm:pt>
    <dgm:pt modelId="{1D19509E-E1D6-9749-9A96-A0A1D39980A5}" type="pres">
      <dgm:prSet presAssocID="{73AFBE03-3933-FA46-B294-95FF1F4A2367}" presName="Name17" presStyleLbl="parChTrans1D3" presStyleIdx="3" presStyleCnt="6"/>
      <dgm:spPr/>
    </dgm:pt>
    <dgm:pt modelId="{462B90E8-983B-7A47-9CBA-598D5615B038}" type="pres">
      <dgm:prSet presAssocID="{D8B6812D-5481-474F-A619-1D870C47938C}" presName="hierRoot3" presStyleCnt="0"/>
      <dgm:spPr/>
    </dgm:pt>
    <dgm:pt modelId="{8341FBE3-6CC3-E648-8344-7CCED2843F4F}" type="pres">
      <dgm:prSet presAssocID="{D8B6812D-5481-474F-A619-1D870C47938C}" presName="composite3" presStyleCnt="0"/>
      <dgm:spPr/>
    </dgm:pt>
    <dgm:pt modelId="{3F20F86A-E019-DF40-9942-81B9700F8102}" type="pres">
      <dgm:prSet presAssocID="{D8B6812D-5481-474F-A619-1D870C47938C}" presName="background3" presStyleLbl="node3" presStyleIdx="3" presStyleCnt="6"/>
      <dgm:spPr/>
    </dgm:pt>
    <dgm:pt modelId="{917935C9-4884-6342-BCF7-0950C0AA132B}" type="pres">
      <dgm:prSet presAssocID="{D8B6812D-5481-474F-A619-1D870C47938C}" presName="text3" presStyleLbl="fgAcc3" presStyleIdx="3" presStyleCnt="6">
        <dgm:presLayoutVars>
          <dgm:chPref val="3"/>
        </dgm:presLayoutVars>
      </dgm:prSet>
      <dgm:spPr/>
    </dgm:pt>
    <dgm:pt modelId="{02DB61E4-D9D4-3040-B10F-4D12A3C53060}" type="pres">
      <dgm:prSet presAssocID="{D8B6812D-5481-474F-A619-1D870C47938C}" presName="hierChild4" presStyleCnt="0"/>
      <dgm:spPr/>
    </dgm:pt>
    <dgm:pt modelId="{C5273746-79A7-F64A-94C5-05714336B796}" type="pres">
      <dgm:prSet presAssocID="{DD6D00FD-9F5D-6D4E-A40C-1F018485AB3F}" presName="Name17" presStyleLbl="parChTrans1D3" presStyleIdx="4" presStyleCnt="6"/>
      <dgm:spPr/>
    </dgm:pt>
    <dgm:pt modelId="{2068925B-9AF7-CB42-8A3D-22B47C5CBCC0}" type="pres">
      <dgm:prSet presAssocID="{E2A346EB-165F-A842-9364-BA10C9DBAB0D}" presName="hierRoot3" presStyleCnt="0"/>
      <dgm:spPr/>
    </dgm:pt>
    <dgm:pt modelId="{E0E71E69-5960-9648-9DD9-6A1790D2E976}" type="pres">
      <dgm:prSet presAssocID="{E2A346EB-165F-A842-9364-BA10C9DBAB0D}" presName="composite3" presStyleCnt="0"/>
      <dgm:spPr/>
    </dgm:pt>
    <dgm:pt modelId="{D3CBDBAD-E36C-F94D-85FD-BB32481DFA54}" type="pres">
      <dgm:prSet presAssocID="{E2A346EB-165F-A842-9364-BA10C9DBAB0D}" presName="background3" presStyleLbl="node3" presStyleIdx="4" presStyleCnt="6"/>
      <dgm:spPr/>
    </dgm:pt>
    <dgm:pt modelId="{AC97858E-ED43-C740-90E3-387B2A674A14}" type="pres">
      <dgm:prSet presAssocID="{E2A346EB-165F-A842-9364-BA10C9DBAB0D}" presName="text3" presStyleLbl="fgAcc3" presStyleIdx="4" presStyleCnt="6">
        <dgm:presLayoutVars>
          <dgm:chPref val="3"/>
        </dgm:presLayoutVars>
      </dgm:prSet>
      <dgm:spPr/>
    </dgm:pt>
    <dgm:pt modelId="{2C6044C2-0C84-C94E-8D70-C59CE63B1921}" type="pres">
      <dgm:prSet presAssocID="{E2A346EB-165F-A842-9364-BA10C9DBAB0D}" presName="hierChild4" presStyleCnt="0"/>
      <dgm:spPr/>
    </dgm:pt>
    <dgm:pt modelId="{E964BE1C-28D4-3846-8E4E-B7F7F1C37BD0}" type="pres">
      <dgm:prSet presAssocID="{25CB2AEC-FC09-1048-89D1-8D66B110D4B3}" presName="Name17" presStyleLbl="parChTrans1D3" presStyleIdx="5" presStyleCnt="6"/>
      <dgm:spPr/>
    </dgm:pt>
    <dgm:pt modelId="{FC28F0AF-A2E8-9847-90CA-1CC7EEA9844B}" type="pres">
      <dgm:prSet presAssocID="{D022C8AD-104A-C745-90D5-6D4B8B25461C}" presName="hierRoot3" presStyleCnt="0"/>
      <dgm:spPr/>
    </dgm:pt>
    <dgm:pt modelId="{988A1969-D47F-A841-9C25-5B181CBE3D13}" type="pres">
      <dgm:prSet presAssocID="{D022C8AD-104A-C745-90D5-6D4B8B25461C}" presName="composite3" presStyleCnt="0"/>
      <dgm:spPr/>
    </dgm:pt>
    <dgm:pt modelId="{173C8D9D-3183-E142-872E-9705D71DA5DA}" type="pres">
      <dgm:prSet presAssocID="{D022C8AD-104A-C745-90D5-6D4B8B25461C}" presName="background3" presStyleLbl="node3" presStyleIdx="5" presStyleCnt="6"/>
      <dgm:spPr/>
    </dgm:pt>
    <dgm:pt modelId="{B8842610-542B-2048-B01A-8994DA0A9EBB}" type="pres">
      <dgm:prSet presAssocID="{D022C8AD-104A-C745-90D5-6D4B8B25461C}" presName="text3" presStyleLbl="fgAcc3" presStyleIdx="5" presStyleCnt="6">
        <dgm:presLayoutVars>
          <dgm:chPref val="3"/>
        </dgm:presLayoutVars>
      </dgm:prSet>
      <dgm:spPr/>
    </dgm:pt>
    <dgm:pt modelId="{606CAFA0-8A39-3841-AFE4-2032C353DAE7}" type="pres">
      <dgm:prSet presAssocID="{D022C8AD-104A-C745-90D5-6D4B8B25461C}" presName="hierChild4" presStyleCnt="0"/>
      <dgm:spPr/>
    </dgm:pt>
    <dgm:pt modelId="{0C926FFD-200A-6C40-83C0-9F7F5BECBCC6}" type="pres">
      <dgm:prSet presAssocID="{88E62B9C-E526-7C45-BBBA-C46EE143CBE5}" presName="Name23" presStyleLbl="parChTrans1D4" presStyleIdx="2" presStyleCnt="5"/>
      <dgm:spPr/>
    </dgm:pt>
    <dgm:pt modelId="{84771541-55F9-7E43-A59B-ADF3B82D3CC4}" type="pres">
      <dgm:prSet presAssocID="{A6F704ED-99D1-A04D-BC70-7DE9011BAAA4}" presName="hierRoot4" presStyleCnt="0"/>
      <dgm:spPr/>
    </dgm:pt>
    <dgm:pt modelId="{0E22DC5B-744A-ED48-803C-F50A869DDC12}" type="pres">
      <dgm:prSet presAssocID="{A6F704ED-99D1-A04D-BC70-7DE9011BAAA4}" presName="composite4" presStyleCnt="0"/>
      <dgm:spPr/>
    </dgm:pt>
    <dgm:pt modelId="{01E6D0BE-DABF-EC4B-8A15-62A1828A73EC}" type="pres">
      <dgm:prSet presAssocID="{A6F704ED-99D1-A04D-BC70-7DE9011BAAA4}" presName="background4" presStyleLbl="node4" presStyleIdx="2" presStyleCnt="5"/>
      <dgm:spPr/>
    </dgm:pt>
    <dgm:pt modelId="{3F16717E-5447-F249-90D4-C3B300B06043}" type="pres">
      <dgm:prSet presAssocID="{A6F704ED-99D1-A04D-BC70-7DE9011BAAA4}" presName="text4" presStyleLbl="fgAcc4" presStyleIdx="2" presStyleCnt="5">
        <dgm:presLayoutVars>
          <dgm:chPref val="3"/>
        </dgm:presLayoutVars>
      </dgm:prSet>
      <dgm:spPr/>
    </dgm:pt>
    <dgm:pt modelId="{80AEC1CC-DDC9-324B-9A73-95BACCD8B6C5}" type="pres">
      <dgm:prSet presAssocID="{A6F704ED-99D1-A04D-BC70-7DE9011BAAA4}" presName="hierChild5" presStyleCnt="0"/>
      <dgm:spPr/>
    </dgm:pt>
    <dgm:pt modelId="{C6AA950D-22E0-1F43-B434-0DAB7058F928}" type="pres">
      <dgm:prSet presAssocID="{C33B1582-6574-F447-8C3A-E7DA07B49294}" presName="Name23" presStyleLbl="parChTrans1D4" presStyleIdx="3" presStyleCnt="5"/>
      <dgm:spPr/>
    </dgm:pt>
    <dgm:pt modelId="{5C4E1EFE-D03E-2548-BEF4-7CED5682CB31}" type="pres">
      <dgm:prSet presAssocID="{8A7A710A-9335-CA46-AEC3-8F6521AE7760}" presName="hierRoot4" presStyleCnt="0"/>
      <dgm:spPr/>
    </dgm:pt>
    <dgm:pt modelId="{7A26B92B-D80A-5741-B451-BBC664FDF822}" type="pres">
      <dgm:prSet presAssocID="{8A7A710A-9335-CA46-AEC3-8F6521AE7760}" presName="composite4" presStyleCnt="0"/>
      <dgm:spPr/>
    </dgm:pt>
    <dgm:pt modelId="{2F718495-0E76-D047-AE70-B953DC175C74}" type="pres">
      <dgm:prSet presAssocID="{8A7A710A-9335-CA46-AEC3-8F6521AE7760}" presName="background4" presStyleLbl="node4" presStyleIdx="3" presStyleCnt="5"/>
      <dgm:spPr/>
    </dgm:pt>
    <dgm:pt modelId="{BDA912CA-0D16-4748-A4FB-6C0C7EC2FF5D}" type="pres">
      <dgm:prSet presAssocID="{8A7A710A-9335-CA46-AEC3-8F6521AE7760}" presName="text4" presStyleLbl="fgAcc4" presStyleIdx="3" presStyleCnt="5">
        <dgm:presLayoutVars>
          <dgm:chPref val="3"/>
        </dgm:presLayoutVars>
      </dgm:prSet>
      <dgm:spPr/>
    </dgm:pt>
    <dgm:pt modelId="{72D81A28-A991-6A40-8F17-87AF1EB5D5F5}" type="pres">
      <dgm:prSet presAssocID="{8A7A710A-9335-CA46-AEC3-8F6521AE7760}" presName="hierChild5" presStyleCnt="0"/>
      <dgm:spPr/>
    </dgm:pt>
    <dgm:pt modelId="{B43C1B8E-1896-9D46-9674-9816970024ED}" type="pres">
      <dgm:prSet presAssocID="{AF444681-9E85-8248-B7EC-AFC1E10F0D9E}" presName="Name23" presStyleLbl="parChTrans1D4" presStyleIdx="4" presStyleCnt="5"/>
      <dgm:spPr/>
    </dgm:pt>
    <dgm:pt modelId="{99BA2E3B-13E4-C348-ACF2-6A69B026539B}" type="pres">
      <dgm:prSet presAssocID="{EB05BB07-B9AA-C348-919F-7C5EFA500540}" presName="hierRoot4" presStyleCnt="0"/>
      <dgm:spPr/>
    </dgm:pt>
    <dgm:pt modelId="{788749C9-35E3-6647-AC33-A7AC5F1C2DB2}" type="pres">
      <dgm:prSet presAssocID="{EB05BB07-B9AA-C348-919F-7C5EFA500540}" presName="composite4" presStyleCnt="0"/>
      <dgm:spPr/>
    </dgm:pt>
    <dgm:pt modelId="{5BB200E4-32B7-4A4D-A496-27666AAC7C28}" type="pres">
      <dgm:prSet presAssocID="{EB05BB07-B9AA-C348-919F-7C5EFA500540}" presName="background4" presStyleLbl="node4" presStyleIdx="4" presStyleCnt="5"/>
      <dgm:spPr/>
    </dgm:pt>
    <dgm:pt modelId="{3AE03F26-0A48-AC42-A1B7-FF3F7B1B46BD}" type="pres">
      <dgm:prSet presAssocID="{EB05BB07-B9AA-C348-919F-7C5EFA500540}" presName="text4" presStyleLbl="fgAcc4" presStyleIdx="4" presStyleCnt="5">
        <dgm:presLayoutVars>
          <dgm:chPref val="3"/>
        </dgm:presLayoutVars>
      </dgm:prSet>
      <dgm:spPr/>
    </dgm:pt>
    <dgm:pt modelId="{F8315041-4F6E-D84D-A1A7-5DF8CA572F53}" type="pres">
      <dgm:prSet presAssocID="{EB05BB07-B9AA-C348-919F-7C5EFA500540}" presName="hierChild5" presStyleCnt="0"/>
      <dgm:spPr/>
    </dgm:pt>
  </dgm:ptLst>
  <dgm:cxnLst>
    <dgm:cxn modelId="{E0AC990A-9F33-EC4B-BEFE-9C1C187014C0}" srcId="{95834D2C-67B9-0146-BFD1-DFF7C8A608FB}" destId="{4D666E0E-A7CA-434F-9A94-1FEAE433FB4D}" srcOrd="2" destOrd="0" parTransId="{0DC5EFD2-4D19-CA4C-B939-EEADC47CB988}" sibTransId="{01B029DB-AB07-B844-9996-7D504B2C0A26}"/>
    <dgm:cxn modelId="{F1BD3B0C-9B74-2541-8C86-50A87ABBF1E5}" type="presOf" srcId="{D8B6812D-5481-474F-A619-1D870C47938C}" destId="{917935C9-4884-6342-BCF7-0950C0AA132B}" srcOrd="0" destOrd="0" presId="urn:microsoft.com/office/officeart/2005/8/layout/hierarchy1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D2C53119-8AA1-234C-A65C-C8DD6634FB4A}" srcId="{2447CE2F-31F1-3D4F-8591-B8596E3DDE6A}" destId="{D022C8AD-104A-C745-90D5-6D4B8B25461C}" srcOrd="2" destOrd="0" parTransId="{25CB2AEC-FC09-1048-89D1-8D66B110D4B3}" sibTransId="{E7D17E14-E4E2-4643-80D4-CCDC41695315}"/>
    <dgm:cxn modelId="{5EB74F1A-C74B-0C4A-A32D-7A86DE6F2398}" srcId="{95834D2C-67B9-0146-BFD1-DFF7C8A608FB}" destId="{46712CAE-4C94-F142-A2D6-3963181DBC11}" srcOrd="0" destOrd="0" parTransId="{2F3DAB79-48F0-F24E-9E58-650D6FF0E4D3}" sibTransId="{7E4CEC06-B612-874E-A8F4-B624E7387554}"/>
    <dgm:cxn modelId="{A820D42C-724C-A646-94A9-71EEFD83BAAE}" type="presOf" srcId="{17DA8C62-C596-AE44-9717-3C5669B85580}" destId="{42A516E4-C4E3-4F4F-9D14-470D3F8539D2}" srcOrd="0" destOrd="0" presId="urn:microsoft.com/office/officeart/2005/8/layout/hierarchy1"/>
    <dgm:cxn modelId="{317EE034-5B4C-BE46-9106-25636260D034}" type="presOf" srcId="{DD6D00FD-9F5D-6D4E-A40C-1F018485AB3F}" destId="{C5273746-79A7-F64A-94C5-05714336B796}" srcOrd="0" destOrd="0" presId="urn:microsoft.com/office/officeart/2005/8/layout/hierarchy1"/>
    <dgm:cxn modelId="{C949723D-C61E-FB4C-8E25-8221F3E5E4E1}" type="presOf" srcId="{896B818A-E3C8-0B49-8CF0-F27ADC387763}" destId="{18176998-F38D-974C-A30D-F5F6610063E0}" srcOrd="0" destOrd="0" presId="urn:microsoft.com/office/officeart/2005/8/layout/hierarchy1"/>
    <dgm:cxn modelId="{ABEF7342-7DC4-5D41-B78E-5FC59D88740B}" type="presOf" srcId="{AF444681-9E85-8248-B7EC-AFC1E10F0D9E}" destId="{B43C1B8E-1896-9D46-9674-9816970024ED}" srcOrd="0" destOrd="0" presId="urn:microsoft.com/office/officeart/2005/8/layout/hierarchy1"/>
    <dgm:cxn modelId="{A1F1B442-5373-A04F-AC54-33922D2FE579}" srcId="{D022C8AD-104A-C745-90D5-6D4B8B25461C}" destId="{A6F704ED-99D1-A04D-BC70-7DE9011BAAA4}" srcOrd="0" destOrd="0" parTransId="{88E62B9C-E526-7C45-BBBA-C46EE143CBE5}" sibTransId="{14C913ED-90AF-E646-B2B9-4E29D0B7B0BD}"/>
    <dgm:cxn modelId="{7F172858-3202-8E47-B2DA-C8D5586967F1}" type="presOf" srcId="{EB05BB07-B9AA-C348-919F-7C5EFA500540}" destId="{3AE03F26-0A48-AC42-A1B7-FF3F7B1B46BD}" srcOrd="0" destOrd="0" presId="urn:microsoft.com/office/officeart/2005/8/layout/hierarchy1"/>
    <dgm:cxn modelId="{7DE15B70-BEB7-5D41-9DD1-0F9AFF996536}" type="presOf" srcId="{D022C8AD-104A-C745-90D5-6D4B8B25461C}" destId="{B8842610-542B-2048-B01A-8994DA0A9EBB}" srcOrd="0" destOrd="0" presId="urn:microsoft.com/office/officeart/2005/8/layout/hierarchy1"/>
    <dgm:cxn modelId="{9CFD8A72-0EE3-BC41-AEE2-15397DC39C21}" srcId="{2447CE2F-31F1-3D4F-8591-B8596E3DDE6A}" destId="{D8B6812D-5481-474F-A619-1D870C47938C}" srcOrd="0" destOrd="0" parTransId="{73AFBE03-3933-FA46-B294-95FF1F4A2367}" sibTransId="{FAEA4BD5-18D9-8247-B0E0-9A002DA56DF5}"/>
    <dgm:cxn modelId="{93834575-BAE6-774D-91C8-721DB4ED73BF}" srcId="{BC35CF19-E9AC-3D44-9FD3-B35E9E4CED8F}" destId="{95834D2C-67B9-0146-BFD1-DFF7C8A608FB}" srcOrd="0" destOrd="0" parTransId="{A5EC3663-35B3-4847-9C0B-1A25D082778B}" sibTransId="{F525A3BE-9DC6-C641-A531-BF345CF92492}"/>
    <dgm:cxn modelId="{95B0F479-9407-2345-B30B-7210658578A4}" type="presOf" srcId="{82A8241D-9468-7443-84EF-B4575009F93C}" destId="{191D6C2C-2F91-AB49-8281-A0E8E3C69912}" srcOrd="0" destOrd="0" presId="urn:microsoft.com/office/officeart/2005/8/layout/hierarchy1"/>
    <dgm:cxn modelId="{D149618B-86B6-8749-9913-0127163EBD8A}" srcId="{A6F704ED-99D1-A04D-BC70-7DE9011BAAA4}" destId="{8A7A710A-9335-CA46-AEC3-8F6521AE7760}" srcOrd="0" destOrd="0" parTransId="{C33B1582-6574-F447-8C3A-E7DA07B49294}" sibTransId="{CDF240E4-DFC5-F04B-8DD4-83AC67E0D48C}"/>
    <dgm:cxn modelId="{9AC50691-3DFD-CD44-BBB2-B051E426D89B}" srcId="{BC35CF19-E9AC-3D44-9FD3-B35E9E4CED8F}" destId="{2447CE2F-31F1-3D4F-8591-B8596E3DDE6A}" srcOrd="1" destOrd="0" parTransId="{17DA8C62-C596-AE44-9717-3C5669B85580}" sibTransId="{8B9623E6-57CF-214D-A8BA-98D73EB1D9D1}"/>
    <dgm:cxn modelId="{9ED22D92-16F1-8044-8DD1-F5055B51D8FB}" type="presOf" srcId="{0DC5EFD2-4D19-CA4C-B939-EEADC47CB988}" destId="{6D8800E4-B13C-2441-BD5F-F9C68D47630E}" srcOrd="0" destOrd="0" presId="urn:microsoft.com/office/officeart/2005/8/layout/hierarchy1"/>
    <dgm:cxn modelId="{CDEC2594-31A8-FB46-9393-D95160866C3D}" type="presOf" srcId="{73AFBE03-3933-FA46-B294-95FF1F4A2367}" destId="{1D19509E-E1D6-9749-9A96-A0A1D39980A5}" srcOrd="0" destOrd="0" presId="urn:microsoft.com/office/officeart/2005/8/layout/hierarchy1"/>
    <dgm:cxn modelId="{00CC0A99-17A1-104B-BAC8-14A2AE8FF2E3}" type="presOf" srcId="{A6F704ED-99D1-A04D-BC70-7DE9011BAAA4}" destId="{3F16717E-5447-F249-90D4-C3B300B06043}" srcOrd="0" destOrd="0" presId="urn:microsoft.com/office/officeart/2005/8/layout/hierarchy1"/>
    <dgm:cxn modelId="{62134E99-1D68-1042-9024-A8EB0F2CC2D6}" type="presOf" srcId="{920CA01B-72F3-FC4F-8009-756CB5E596EF}" destId="{06A935B4-E945-134B-97BF-5D9204A891B9}" srcOrd="0" destOrd="0" presId="urn:microsoft.com/office/officeart/2005/8/layout/hierarchy1"/>
    <dgm:cxn modelId="{8015CB9C-44E2-514C-BF17-A548B291D246}" srcId="{68547B46-C040-9D48-878F-4F1F7D3BEDF1}" destId="{BC35CF19-E9AC-3D44-9FD3-B35E9E4CED8F}" srcOrd="0" destOrd="0" parTransId="{4D3B7BA2-1262-9647-9D78-9463A6646ECA}" sibTransId="{691C24B4-8434-8746-97C8-8386A35C59F8}"/>
    <dgm:cxn modelId="{35D89B9D-6FF5-A44E-A312-E105FFECFA38}" type="presOf" srcId="{E3CB4866-8CB1-3744-AD32-32CC2E43A2EC}" destId="{70CAA4E5-BD84-964D-817F-9E31FDF47D11}" srcOrd="0" destOrd="0" presId="urn:microsoft.com/office/officeart/2005/8/layout/hierarchy1"/>
    <dgm:cxn modelId="{84C8C6A7-9F15-EB49-A10B-F78FCD6E0604}" type="presOf" srcId="{88E62B9C-E526-7C45-BBBA-C46EE143CBE5}" destId="{0C926FFD-200A-6C40-83C0-9F7F5BECBCC6}" srcOrd="0" destOrd="0" presId="urn:microsoft.com/office/officeart/2005/8/layout/hierarchy1"/>
    <dgm:cxn modelId="{408CB0A9-1709-2B4A-A0A3-3F108FACA654}" type="presOf" srcId="{25CB2AEC-FC09-1048-89D1-8D66B110D4B3}" destId="{E964BE1C-28D4-3846-8E4E-B7F7F1C37BD0}" srcOrd="0" destOrd="0" presId="urn:microsoft.com/office/officeart/2005/8/layout/hierarchy1"/>
    <dgm:cxn modelId="{EB7675AB-D043-1844-B7E2-DAA147A5144D}" type="presOf" srcId="{2447CE2F-31F1-3D4F-8591-B8596E3DDE6A}" destId="{9EEC81AE-6EB5-AA40-BA6A-9D5A1EEF385B}" srcOrd="0" destOrd="0" presId="urn:microsoft.com/office/officeart/2005/8/layout/hierarchy1"/>
    <dgm:cxn modelId="{E72E45AF-983A-9942-A8F0-8DC36DC3F01E}" type="presOf" srcId="{C33B1582-6574-F447-8C3A-E7DA07B49294}" destId="{C6AA950D-22E0-1F43-B434-0DAB7058F928}" srcOrd="0" destOrd="0" presId="urn:microsoft.com/office/officeart/2005/8/layout/hierarchy1"/>
    <dgm:cxn modelId="{1333F5B1-EABF-CD45-8E45-8C9A24FD1105}" type="presOf" srcId="{46712CAE-4C94-F142-A2D6-3963181DBC11}" destId="{97E7664C-7A7C-4542-AAE0-1BAC6B3F49DC}" srcOrd="0" destOrd="0" presId="urn:microsoft.com/office/officeart/2005/8/layout/hierarchy1"/>
    <dgm:cxn modelId="{588A03B7-F05E-F346-9013-88BD32C1B8BD}" type="presOf" srcId="{E2A346EB-165F-A842-9364-BA10C9DBAB0D}" destId="{AC97858E-ED43-C740-90E3-387B2A674A14}" srcOrd="0" destOrd="0" presId="urn:microsoft.com/office/officeart/2005/8/layout/hierarchy1"/>
    <dgm:cxn modelId="{C16984B9-636C-C644-A38F-A32BADC0F588}" type="presOf" srcId="{8A7A710A-9335-CA46-AEC3-8F6521AE7760}" destId="{BDA912CA-0D16-4748-A4FB-6C0C7EC2FF5D}" srcOrd="0" destOrd="0" presId="urn:microsoft.com/office/officeart/2005/8/layout/hierarchy1"/>
    <dgm:cxn modelId="{C00116C0-2E74-5F44-945F-C694BBD85703}" srcId="{A6F704ED-99D1-A04D-BC70-7DE9011BAAA4}" destId="{EB05BB07-B9AA-C348-919F-7C5EFA500540}" srcOrd="1" destOrd="0" parTransId="{AF444681-9E85-8248-B7EC-AFC1E10F0D9E}" sibTransId="{1776A5B2-C066-0440-B3DE-F1ECA566441F}"/>
    <dgm:cxn modelId="{84CD31C2-8CDF-3B40-B9D8-57B4ACEDAB28}" type="presOf" srcId="{A5EC3663-35B3-4847-9C0B-1A25D082778B}" destId="{E00C37D1-9770-2E4B-AD76-9ED50CA20062}" srcOrd="0" destOrd="0" presId="urn:microsoft.com/office/officeart/2005/8/layout/hierarchy1"/>
    <dgm:cxn modelId="{B37DCECA-73D6-3944-A363-4BCD3C6FB60E}" type="presOf" srcId="{95834D2C-67B9-0146-BFD1-DFF7C8A608FB}" destId="{1187169A-E460-2041-8D23-FDF095B3DD16}" srcOrd="0" destOrd="0" presId="urn:microsoft.com/office/officeart/2005/8/layout/hierarchy1"/>
    <dgm:cxn modelId="{DD1B08D3-9105-8747-9CEB-1029A2282299}" type="presOf" srcId="{062EED59-AE8E-164D-A0DB-683675A74976}" destId="{319A237D-01D3-0846-843C-7EFD138D3A42}" srcOrd="0" destOrd="0" presId="urn:microsoft.com/office/officeart/2005/8/layout/hierarchy1"/>
    <dgm:cxn modelId="{E8C7ADE3-4623-AD46-82FD-45300AD36A7E}" type="presOf" srcId="{BC35CF19-E9AC-3D44-9FD3-B35E9E4CED8F}" destId="{1C2A61CB-D5B2-1240-B5B1-DE78ECCF80E5}" srcOrd="0" destOrd="0" presId="urn:microsoft.com/office/officeart/2005/8/layout/hierarchy1"/>
    <dgm:cxn modelId="{C0658DE8-5BC0-3C49-B2D6-AACB7180FA35}" type="presOf" srcId="{2F3DAB79-48F0-F24E-9E58-650D6FF0E4D3}" destId="{024A0528-9171-444D-8175-B12BAF8E259F}" srcOrd="0" destOrd="0" presId="urn:microsoft.com/office/officeart/2005/8/layout/hierarchy1"/>
    <dgm:cxn modelId="{B8692BE9-9EC8-2242-A942-16898A4F7698}" type="presOf" srcId="{4D666E0E-A7CA-434F-9A94-1FEAE433FB4D}" destId="{C904F97F-7176-D24E-B617-65CE10A9D54F}" srcOrd="0" destOrd="0" presId="urn:microsoft.com/office/officeart/2005/8/layout/hierarchy1"/>
    <dgm:cxn modelId="{1E0ABCF0-639A-6345-A241-4EBDF21B6878}" srcId="{4D666E0E-A7CA-434F-9A94-1FEAE433FB4D}" destId="{896B818A-E3C8-0B49-8CF0-F27ADC387763}" srcOrd="0" destOrd="0" parTransId="{489F9453-C791-A74B-9410-13CECECCD283}" sibTransId="{DD4EBF18-AE3F-7349-B958-634C1B89748A}"/>
    <dgm:cxn modelId="{852A6FF2-49B7-1A4E-A331-82E038413BC4}" type="presOf" srcId="{489F9453-C791-A74B-9410-13CECECCD283}" destId="{8B136EF3-23D8-5D4B-87BE-28FB732AF651}" srcOrd="0" destOrd="0" presId="urn:microsoft.com/office/officeart/2005/8/layout/hierarchy1"/>
    <dgm:cxn modelId="{756D7DF9-4331-ED40-A045-AD21BB396001}" srcId="{2447CE2F-31F1-3D4F-8591-B8596E3DDE6A}" destId="{E2A346EB-165F-A842-9364-BA10C9DBAB0D}" srcOrd="1" destOrd="0" parTransId="{DD6D00FD-9F5D-6D4E-A40C-1F018485AB3F}" sibTransId="{0DC8F3F9-0AE9-BC4B-9458-51A7BC84FEA0}"/>
    <dgm:cxn modelId="{5CF887FA-4D81-1247-B5D6-F8967C50A697}" srcId="{4D666E0E-A7CA-434F-9A94-1FEAE433FB4D}" destId="{E3CB4866-8CB1-3744-AD32-32CC2E43A2EC}" srcOrd="1" destOrd="0" parTransId="{920CA01B-72F3-FC4F-8009-756CB5E596EF}" sibTransId="{ABAC383D-9D60-FE47-891D-F2C6DEFC73D9}"/>
    <dgm:cxn modelId="{6A1EBCFA-D932-5241-BB04-21947F0C02D4}" srcId="{95834D2C-67B9-0146-BFD1-DFF7C8A608FB}" destId="{82A8241D-9468-7443-84EF-B4575009F93C}" srcOrd="1" destOrd="0" parTransId="{062EED59-AE8E-164D-A0DB-683675A74976}" sibTransId="{FAB93B59-D80B-9545-B172-421EAEBAAE2F}"/>
    <dgm:cxn modelId="{8801B7F0-72E5-4648-B297-EF9BC7F7B4CD}" type="presParOf" srcId="{0C7C20C9-23C2-7043-B149-ED5D77BCA347}" destId="{85CE2EAE-5C84-F942-A343-2E3F0E843346}" srcOrd="0" destOrd="0" presId="urn:microsoft.com/office/officeart/2005/8/layout/hierarchy1"/>
    <dgm:cxn modelId="{B2C39948-06BE-3642-8FD5-A6B2056F5569}" type="presParOf" srcId="{85CE2EAE-5C84-F942-A343-2E3F0E843346}" destId="{FD9D6DA9-945C-F84C-AAD0-D1A4D7569A57}" srcOrd="0" destOrd="0" presId="urn:microsoft.com/office/officeart/2005/8/layout/hierarchy1"/>
    <dgm:cxn modelId="{A77196B2-D5B1-7D49-A483-7078D660D3D4}" type="presParOf" srcId="{FD9D6DA9-945C-F84C-AAD0-D1A4D7569A57}" destId="{6F62A3D9-B2D8-7B4C-93C3-73FAF5AD764A}" srcOrd="0" destOrd="0" presId="urn:microsoft.com/office/officeart/2005/8/layout/hierarchy1"/>
    <dgm:cxn modelId="{FAFA884A-257C-6748-BE55-5DA69C4F4C38}" type="presParOf" srcId="{FD9D6DA9-945C-F84C-AAD0-D1A4D7569A57}" destId="{1C2A61CB-D5B2-1240-B5B1-DE78ECCF80E5}" srcOrd="1" destOrd="0" presId="urn:microsoft.com/office/officeart/2005/8/layout/hierarchy1"/>
    <dgm:cxn modelId="{8BFE3C81-CFDE-C641-BC7F-2A15791295AF}" type="presParOf" srcId="{85CE2EAE-5C84-F942-A343-2E3F0E843346}" destId="{4094894A-7D47-D347-B423-C4E6E94369BD}" srcOrd="1" destOrd="0" presId="urn:microsoft.com/office/officeart/2005/8/layout/hierarchy1"/>
    <dgm:cxn modelId="{4D043435-4626-DA42-A801-EA8CC926914C}" type="presParOf" srcId="{4094894A-7D47-D347-B423-C4E6E94369BD}" destId="{E00C37D1-9770-2E4B-AD76-9ED50CA20062}" srcOrd="0" destOrd="0" presId="urn:microsoft.com/office/officeart/2005/8/layout/hierarchy1"/>
    <dgm:cxn modelId="{48000CEE-A07C-7545-807B-5A98A6A4E070}" type="presParOf" srcId="{4094894A-7D47-D347-B423-C4E6E94369BD}" destId="{BADED510-613B-724D-86F4-69653C217265}" srcOrd="1" destOrd="0" presId="urn:microsoft.com/office/officeart/2005/8/layout/hierarchy1"/>
    <dgm:cxn modelId="{5865741C-4428-9441-879A-48F0BD7D4B07}" type="presParOf" srcId="{BADED510-613B-724D-86F4-69653C217265}" destId="{08563291-DBF0-B84E-9022-0DCACCF1CFC6}" srcOrd="0" destOrd="0" presId="urn:microsoft.com/office/officeart/2005/8/layout/hierarchy1"/>
    <dgm:cxn modelId="{89EB912F-CF35-E64E-A958-E06CADB1CDC9}" type="presParOf" srcId="{08563291-DBF0-B84E-9022-0DCACCF1CFC6}" destId="{D4EA1F7D-38DD-0B47-85E2-11566EC17781}" srcOrd="0" destOrd="0" presId="urn:microsoft.com/office/officeart/2005/8/layout/hierarchy1"/>
    <dgm:cxn modelId="{3D77800B-BDBC-3047-A45A-89E5D1A84F19}" type="presParOf" srcId="{08563291-DBF0-B84E-9022-0DCACCF1CFC6}" destId="{1187169A-E460-2041-8D23-FDF095B3DD16}" srcOrd="1" destOrd="0" presId="urn:microsoft.com/office/officeart/2005/8/layout/hierarchy1"/>
    <dgm:cxn modelId="{E2DE5E16-2400-4F4F-BCA5-E446AD4403F5}" type="presParOf" srcId="{BADED510-613B-724D-86F4-69653C217265}" destId="{9E098D8D-F2B4-E749-96D6-7F4069E60EE4}" srcOrd="1" destOrd="0" presId="urn:microsoft.com/office/officeart/2005/8/layout/hierarchy1"/>
    <dgm:cxn modelId="{4951F121-A453-234E-A214-3ADAE7958EF6}" type="presParOf" srcId="{9E098D8D-F2B4-E749-96D6-7F4069E60EE4}" destId="{024A0528-9171-444D-8175-B12BAF8E259F}" srcOrd="0" destOrd="0" presId="urn:microsoft.com/office/officeart/2005/8/layout/hierarchy1"/>
    <dgm:cxn modelId="{08341FDE-048D-7249-B1E9-4C424211315B}" type="presParOf" srcId="{9E098D8D-F2B4-E749-96D6-7F4069E60EE4}" destId="{5FD17300-5BC3-8944-8F27-E5BF89A27A3A}" srcOrd="1" destOrd="0" presId="urn:microsoft.com/office/officeart/2005/8/layout/hierarchy1"/>
    <dgm:cxn modelId="{3488E534-8E4E-6540-B8B0-F3296E8421BA}" type="presParOf" srcId="{5FD17300-5BC3-8944-8F27-E5BF89A27A3A}" destId="{1373DBF3-186B-7149-8CB7-49A657D730D2}" srcOrd="0" destOrd="0" presId="urn:microsoft.com/office/officeart/2005/8/layout/hierarchy1"/>
    <dgm:cxn modelId="{CC5010DD-BE20-5148-9B80-D60C45C814E4}" type="presParOf" srcId="{1373DBF3-186B-7149-8CB7-49A657D730D2}" destId="{756BBCC2-0458-7644-8B95-85FB686DDB50}" srcOrd="0" destOrd="0" presId="urn:microsoft.com/office/officeart/2005/8/layout/hierarchy1"/>
    <dgm:cxn modelId="{77DC6FC0-1838-1C4B-895C-92545FC3CD76}" type="presParOf" srcId="{1373DBF3-186B-7149-8CB7-49A657D730D2}" destId="{97E7664C-7A7C-4542-AAE0-1BAC6B3F49DC}" srcOrd="1" destOrd="0" presId="urn:microsoft.com/office/officeart/2005/8/layout/hierarchy1"/>
    <dgm:cxn modelId="{751177A9-A033-5442-88BA-0060E1041C90}" type="presParOf" srcId="{5FD17300-5BC3-8944-8F27-E5BF89A27A3A}" destId="{6219FE36-966E-1845-AF2C-08B8C22EA5C5}" srcOrd="1" destOrd="0" presId="urn:microsoft.com/office/officeart/2005/8/layout/hierarchy1"/>
    <dgm:cxn modelId="{116A604E-D365-2B4E-BD05-C262489443FA}" type="presParOf" srcId="{9E098D8D-F2B4-E749-96D6-7F4069E60EE4}" destId="{319A237D-01D3-0846-843C-7EFD138D3A42}" srcOrd="2" destOrd="0" presId="urn:microsoft.com/office/officeart/2005/8/layout/hierarchy1"/>
    <dgm:cxn modelId="{A3D72EE5-6DC3-854C-B1B9-0C9AAA218A72}" type="presParOf" srcId="{9E098D8D-F2B4-E749-96D6-7F4069E60EE4}" destId="{FB78ABA3-2169-B04E-802B-86DE26606589}" srcOrd="3" destOrd="0" presId="urn:microsoft.com/office/officeart/2005/8/layout/hierarchy1"/>
    <dgm:cxn modelId="{D6024F94-736D-0845-A999-3F0F52E1A267}" type="presParOf" srcId="{FB78ABA3-2169-B04E-802B-86DE26606589}" destId="{2D903B17-201C-C242-B7AE-9927B3609E09}" srcOrd="0" destOrd="0" presId="urn:microsoft.com/office/officeart/2005/8/layout/hierarchy1"/>
    <dgm:cxn modelId="{10BC9FBB-8DE7-6646-BA81-97ECAB594370}" type="presParOf" srcId="{2D903B17-201C-C242-B7AE-9927B3609E09}" destId="{1719998A-5608-E746-8F6A-614926F97E96}" srcOrd="0" destOrd="0" presId="urn:microsoft.com/office/officeart/2005/8/layout/hierarchy1"/>
    <dgm:cxn modelId="{490FDBFA-5B40-514E-B16D-7C66B0B95612}" type="presParOf" srcId="{2D903B17-201C-C242-B7AE-9927B3609E09}" destId="{191D6C2C-2F91-AB49-8281-A0E8E3C69912}" srcOrd="1" destOrd="0" presId="urn:microsoft.com/office/officeart/2005/8/layout/hierarchy1"/>
    <dgm:cxn modelId="{6616FD1D-C67E-974B-B490-E451E0114580}" type="presParOf" srcId="{FB78ABA3-2169-B04E-802B-86DE26606589}" destId="{71CA1949-843A-0342-A39A-6F4E16CE72F7}" srcOrd="1" destOrd="0" presId="urn:microsoft.com/office/officeart/2005/8/layout/hierarchy1"/>
    <dgm:cxn modelId="{7C1F3432-C13E-6F40-9C18-5D8EFBD19239}" type="presParOf" srcId="{9E098D8D-F2B4-E749-96D6-7F4069E60EE4}" destId="{6D8800E4-B13C-2441-BD5F-F9C68D47630E}" srcOrd="4" destOrd="0" presId="urn:microsoft.com/office/officeart/2005/8/layout/hierarchy1"/>
    <dgm:cxn modelId="{ACD26FFF-6913-244C-8AEF-E9567B75B48D}" type="presParOf" srcId="{9E098D8D-F2B4-E749-96D6-7F4069E60EE4}" destId="{B430C105-F207-E44F-8135-90EEE1ED99E6}" srcOrd="5" destOrd="0" presId="urn:microsoft.com/office/officeart/2005/8/layout/hierarchy1"/>
    <dgm:cxn modelId="{37963C37-129A-234A-AC0E-001DCBD82007}" type="presParOf" srcId="{B430C105-F207-E44F-8135-90EEE1ED99E6}" destId="{15AD6166-7E37-C84A-A704-5740491CF8DF}" srcOrd="0" destOrd="0" presId="urn:microsoft.com/office/officeart/2005/8/layout/hierarchy1"/>
    <dgm:cxn modelId="{B1CDD354-5627-EB4A-953C-63000544BB3B}" type="presParOf" srcId="{15AD6166-7E37-C84A-A704-5740491CF8DF}" destId="{98613943-60AF-124C-AF20-A8B33D60CB8A}" srcOrd="0" destOrd="0" presId="urn:microsoft.com/office/officeart/2005/8/layout/hierarchy1"/>
    <dgm:cxn modelId="{00619194-D929-AC4D-9C1D-AF157DBF6E80}" type="presParOf" srcId="{15AD6166-7E37-C84A-A704-5740491CF8DF}" destId="{C904F97F-7176-D24E-B617-65CE10A9D54F}" srcOrd="1" destOrd="0" presId="urn:microsoft.com/office/officeart/2005/8/layout/hierarchy1"/>
    <dgm:cxn modelId="{C4787DED-ECD1-0C47-841E-AAF78BD77BB7}" type="presParOf" srcId="{B430C105-F207-E44F-8135-90EEE1ED99E6}" destId="{3BF79D08-D2FF-4D45-8B54-7FE8B0182A6F}" srcOrd="1" destOrd="0" presId="urn:microsoft.com/office/officeart/2005/8/layout/hierarchy1"/>
    <dgm:cxn modelId="{E3100102-2205-174F-BB8B-61FA1F125D69}" type="presParOf" srcId="{3BF79D08-D2FF-4D45-8B54-7FE8B0182A6F}" destId="{8B136EF3-23D8-5D4B-87BE-28FB732AF651}" srcOrd="0" destOrd="0" presId="urn:microsoft.com/office/officeart/2005/8/layout/hierarchy1"/>
    <dgm:cxn modelId="{85530238-D492-9144-9643-B15B9E611F2C}" type="presParOf" srcId="{3BF79D08-D2FF-4D45-8B54-7FE8B0182A6F}" destId="{EC37B3BB-42AE-494D-B016-644EA596DAD7}" srcOrd="1" destOrd="0" presId="urn:microsoft.com/office/officeart/2005/8/layout/hierarchy1"/>
    <dgm:cxn modelId="{0BEC84FE-B4E8-DA48-A711-7460D79C993F}" type="presParOf" srcId="{EC37B3BB-42AE-494D-B016-644EA596DAD7}" destId="{5BD348C4-3907-7C42-B805-1209B0FA143F}" srcOrd="0" destOrd="0" presId="urn:microsoft.com/office/officeart/2005/8/layout/hierarchy1"/>
    <dgm:cxn modelId="{A08B4D3B-B0C8-F84B-9752-79C7D270DDB4}" type="presParOf" srcId="{5BD348C4-3907-7C42-B805-1209B0FA143F}" destId="{760F41A2-934C-8E4E-81DB-F0481F56F833}" srcOrd="0" destOrd="0" presId="urn:microsoft.com/office/officeart/2005/8/layout/hierarchy1"/>
    <dgm:cxn modelId="{CE9D84A8-FFED-4143-B827-2CF5BAF0E674}" type="presParOf" srcId="{5BD348C4-3907-7C42-B805-1209B0FA143F}" destId="{18176998-F38D-974C-A30D-F5F6610063E0}" srcOrd="1" destOrd="0" presId="urn:microsoft.com/office/officeart/2005/8/layout/hierarchy1"/>
    <dgm:cxn modelId="{A6FAA30C-68C6-8A47-9E19-284370A4CB88}" type="presParOf" srcId="{EC37B3BB-42AE-494D-B016-644EA596DAD7}" destId="{5B7C7D7B-CB4A-3340-9F57-F33F6021E74B}" srcOrd="1" destOrd="0" presId="urn:microsoft.com/office/officeart/2005/8/layout/hierarchy1"/>
    <dgm:cxn modelId="{9CA634C1-FE8F-8D46-9EBB-8FFF4E16DFAC}" type="presParOf" srcId="{3BF79D08-D2FF-4D45-8B54-7FE8B0182A6F}" destId="{06A935B4-E945-134B-97BF-5D9204A891B9}" srcOrd="2" destOrd="0" presId="urn:microsoft.com/office/officeart/2005/8/layout/hierarchy1"/>
    <dgm:cxn modelId="{61093E14-6554-3D43-AC23-599A38D245D9}" type="presParOf" srcId="{3BF79D08-D2FF-4D45-8B54-7FE8B0182A6F}" destId="{01EA78E1-C29F-A944-AD44-C90545A69389}" srcOrd="3" destOrd="0" presId="urn:microsoft.com/office/officeart/2005/8/layout/hierarchy1"/>
    <dgm:cxn modelId="{7C361D16-1EAC-FE48-94A2-E85FD9BD2393}" type="presParOf" srcId="{01EA78E1-C29F-A944-AD44-C90545A69389}" destId="{A3142B1F-C8C9-AB45-9501-1E6461304521}" srcOrd="0" destOrd="0" presId="urn:microsoft.com/office/officeart/2005/8/layout/hierarchy1"/>
    <dgm:cxn modelId="{DFD97969-7C6B-6F40-8D48-FB894AB31CF4}" type="presParOf" srcId="{A3142B1F-C8C9-AB45-9501-1E6461304521}" destId="{FE742DB6-70F8-F640-BAE8-05F3FC806339}" srcOrd="0" destOrd="0" presId="urn:microsoft.com/office/officeart/2005/8/layout/hierarchy1"/>
    <dgm:cxn modelId="{D980EC9B-6E19-B744-882A-C5B342C43CD1}" type="presParOf" srcId="{A3142B1F-C8C9-AB45-9501-1E6461304521}" destId="{70CAA4E5-BD84-964D-817F-9E31FDF47D11}" srcOrd="1" destOrd="0" presId="urn:microsoft.com/office/officeart/2005/8/layout/hierarchy1"/>
    <dgm:cxn modelId="{4B84E373-D0BE-8B4A-8B59-93969A95F68A}" type="presParOf" srcId="{01EA78E1-C29F-A944-AD44-C90545A69389}" destId="{3DD3CF17-FAC2-6B40-B896-53820DE7AB47}" srcOrd="1" destOrd="0" presId="urn:microsoft.com/office/officeart/2005/8/layout/hierarchy1"/>
    <dgm:cxn modelId="{4A9ACDF0-4924-F942-B130-8D8AE87F717B}" type="presParOf" srcId="{4094894A-7D47-D347-B423-C4E6E94369BD}" destId="{42A516E4-C4E3-4F4F-9D14-470D3F8539D2}" srcOrd="2" destOrd="0" presId="urn:microsoft.com/office/officeart/2005/8/layout/hierarchy1"/>
    <dgm:cxn modelId="{E819B36B-7910-E244-81AC-BF11588752F2}" type="presParOf" srcId="{4094894A-7D47-D347-B423-C4E6E94369BD}" destId="{A4CD40CF-194C-794B-8BEB-4009170EC0AE}" srcOrd="3" destOrd="0" presId="urn:microsoft.com/office/officeart/2005/8/layout/hierarchy1"/>
    <dgm:cxn modelId="{9D267B4F-4E68-C14D-9141-7D7A02DA0442}" type="presParOf" srcId="{A4CD40CF-194C-794B-8BEB-4009170EC0AE}" destId="{BDF1BEF5-B1B8-1A40-8F15-DD11344610CF}" srcOrd="0" destOrd="0" presId="urn:microsoft.com/office/officeart/2005/8/layout/hierarchy1"/>
    <dgm:cxn modelId="{9D16B808-AA95-BD46-A9BF-61F5A18E03A3}" type="presParOf" srcId="{BDF1BEF5-B1B8-1A40-8F15-DD11344610CF}" destId="{D5A9ECC5-0D9D-E84E-9858-AB41272C4D1F}" srcOrd="0" destOrd="0" presId="urn:microsoft.com/office/officeart/2005/8/layout/hierarchy1"/>
    <dgm:cxn modelId="{DB94F846-796D-1F46-A746-47BEC28CC6C2}" type="presParOf" srcId="{BDF1BEF5-B1B8-1A40-8F15-DD11344610CF}" destId="{9EEC81AE-6EB5-AA40-BA6A-9D5A1EEF385B}" srcOrd="1" destOrd="0" presId="urn:microsoft.com/office/officeart/2005/8/layout/hierarchy1"/>
    <dgm:cxn modelId="{EBA23202-562A-1C45-9FF0-34B593022CA3}" type="presParOf" srcId="{A4CD40CF-194C-794B-8BEB-4009170EC0AE}" destId="{4F083059-9C58-2D4A-9312-73DD6CD64A95}" srcOrd="1" destOrd="0" presId="urn:microsoft.com/office/officeart/2005/8/layout/hierarchy1"/>
    <dgm:cxn modelId="{18642501-120B-C04C-99D3-8A99D3E4ABDB}" type="presParOf" srcId="{4F083059-9C58-2D4A-9312-73DD6CD64A95}" destId="{1D19509E-E1D6-9749-9A96-A0A1D39980A5}" srcOrd="0" destOrd="0" presId="urn:microsoft.com/office/officeart/2005/8/layout/hierarchy1"/>
    <dgm:cxn modelId="{470DCF81-0555-D841-A4D4-71FD05B1853B}" type="presParOf" srcId="{4F083059-9C58-2D4A-9312-73DD6CD64A95}" destId="{462B90E8-983B-7A47-9CBA-598D5615B038}" srcOrd="1" destOrd="0" presId="urn:microsoft.com/office/officeart/2005/8/layout/hierarchy1"/>
    <dgm:cxn modelId="{6872527D-DCCA-1A4D-B719-59C13AB98262}" type="presParOf" srcId="{462B90E8-983B-7A47-9CBA-598D5615B038}" destId="{8341FBE3-6CC3-E648-8344-7CCED2843F4F}" srcOrd="0" destOrd="0" presId="urn:microsoft.com/office/officeart/2005/8/layout/hierarchy1"/>
    <dgm:cxn modelId="{9857FE27-0999-CA4D-8A88-B576D82EB4AE}" type="presParOf" srcId="{8341FBE3-6CC3-E648-8344-7CCED2843F4F}" destId="{3F20F86A-E019-DF40-9942-81B9700F8102}" srcOrd="0" destOrd="0" presId="urn:microsoft.com/office/officeart/2005/8/layout/hierarchy1"/>
    <dgm:cxn modelId="{49E141D6-21CC-6641-845F-79F8CE4E678B}" type="presParOf" srcId="{8341FBE3-6CC3-E648-8344-7CCED2843F4F}" destId="{917935C9-4884-6342-BCF7-0950C0AA132B}" srcOrd="1" destOrd="0" presId="urn:microsoft.com/office/officeart/2005/8/layout/hierarchy1"/>
    <dgm:cxn modelId="{70C9F3D6-E02A-944E-B33F-E18B80B565A0}" type="presParOf" srcId="{462B90E8-983B-7A47-9CBA-598D5615B038}" destId="{02DB61E4-D9D4-3040-B10F-4D12A3C53060}" srcOrd="1" destOrd="0" presId="urn:microsoft.com/office/officeart/2005/8/layout/hierarchy1"/>
    <dgm:cxn modelId="{C133D392-4C4D-C942-AA40-39A44EAC5653}" type="presParOf" srcId="{4F083059-9C58-2D4A-9312-73DD6CD64A95}" destId="{C5273746-79A7-F64A-94C5-05714336B796}" srcOrd="2" destOrd="0" presId="urn:microsoft.com/office/officeart/2005/8/layout/hierarchy1"/>
    <dgm:cxn modelId="{E9C74E99-E9F6-DB47-A8B6-DAFBC658126F}" type="presParOf" srcId="{4F083059-9C58-2D4A-9312-73DD6CD64A95}" destId="{2068925B-9AF7-CB42-8A3D-22B47C5CBCC0}" srcOrd="3" destOrd="0" presId="urn:microsoft.com/office/officeart/2005/8/layout/hierarchy1"/>
    <dgm:cxn modelId="{5E8331FD-5452-9242-8184-2034244A5BD5}" type="presParOf" srcId="{2068925B-9AF7-CB42-8A3D-22B47C5CBCC0}" destId="{E0E71E69-5960-9648-9DD9-6A1790D2E976}" srcOrd="0" destOrd="0" presId="urn:microsoft.com/office/officeart/2005/8/layout/hierarchy1"/>
    <dgm:cxn modelId="{CDE76D41-C2E1-4542-9E0F-DA9AE01B0B75}" type="presParOf" srcId="{E0E71E69-5960-9648-9DD9-6A1790D2E976}" destId="{D3CBDBAD-E36C-F94D-85FD-BB32481DFA54}" srcOrd="0" destOrd="0" presId="urn:microsoft.com/office/officeart/2005/8/layout/hierarchy1"/>
    <dgm:cxn modelId="{A65E938D-DCAF-4943-873E-63EE76FBE4A7}" type="presParOf" srcId="{E0E71E69-5960-9648-9DD9-6A1790D2E976}" destId="{AC97858E-ED43-C740-90E3-387B2A674A14}" srcOrd="1" destOrd="0" presId="urn:microsoft.com/office/officeart/2005/8/layout/hierarchy1"/>
    <dgm:cxn modelId="{8DCD02E0-E1F6-5448-9925-F64032E1D312}" type="presParOf" srcId="{2068925B-9AF7-CB42-8A3D-22B47C5CBCC0}" destId="{2C6044C2-0C84-C94E-8D70-C59CE63B1921}" srcOrd="1" destOrd="0" presId="urn:microsoft.com/office/officeart/2005/8/layout/hierarchy1"/>
    <dgm:cxn modelId="{13564F32-5B51-6045-AA2A-079313DA9AEF}" type="presParOf" srcId="{4F083059-9C58-2D4A-9312-73DD6CD64A95}" destId="{E964BE1C-28D4-3846-8E4E-B7F7F1C37BD0}" srcOrd="4" destOrd="0" presId="urn:microsoft.com/office/officeart/2005/8/layout/hierarchy1"/>
    <dgm:cxn modelId="{B7CA07B1-283D-194A-8789-590A9B90D05E}" type="presParOf" srcId="{4F083059-9C58-2D4A-9312-73DD6CD64A95}" destId="{FC28F0AF-A2E8-9847-90CA-1CC7EEA9844B}" srcOrd="5" destOrd="0" presId="urn:microsoft.com/office/officeart/2005/8/layout/hierarchy1"/>
    <dgm:cxn modelId="{10047007-E1FD-A949-B24E-62CDA2E45E22}" type="presParOf" srcId="{FC28F0AF-A2E8-9847-90CA-1CC7EEA9844B}" destId="{988A1969-D47F-A841-9C25-5B181CBE3D13}" srcOrd="0" destOrd="0" presId="urn:microsoft.com/office/officeart/2005/8/layout/hierarchy1"/>
    <dgm:cxn modelId="{5C5CFA42-930E-2742-9FF0-9DFF83518CFF}" type="presParOf" srcId="{988A1969-D47F-A841-9C25-5B181CBE3D13}" destId="{173C8D9D-3183-E142-872E-9705D71DA5DA}" srcOrd="0" destOrd="0" presId="urn:microsoft.com/office/officeart/2005/8/layout/hierarchy1"/>
    <dgm:cxn modelId="{D3005B5A-6E4C-6647-B92E-44570CFEE9F2}" type="presParOf" srcId="{988A1969-D47F-A841-9C25-5B181CBE3D13}" destId="{B8842610-542B-2048-B01A-8994DA0A9EBB}" srcOrd="1" destOrd="0" presId="urn:microsoft.com/office/officeart/2005/8/layout/hierarchy1"/>
    <dgm:cxn modelId="{5B1385F5-0952-FE4C-8759-AE2F3F9F429E}" type="presParOf" srcId="{FC28F0AF-A2E8-9847-90CA-1CC7EEA9844B}" destId="{606CAFA0-8A39-3841-AFE4-2032C353DAE7}" srcOrd="1" destOrd="0" presId="urn:microsoft.com/office/officeart/2005/8/layout/hierarchy1"/>
    <dgm:cxn modelId="{6348D6B9-6F48-F741-82EF-72A6F4F4CA48}" type="presParOf" srcId="{606CAFA0-8A39-3841-AFE4-2032C353DAE7}" destId="{0C926FFD-200A-6C40-83C0-9F7F5BECBCC6}" srcOrd="0" destOrd="0" presId="urn:microsoft.com/office/officeart/2005/8/layout/hierarchy1"/>
    <dgm:cxn modelId="{1E37703D-36DA-3743-BDDD-80A5A21F934A}" type="presParOf" srcId="{606CAFA0-8A39-3841-AFE4-2032C353DAE7}" destId="{84771541-55F9-7E43-A59B-ADF3B82D3CC4}" srcOrd="1" destOrd="0" presId="urn:microsoft.com/office/officeart/2005/8/layout/hierarchy1"/>
    <dgm:cxn modelId="{A7596E7B-1B8B-F44B-9789-29849583271A}" type="presParOf" srcId="{84771541-55F9-7E43-A59B-ADF3B82D3CC4}" destId="{0E22DC5B-744A-ED48-803C-F50A869DDC12}" srcOrd="0" destOrd="0" presId="urn:microsoft.com/office/officeart/2005/8/layout/hierarchy1"/>
    <dgm:cxn modelId="{FF003F99-4865-794C-93B8-DFCB926F600C}" type="presParOf" srcId="{0E22DC5B-744A-ED48-803C-F50A869DDC12}" destId="{01E6D0BE-DABF-EC4B-8A15-62A1828A73EC}" srcOrd="0" destOrd="0" presId="urn:microsoft.com/office/officeart/2005/8/layout/hierarchy1"/>
    <dgm:cxn modelId="{C7B54DE8-2DA9-9E40-850E-AAF3EB277C9D}" type="presParOf" srcId="{0E22DC5B-744A-ED48-803C-F50A869DDC12}" destId="{3F16717E-5447-F249-90D4-C3B300B06043}" srcOrd="1" destOrd="0" presId="urn:microsoft.com/office/officeart/2005/8/layout/hierarchy1"/>
    <dgm:cxn modelId="{8330F715-2B30-EA4F-AEFA-408FB195E847}" type="presParOf" srcId="{84771541-55F9-7E43-A59B-ADF3B82D3CC4}" destId="{80AEC1CC-DDC9-324B-9A73-95BACCD8B6C5}" srcOrd="1" destOrd="0" presId="urn:microsoft.com/office/officeart/2005/8/layout/hierarchy1"/>
    <dgm:cxn modelId="{45B5660A-6DE6-E64B-B88F-23ADBE0503C8}" type="presParOf" srcId="{80AEC1CC-DDC9-324B-9A73-95BACCD8B6C5}" destId="{C6AA950D-22E0-1F43-B434-0DAB7058F928}" srcOrd="0" destOrd="0" presId="urn:microsoft.com/office/officeart/2005/8/layout/hierarchy1"/>
    <dgm:cxn modelId="{29068D4E-E31B-A64E-BFD9-7BFB087960D1}" type="presParOf" srcId="{80AEC1CC-DDC9-324B-9A73-95BACCD8B6C5}" destId="{5C4E1EFE-D03E-2548-BEF4-7CED5682CB31}" srcOrd="1" destOrd="0" presId="urn:microsoft.com/office/officeart/2005/8/layout/hierarchy1"/>
    <dgm:cxn modelId="{01670643-B0FC-824C-88C9-0881AFE074AE}" type="presParOf" srcId="{5C4E1EFE-D03E-2548-BEF4-7CED5682CB31}" destId="{7A26B92B-D80A-5741-B451-BBC664FDF822}" srcOrd="0" destOrd="0" presId="urn:microsoft.com/office/officeart/2005/8/layout/hierarchy1"/>
    <dgm:cxn modelId="{3A916A91-23DC-7149-A574-4E8A5F451F2B}" type="presParOf" srcId="{7A26B92B-D80A-5741-B451-BBC664FDF822}" destId="{2F718495-0E76-D047-AE70-B953DC175C74}" srcOrd="0" destOrd="0" presId="urn:microsoft.com/office/officeart/2005/8/layout/hierarchy1"/>
    <dgm:cxn modelId="{EC0B66C5-C189-9B45-AAAD-4D274D4526CF}" type="presParOf" srcId="{7A26B92B-D80A-5741-B451-BBC664FDF822}" destId="{BDA912CA-0D16-4748-A4FB-6C0C7EC2FF5D}" srcOrd="1" destOrd="0" presId="urn:microsoft.com/office/officeart/2005/8/layout/hierarchy1"/>
    <dgm:cxn modelId="{8F706F57-FA70-4B41-8842-B7DFAEFABA4A}" type="presParOf" srcId="{5C4E1EFE-D03E-2548-BEF4-7CED5682CB31}" destId="{72D81A28-A991-6A40-8F17-87AF1EB5D5F5}" srcOrd="1" destOrd="0" presId="urn:microsoft.com/office/officeart/2005/8/layout/hierarchy1"/>
    <dgm:cxn modelId="{F02E01E7-E2B1-E04E-AEDE-B9DDB85397E7}" type="presParOf" srcId="{80AEC1CC-DDC9-324B-9A73-95BACCD8B6C5}" destId="{B43C1B8E-1896-9D46-9674-9816970024ED}" srcOrd="2" destOrd="0" presId="urn:microsoft.com/office/officeart/2005/8/layout/hierarchy1"/>
    <dgm:cxn modelId="{C0ED0BF5-9A74-034D-B6BC-4BEA6C2548E0}" type="presParOf" srcId="{80AEC1CC-DDC9-324B-9A73-95BACCD8B6C5}" destId="{99BA2E3B-13E4-C348-ACF2-6A69B026539B}" srcOrd="3" destOrd="0" presId="urn:microsoft.com/office/officeart/2005/8/layout/hierarchy1"/>
    <dgm:cxn modelId="{199F61A8-4C1E-CB43-8436-AA1BB306C6EC}" type="presParOf" srcId="{99BA2E3B-13E4-C348-ACF2-6A69B026539B}" destId="{788749C9-35E3-6647-AC33-A7AC5F1C2DB2}" srcOrd="0" destOrd="0" presId="urn:microsoft.com/office/officeart/2005/8/layout/hierarchy1"/>
    <dgm:cxn modelId="{8F9EAC8D-9B49-2E40-9A61-DAD69D4F4493}" type="presParOf" srcId="{788749C9-35E3-6647-AC33-A7AC5F1C2DB2}" destId="{5BB200E4-32B7-4A4D-A496-27666AAC7C28}" srcOrd="0" destOrd="0" presId="urn:microsoft.com/office/officeart/2005/8/layout/hierarchy1"/>
    <dgm:cxn modelId="{89D5E3E8-739B-FD45-B685-DA978316E82C}" type="presParOf" srcId="{788749C9-35E3-6647-AC33-A7AC5F1C2DB2}" destId="{3AE03F26-0A48-AC42-A1B7-FF3F7B1B46BD}" srcOrd="1" destOrd="0" presId="urn:microsoft.com/office/officeart/2005/8/layout/hierarchy1"/>
    <dgm:cxn modelId="{28B4E4C1-21B1-2D40-AA5B-B52EE140D7EF}" type="presParOf" srcId="{99BA2E3B-13E4-C348-ACF2-6A69B026539B}" destId="{F8315041-4F6E-D84D-A1A7-5DF8CA572F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C135A8-A938-5743-BF7C-A7D32AEAC492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39D3BEAD-7928-9944-B0B9-158244A85153}" type="parTrans" cxnId="{07B846F3-D0E5-BC43-84BE-57E4A30048B0}">
      <dgm:prSet/>
      <dgm:spPr/>
      <dgm:t>
        <a:bodyPr/>
        <a:lstStyle/>
        <a:p>
          <a:endParaRPr lang="en-US"/>
        </a:p>
      </dgm:t>
    </dgm:pt>
    <dgm:pt modelId="{DE5DE76B-2407-4642-BE77-2D60B6A61296}" type="sibTrans" cxnId="{07B846F3-D0E5-BC43-84BE-57E4A30048B0}">
      <dgm:prSet/>
      <dgm:spPr/>
      <dgm:t>
        <a:bodyPr/>
        <a:lstStyle/>
        <a:p>
          <a:endParaRPr lang="en-US"/>
        </a:p>
      </dgm:t>
    </dgm:pt>
    <dgm:pt modelId="{F784A737-D199-2440-8754-01ADA46C0E99}">
      <dgm:prSet phldrT="[Text]"/>
      <dgm:spPr/>
      <dgm:t>
        <a:bodyPr/>
        <a:lstStyle/>
        <a:p>
          <a:pPr rtl="0"/>
          <a:r>
            <a:rPr lang="en-US" dirty="0"/>
            <a:t>Canada</a:t>
          </a:r>
        </a:p>
      </dgm:t>
    </dgm:pt>
    <dgm:pt modelId="{D454EB50-2539-5045-A0FF-061531EA0608}" type="parTrans" cxnId="{37AC0A9C-E622-CB45-868A-E6E948DD3475}">
      <dgm:prSet/>
      <dgm:spPr/>
      <dgm:t>
        <a:bodyPr/>
        <a:lstStyle/>
        <a:p>
          <a:endParaRPr lang="en-US"/>
        </a:p>
      </dgm:t>
    </dgm:pt>
    <dgm:pt modelId="{BC58F879-524D-9B4C-9572-91820CB5DAB6}" type="sibTrans" cxnId="{37AC0A9C-E622-CB45-868A-E6E948DD3475}">
      <dgm:prSet/>
      <dgm:spPr/>
      <dgm:t>
        <a:bodyPr/>
        <a:lstStyle/>
        <a:p>
          <a:endParaRPr lang="en-US"/>
        </a:p>
      </dgm:t>
    </dgm:pt>
    <dgm:pt modelId="{D6AB03DB-8479-8F4C-ACD6-56723AEE88B7}">
      <dgm:prSet phldrT="[Text]"/>
      <dgm:spPr/>
      <dgm:t>
        <a:bodyPr/>
        <a:lstStyle/>
        <a:p>
          <a:pPr rtl="0"/>
          <a:r>
            <a:rPr lang="en-US" dirty="0"/>
            <a:t>US</a:t>
          </a:r>
        </a:p>
      </dgm:t>
    </dgm:pt>
    <dgm:pt modelId="{18AE8AD6-6CE6-1946-A691-28BC18B13384}" type="parTrans" cxnId="{E17723FC-5C23-6B40-B164-1C15005B9A9F}">
      <dgm:prSet/>
      <dgm:spPr/>
      <dgm:t>
        <a:bodyPr/>
        <a:lstStyle/>
        <a:p>
          <a:endParaRPr lang="en-US"/>
        </a:p>
      </dgm:t>
    </dgm:pt>
    <dgm:pt modelId="{1AD6AE77-8748-6443-817C-0962FFEEE201}" type="sibTrans" cxnId="{E17723FC-5C23-6B40-B164-1C15005B9A9F}">
      <dgm:prSet/>
      <dgm:spPr/>
      <dgm:t>
        <a:bodyPr/>
        <a:lstStyle/>
        <a:p>
          <a:endParaRPr lang="en-US"/>
        </a:p>
      </dgm:t>
    </dgm:pt>
    <dgm:pt modelId="{93D7B672-0D2B-1F44-9606-B039C41AA534}">
      <dgm:prSet phldrT="[Text]"/>
      <dgm:spPr/>
      <dgm:t>
        <a:bodyPr/>
        <a:lstStyle/>
        <a:p>
          <a:pPr rtl="0"/>
          <a:r>
            <a:rPr lang="en-US" dirty="0"/>
            <a:t>Ontario</a:t>
          </a:r>
        </a:p>
      </dgm:t>
    </dgm:pt>
    <dgm:pt modelId="{42815E87-1F19-BC4E-A1F7-340972A14D9A}" type="parTrans" cxnId="{D1252DDC-D3CC-034C-AA09-4C40154CC503}">
      <dgm:prSet/>
      <dgm:spPr/>
      <dgm:t>
        <a:bodyPr/>
        <a:lstStyle/>
        <a:p>
          <a:endParaRPr lang="en-US"/>
        </a:p>
      </dgm:t>
    </dgm:pt>
    <dgm:pt modelId="{F4F0A1EE-FA2A-3044-A87D-5D2E10142CA4}" type="sibTrans" cxnId="{D1252DDC-D3CC-034C-AA09-4C40154CC503}">
      <dgm:prSet/>
      <dgm:spPr/>
      <dgm:t>
        <a:bodyPr/>
        <a:lstStyle/>
        <a:p>
          <a:endParaRPr lang="en-US"/>
        </a:p>
      </dgm:t>
    </dgm:pt>
    <dgm:pt modelId="{67F793D2-CAAC-E447-9656-B73AB2B6DACA}">
      <dgm:prSet phldrT="[Text]"/>
      <dgm:spPr/>
      <dgm:t>
        <a:bodyPr/>
        <a:lstStyle/>
        <a:p>
          <a:pPr rtl="0"/>
          <a:r>
            <a:rPr lang="en-US" dirty="0"/>
            <a:t>Quebec</a:t>
          </a:r>
        </a:p>
      </dgm:t>
    </dgm:pt>
    <dgm:pt modelId="{735CA886-F237-9A47-B9C4-E86AFA623528}" type="parTrans" cxnId="{D9060652-919B-EB47-ACBA-AA2B05FAB090}">
      <dgm:prSet/>
      <dgm:spPr/>
      <dgm:t>
        <a:bodyPr/>
        <a:lstStyle/>
        <a:p>
          <a:endParaRPr lang="en-US"/>
        </a:p>
      </dgm:t>
    </dgm:pt>
    <dgm:pt modelId="{1CDB4383-40A6-1149-96C2-19F8EE77FF24}" type="sibTrans" cxnId="{D9060652-919B-EB47-ACBA-AA2B05FAB090}">
      <dgm:prSet/>
      <dgm:spPr/>
      <dgm:t>
        <a:bodyPr/>
        <a:lstStyle/>
        <a:p>
          <a:endParaRPr lang="en-US"/>
        </a:p>
      </dgm:t>
    </dgm:pt>
    <dgm:pt modelId="{EC560979-7273-2B4B-895A-729F2BBD6427}">
      <dgm:prSet phldrT="[Text]"/>
      <dgm:spPr/>
      <dgm:t>
        <a:bodyPr/>
        <a:lstStyle/>
        <a:p>
          <a:pPr rtl="0"/>
          <a:r>
            <a:rPr lang="en-US" dirty="0"/>
            <a:t>BC</a:t>
          </a:r>
        </a:p>
      </dgm:t>
    </dgm:pt>
    <dgm:pt modelId="{3242BE83-73BC-1C48-BE3B-CE1ADBDB8B9C}" type="parTrans" cxnId="{2AB15BB4-7EAC-264D-8F0A-5EA332962F25}">
      <dgm:prSet/>
      <dgm:spPr/>
      <dgm:t>
        <a:bodyPr/>
        <a:lstStyle/>
        <a:p>
          <a:endParaRPr lang="en-US"/>
        </a:p>
      </dgm:t>
    </dgm:pt>
    <dgm:pt modelId="{E7B7198F-69E9-BE49-A0CA-F76E439646BC}" type="sibTrans" cxnId="{2AB15BB4-7EAC-264D-8F0A-5EA332962F25}">
      <dgm:prSet/>
      <dgm:spPr/>
      <dgm:t>
        <a:bodyPr/>
        <a:lstStyle/>
        <a:p>
          <a:endParaRPr lang="en-US"/>
        </a:p>
      </dgm:t>
    </dgm:pt>
    <dgm:pt modelId="{0D36DD6A-1A6A-C84B-80C2-2D9DEC961618}">
      <dgm:prSet phldrT="[Text]"/>
      <dgm:spPr/>
      <dgm:t>
        <a:bodyPr/>
        <a:lstStyle/>
        <a:p>
          <a:pPr rtl="0"/>
          <a:r>
            <a:rPr lang="en-US" dirty="0"/>
            <a:t>North East</a:t>
          </a:r>
        </a:p>
      </dgm:t>
    </dgm:pt>
    <dgm:pt modelId="{9214CEC7-A747-1B44-AB09-5A60E74D9D6C}" type="parTrans" cxnId="{318B64A6-87C0-3C4B-BF4E-E9E7CB4CAD25}">
      <dgm:prSet/>
      <dgm:spPr/>
      <dgm:t>
        <a:bodyPr/>
        <a:lstStyle/>
        <a:p>
          <a:endParaRPr lang="en-US"/>
        </a:p>
      </dgm:t>
    </dgm:pt>
    <dgm:pt modelId="{36A62D76-494E-8348-8470-E501292345CF}" type="sibTrans" cxnId="{318B64A6-87C0-3C4B-BF4E-E9E7CB4CAD25}">
      <dgm:prSet/>
      <dgm:spPr/>
      <dgm:t>
        <a:bodyPr/>
        <a:lstStyle/>
        <a:p>
          <a:endParaRPr lang="en-US"/>
        </a:p>
      </dgm:t>
    </dgm:pt>
    <dgm:pt modelId="{CD891B58-5BBB-7840-8A97-42BEE51BABE1}">
      <dgm:prSet phldrT="[Text]"/>
      <dgm:spPr/>
      <dgm:t>
        <a:bodyPr/>
        <a:lstStyle/>
        <a:p>
          <a:pPr rtl="0"/>
          <a:r>
            <a:rPr lang="en-US" dirty="0"/>
            <a:t>Midwest</a:t>
          </a:r>
        </a:p>
      </dgm:t>
    </dgm:pt>
    <dgm:pt modelId="{D8AD0DCE-91C1-C34C-8756-3689FB7D29F6}" type="parTrans" cxnId="{54103354-1F74-6545-A642-B084F4315CE9}">
      <dgm:prSet/>
      <dgm:spPr/>
      <dgm:t>
        <a:bodyPr/>
        <a:lstStyle/>
        <a:p>
          <a:endParaRPr lang="en-US"/>
        </a:p>
      </dgm:t>
    </dgm:pt>
    <dgm:pt modelId="{679B9C4E-BF89-2C4E-BF35-BC66757ED919}" type="sibTrans" cxnId="{54103354-1F74-6545-A642-B084F4315CE9}">
      <dgm:prSet/>
      <dgm:spPr/>
      <dgm:t>
        <a:bodyPr/>
        <a:lstStyle/>
        <a:p>
          <a:endParaRPr lang="en-US"/>
        </a:p>
      </dgm:t>
    </dgm:pt>
    <dgm:pt modelId="{5C71C1F0-7F5B-B34E-884C-FE0BA73B55FF}">
      <dgm:prSet phldrT="[Text]"/>
      <dgm:spPr/>
      <dgm:t>
        <a:bodyPr/>
        <a:lstStyle/>
        <a:p>
          <a:pPr rtl="0"/>
          <a:r>
            <a:rPr lang="en-US" dirty="0"/>
            <a:t>West</a:t>
          </a:r>
        </a:p>
      </dgm:t>
    </dgm:pt>
    <dgm:pt modelId="{B798298F-587A-A445-AEE9-9E4E6927D4CE}" type="parTrans" cxnId="{F8839689-F623-9F44-9BF7-71B4BC119A23}">
      <dgm:prSet/>
      <dgm:spPr/>
      <dgm:t>
        <a:bodyPr/>
        <a:lstStyle/>
        <a:p>
          <a:endParaRPr lang="en-US"/>
        </a:p>
      </dgm:t>
    </dgm:pt>
    <dgm:pt modelId="{799108B2-33B4-AA49-AB26-43A2EFE765DE}" type="sibTrans" cxnId="{F8839689-F623-9F44-9BF7-71B4BC119A23}">
      <dgm:prSet/>
      <dgm:spPr/>
      <dgm:t>
        <a:bodyPr/>
        <a:lstStyle/>
        <a:p>
          <a:endParaRPr lang="en-US"/>
        </a:p>
      </dgm:t>
    </dgm:pt>
    <dgm:pt modelId="{2D8FFAA7-0FFC-6B44-B264-B957CD254936}">
      <dgm:prSet phldrT="[Text]"/>
      <dgm:spPr/>
      <dgm:t>
        <a:bodyPr/>
        <a:lstStyle/>
        <a:p>
          <a:pPr rtl="0"/>
          <a:r>
            <a:rPr lang="en-US" dirty="0"/>
            <a:t>Eastern Ontario</a:t>
          </a:r>
        </a:p>
      </dgm:t>
    </dgm:pt>
    <dgm:pt modelId="{7A048717-0F4A-C54D-B3A8-449EDB86A935}" type="parTrans" cxnId="{90BCC846-29C5-4E47-A881-3164F103F84E}">
      <dgm:prSet/>
      <dgm:spPr/>
      <dgm:t>
        <a:bodyPr/>
        <a:lstStyle/>
        <a:p>
          <a:endParaRPr lang="en-US"/>
        </a:p>
      </dgm:t>
    </dgm:pt>
    <dgm:pt modelId="{3F7249B5-35A2-CC4C-9AD1-8940188EB204}" type="sibTrans" cxnId="{90BCC846-29C5-4E47-A881-3164F103F84E}">
      <dgm:prSet/>
      <dgm:spPr/>
      <dgm:t>
        <a:bodyPr/>
        <a:lstStyle/>
        <a:p>
          <a:endParaRPr lang="en-US"/>
        </a:p>
      </dgm:t>
    </dgm:pt>
    <dgm:pt modelId="{4C8A333A-08ED-9640-8682-8C19C5208A09}">
      <dgm:prSet phldrT="[Text]"/>
      <dgm:spPr/>
      <dgm:t>
        <a:bodyPr/>
        <a:lstStyle/>
        <a:p>
          <a:pPr rtl="0"/>
          <a:r>
            <a:rPr lang="en-US" dirty="0"/>
            <a:t>Western Ontario</a:t>
          </a:r>
        </a:p>
      </dgm:t>
    </dgm:pt>
    <dgm:pt modelId="{A3404747-0338-E046-9E80-0A7EE7F53A2E}" type="parTrans" cxnId="{9839557B-A385-0841-875E-E66980510156}">
      <dgm:prSet/>
      <dgm:spPr/>
      <dgm:t>
        <a:bodyPr/>
        <a:lstStyle/>
        <a:p>
          <a:endParaRPr lang="en-US"/>
        </a:p>
      </dgm:t>
    </dgm:pt>
    <dgm:pt modelId="{26CCFFAF-0367-DE48-A576-C5AF4A67B99C}" type="sibTrans" cxnId="{9839557B-A385-0841-875E-E66980510156}">
      <dgm:prSet/>
      <dgm:spPr/>
      <dgm:t>
        <a:bodyPr/>
        <a:lstStyle/>
        <a:p>
          <a:endParaRPr lang="en-US"/>
        </a:p>
      </dgm:t>
    </dgm:pt>
    <dgm:pt modelId="{2C7CB65C-F455-304E-83AE-2CE7BCEE06D5}">
      <dgm:prSet phldrT="[Text]"/>
      <dgm:spPr/>
      <dgm:t>
        <a:bodyPr/>
        <a:lstStyle/>
        <a:p>
          <a:pPr rtl="0"/>
          <a:r>
            <a:rPr lang="en-US" dirty="0"/>
            <a:t>Western Quebec</a:t>
          </a:r>
        </a:p>
      </dgm:t>
    </dgm:pt>
    <dgm:pt modelId="{D8968897-74C7-044C-920E-423C29823555}" type="parTrans" cxnId="{F1878E24-2F52-7743-8079-6FF82F933E92}">
      <dgm:prSet/>
      <dgm:spPr/>
      <dgm:t>
        <a:bodyPr/>
        <a:lstStyle/>
        <a:p>
          <a:endParaRPr lang="en-US"/>
        </a:p>
      </dgm:t>
    </dgm:pt>
    <dgm:pt modelId="{A993EC30-13D8-094A-9DAF-C9E6987A3BF4}" type="sibTrans" cxnId="{F1878E24-2F52-7743-8079-6FF82F933E92}">
      <dgm:prSet/>
      <dgm:spPr/>
      <dgm:t>
        <a:bodyPr/>
        <a:lstStyle/>
        <a:p>
          <a:endParaRPr lang="en-US"/>
        </a:p>
      </dgm:t>
    </dgm:pt>
    <dgm:pt modelId="{07E64659-22B6-B448-8BF0-B2ED428B6A16}">
      <dgm:prSet phldrT="[Text]"/>
      <dgm:spPr/>
      <dgm:t>
        <a:bodyPr/>
        <a:lstStyle/>
        <a:p>
          <a:pPr rtl="0"/>
          <a:r>
            <a:rPr lang="en-US" dirty="0"/>
            <a:t>North Quebec</a:t>
          </a:r>
        </a:p>
      </dgm:t>
    </dgm:pt>
    <dgm:pt modelId="{63424DA6-F4B0-A149-8C2E-73822EA13E67}" type="parTrans" cxnId="{A0E2BD43-B904-C247-A63C-9463A33BE279}">
      <dgm:prSet/>
      <dgm:spPr/>
      <dgm:t>
        <a:bodyPr/>
        <a:lstStyle/>
        <a:p>
          <a:endParaRPr lang="en-US"/>
        </a:p>
      </dgm:t>
    </dgm:pt>
    <dgm:pt modelId="{77477C88-DA35-BC48-9464-DFDE26B0E5E5}" type="sibTrans" cxnId="{A0E2BD43-B904-C247-A63C-9463A33BE279}">
      <dgm:prSet/>
      <dgm:spPr/>
      <dgm:t>
        <a:bodyPr/>
        <a:lstStyle/>
        <a:p>
          <a:endParaRPr lang="en-US"/>
        </a:p>
      </dgm:t>
    </dgm:pt>
    <dgm:pt modelId="{C07665E6-F031-E242-9A7C-C04F4205668C}">
      <dgm:prSet phldrT="[Text]"/>
      <dgm:spPr/>
      <dgm:t>
        <a:bodyPr/>
        <a:lstStyle/>
        <a:p>
          <a:pPr rtl="0"/>
          <a:r>
            <a:rPr lang="en-US" dirty="0"/>
            <a:t>Western BC</a:t>
          </a:r>
        </a:p>
      </dgm:t>
    </dgm:pt>
    <dgm:pt modelId="{DB7663D7-4004-344B-9372-1B58828A7730}" type="parTrans" cxnId="{64538CF0-A7BD-C34D-AC0E-35547DFCE3A4}">
      <dgm:prSet/>
      <dgm:spPr/>
      <dgm:t>
        <a:bodyPr/>
        <a:lstStyle/>
        <a:p>
          <a:endParaRPr lang="en-US"/>
        </a:p>
      </dgm:t>
    </dgm:pt>
    <dgm:pt modelId="{30381BA4-1CF8-0446-8D1D-93D1B05F396A}" type="sibTrans" cxnId="{64538CF0-A7BD-C34D-AC0E-35547DFCE3A4}">
      <dgm:prSet/>
      <dgm:spPr/>
      <dgm:t>
        <a:bodyPr/>
        <a:lstStyle/>
        <a:p>
          <a:endParaRPr lang="en-US"/>
        </a:p>
      </dgm:t>
    </dgm:pt>
    <dgm:pt modelId="{4E3F355B-97EE-D64E-AFB2-3E12FC420123}">
      <dgm:prSet phldrT="[Text]"/>
      <dgm:spPr/>
      <dgm:t>
        <a:bodyPr/>
        <a:lstStyle/>
        <a:p>
          <a:pPr rtl="0"/>
          <a:r>
            <a:rPr lang="en-US" dirty="0"/>
            <a:t>Illinois</a:t>
          </a:r>
        </a:p>
      </dgm:t>
    </dgm:pt>
    <dgm:pt modelId="{607E0425-958C-E143-9E99-EDD52273A544}" type="parTrans" cxnId="{40A94BD7-EB5E-6446-84C5-33C6B4B320E5}">
      <dgm:prSet/>
      <dgm:spPr/>
      <dgm:t>
        <a:bodyPr/>
        <a:lstStyle/>
        <a:p>
          <a:endParaRPr lang="en-US"/>
        </a:p>
      </dgm:t>
    </dgm:pt>
    <dgm:pt modelId="{1299EE27-2F8B-BF48-8395-DE0DF56A9962}" type="sibTrans" cxnId="{40A94BD7-EB5E-6446-84C5-33C6B4B320E5}">
      <dgm:prSet/>
      <dgm:spPr/>
      <dgm:t>
        <a:bodyPr/>
        <a:lstStyle/>
        <a:p>
          <a:endParaRPr lang="en-US"/>
        </a:p>
      </dgm:t>
    </dgm:pt>
    <dgm:pt modelId="{E9E19FC5-E799-414E-B5BD-09F066403E15}">
      <dgm:prSet phldrT="[Text]"/>
      <dgm:spPr/>
      <dgm:t>
        <a:bodyPr/>
        <a:lstStyle/>
        <a:p>
          <a:pPr rtl="0"/>
          <a:r>
            <a:rPr lang="en-US" dirty="0"/>
            <a:t>North Illinois</a:t>
          </a:r>
        </a:p>
      </dgm:t>
    </dgm:pt>
    <dgm:pt modelId="{A797B232-E573-1943-BF91-CFA93C4A3674}" type="parTrans" cxnId="{730DB010-FE43-7046-BABC-646EF3A13F2C}">
      <dgm:prSet/>
      <dgm:spPr/>
      <dgm:t>
        <a:bodyPr/>
        <a:lstStyle/>
        <a:p>
          <a:endParaRPr lang="en-US"/>
        </a:p>
      </dgm:t>
    </dgm:pt>
    <dgm:pt modelId="{B4A0464A-870C-8941-BA17-890AE0920D21}" type="sibTrans" cxnId="{730DB010-FE43-7046-BABC-646EF3A13F2C}">
      <dgm:prSet/>
      <dgm:spPr/>
      <dgm:t>
        <a:bodyPr/>
        <a:lstStyle/>
        <a:p>
          <a:endParaRPr lang="en-US"/>
        </a:p>
      </dgm:t>
    </dgm:pt>
    <dgm:pt modelId="{8346D83B-E427-DC44-BE3C-3B58D509C1BC}">
      <dgm:prSet phldrT="[Text]"/>
      <dgm:spPr/>
      <dgm:t>
        <a:bodyPr/>
        <a:lstStyle/>
        <a:p>
          <a:pPr rtl="0"/>
          <a:r>
            <a:rPr lang="en-US" dirty="0"/>
            <a:t>Cook County</a:t>
          </a:r>
        </a:p>
      </dgm:t>
    </dgm:pt>
    <dgm:pt modelId="{7556699E-2C09-3D4B-8603-54FC37B8D34A}" type="parTrans" cxnId="{0B9BDC74-AEBE-6F4C-ADAC-FD46CFA9DF6B}">
      <dgm:prSet/>
      <dgm:spPr/>
      <dgm:t>
        <a:bodyPr/>
        <a:lstStyle/>
        <a:p>
          <a:endParaRPr lang="en-US"/>
        </a:p>
      </dgm:t>
    </dgm:pt>
    <dgm:pt modelId="{A3254696-AA41-BC45-A4F9-A4B71CE517A9}" type="sibTrans" cxnId="{0B9BDC74-AEBE-6F4C-ADAC-FD46CFA9DF6B}">
      <dgm:prSet/>
      <dgm:spPr/>
      <dgm:t>
        <a:bodyPr/>
        <a:lstStyle/>
        <a:p>
          <a:endParaRPr lang="en-US"/>
        </a:p>
      </dgm:t>
    </dgm:pt>
    <dgm:pt modelId="{227CA099-327D-B84B-81D9-2BF0859F1F83}">
      <dgm:prSet phldrT="[Text]"/>
      <dgm:spPr/>
      <dgm:t>
        <a:bodyPr/>
        <a:lstStyle/>
        <a:p>
          <a:pPr rtl="0"/>
          <a:r>
            <a:rPr lang="en-US" dirty="0"/>
            <a:t>Chicago</a:t>
          </a:r>
        </a:p>
      </dgm:t>
    </dgm:pt>
    <dgm:pt modelId="{859A60A9-CDFD-E949-A80D-53FE88DDD7BC}" type="parTrans" cxnId="{7D9456B8-37D9-F84D-9624-CA9FF9B6397E}">
      <dgm:prSet/>
      <dgm:spPr/>
      <dgm:t>
        <a:bodyPr/>
        <a:lstStyle/>
        <a:p>
          <a:endParaRPr lang="en-US"/>
        </a:p>
      </dgm:t>
    </dgm:pt>
    <dgm:pt modelId="{9527288A-3963-1C40-9E04-5A6FD98E3D9C}" type="sibTrans" cxnId="{7D9456B8-37D9-F84D-9624-CA9FF9B6397E}">
      <dgm:prSet/>
      <dgm:spPr/>
      <dgm:t>
        <a:bodyPr/>
        <a:lstStyle/>
        <a:p>
          <a:endParaRPr lang="en-US"/>
        </a:p>
      </dgm:t>
    </dgm:pt>
    <dgm:pt modelId="{58E22161-2D7F-5E4E-A6D7-47555DB63968}">
      <dgm:prSet phldrT="[Text]"/>
      <dgm:spPr/>
      <dgm:t>
        <a:bodyPr/>
        <a:lstStyle/>
        <a:p>
          <a:pPr rtl="0"/>
          <a:r>
            <a:rPr lang="en-US" dirty="0"/>
            <a:t>South Illinois</a:t>
          </a:r>
        </a:p>
      </dgm:t>
    </dgm:pt>
    <dgm:pt modelId="{389D52B0-6AE0-4C43-9E71-67D23076CD7D}" type="parTrans" cxnId="{F8132DB9-4357-0E47-AF49-695F01849344}">
      <dgm:prSet/>
      <dgm:spPr/>
      <dgm:t>
        <a:bodyPr/>
        <a:lstStyle/>
        <a:p>
          <a:endParaRPr lang="en-US"/>
        </a:p>
      </dgm:t>
    </dgm:pt>
    <dgm:pt modelId="{35AE9399-2264-364C-8D38-B544178CBB54}" type="sibTrans" cxnId="{F8132DB9-4357-0E47-AF49-695F01849344}">
      <dgm:prSet/>
      <dgm:spPr/>
      <dgm:t>
        <a:bodyPr/>
        <a:lstStyle/>
        <a:p>
          <a:endParaRPr lang="en-US"/>
        </a:p>
      </dgm:t>
    </dgm:pt>
    <dgm:pt modelId="{CDCB14CF-5567-DD4A-818C-5C449CA98C24}">
      <dgm:prSet phldrT="[Text]"/>
      <dgm:spPr/>
      <dgm:t>
        <a:bodyPr/>
        <a:lstStyle/>
        <a:p>
          <a:pPr rtl="0"/>
          <a:r>
            <a:rPr lang="en-US" dirty="0"/>
            <a:t>New York</a:t>
          </a:r>
        </a:p>
      </dgm:t>
    </dgm:pt>
    <dgm:pt modelId="{A743660A-DE4E-7743-8E33-A414A198BA2F}" type="parTrans" cxnId="{4195C022-3F38-784A-92B8-688E7342FAE8}">
      <dgm:prSet/>
      <dgm:spPr/>
      <dgm:t>
        <a:bodyPr/>
        <a:lstStyle/>
        <a:p>
          <a:endParaRPr lang="en-US"/>
        </a:p>
      </dgm:t>
    </dgm:pt>
    <dgm:pt modelId="{31988449-8F1F-5346-98A9-46554D18FD66}" type="sibTrans" cxnId="{4195C022-3F38-784A-92B8-688E7342FAE8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D2841A-CAC0-5F4E-AB36-5CE932DA5356}" type="pres">
      <dgm:prSet presAssocID="{A1C135A8-A938-5743-BF7C-A7D32AEAC492}" presName="hierRoot1" presStyleCnt="0"/>
      <dgm:spPr/>
    </dgm:pt>
    <dgm:pt modelId="{9118C2FC-1A75-B545-9E84-130C1D2B959B}" type="pres">
      <dgm:prSet presAssocID="{A1C135A8-A938-5743-BF7C-A7D32AEAC492}" presName="composite" presStyleCnt="0"/>
      <dgm:spPr/>
    </dgm:pt>
    <dgm:pt modelId="{92A06FAC-DF67-044D-964D-AED3056ABE9C}" type="pres">
      <dgm:prSet presAssocID="{A1C135A8-A938-5743-BF7C-A7D32AEAC492}" presName="background" presStyleLbl="node0" presStyleIdx="0" presStyleCnt="1"/>
      <dgm:spPr/>
    </dgm:pt>
    <dgm:pt modelId="{2ECB2E5D-2A54-4F4F-93F3-6E5087D059C9}" type="pres">
      <dgm:prSet presAssocID="{A1C135A8-A938-5743-BF7C-A7D32AEAC492}" presName="text" presStyleLbl="fgAcc0" presStyleIdx="0" presStyleCnt="1">
        <dgm:presLayoutVars>
          <dgm:chPref val="3"/>
        </dgm:presLayoutVars>
      </dgm:prSet>
      <dgm:spPr/>
    </dgm:pt>
    <dgm:pt modelId="{83339EC7-B244-684C-A39C-04FD185E3070}" type="pres">
      <dgm:prSet presAssocID="{A1C135A8-A938-5743-BF7C-A7D32AEAC492}" presName="hierChild2" presStyleCnt="0"/>
      <dgm:spPr/>
    </dgm:pt>
    <dgm:pt modelId="{DCB2A236-128E-1641-B266-9427CA191812}" type="pres">
      <dgm:prSet presAssocID="{D454EB50-2539-5045-A0FF-061531EA0608}" presName="Name10" presStyleLbl="parChTrans1D2" presStyleIdx="0" presStyleCnt="2"/>
      <dgm:spPr/>
    </dgm:pt>
    <dgm:pt modelId="{58603C85-752F-784E-B387-25E28C577ABA}" type="pres">
      <dgm:prSet presAssocID="{F784A737-D199-2440-8754-01ADA46C0E99}" presName="hierRoot2" presStyleCnt="0"/>
      <dgm:spPr/>
    </dgm:pt>
    <dgm:pt modelId="{3B21022B-BB9B-8B4E-8AC8-E7101F222377}" type="pres">
      <dgm:prSet presAssocID="{F784A737-D199-2440-8754-01ADA46C0E99}" presName="composite2" presStyleCnt="0"/>
      <dgm:spPr/>
    </dgm:pt>
    <dgm:pt modelId="{CE29F513-7B18-2F4A-940A-4DF653488C07}" type="pres">
      <dgm:prSet presAssocID="{F784A737-D199-2440-8754-01ADA46C0E99}" presName="background2" presStyleLbl="node2" presStyleIdx="0" presStyleCnt="2"/>
      <dgm:spPr/>
    </dgm:pt>
    <dgm:pt modelId="{2D4D2531-7A01-D146-A2CA-77A63950C7DE}" type="pres">
      <dgm:prSet presAssocID="{F784A737-D199-2440-8754-01ADA46C0E99}" presName="text2" presStyleLbl="fgAcc2" presStyleIdx="0" presStyleCnt="2">
        <dgm:presLayoutVars>
          <dgm:chPref val="3"/>
        </dgm:presLayoutVars>
      </dgm:prSet>
      <dgm:spPr/>
    </dgm:pt>
    <dgm:pt modelId="{0AC5E63E-2CE3-EF4D-89EC-7CB79E5709B4}" type="pres">
      <dgm:prSet presAssocID="{F784A737-D199-2440-8754-01ADA46C0E99}" presName="hierChild3" presStyleCnt="0"/>
      <dgm:spPr/>
    </dgm:pt>
    <dgm:pt modelId="{0F1E50FB-F7C2-F345-B941-96B6506E63BE}" type="pres">
      <dgm:prSet presAssocID="{42815E87-1F19-BC4E-A1F7-340972A14D9A}" presName="Name17" presStyleLbl="parChTrans1D3" presStyleIdx="0" presStyleCnt="6"/>
      <dgm:spPr/>
    </dgm:pt>
    <dgm:pt modelId="{551FF917-760C-B64F-87EE-89E514B3F325}" type="pres">
      <dgm:prSet presAssocID="{93D7B672-0D2B-1F44-9606-B039C41AA534}" presName="hierRoot3" presStyleCnt="0"/>
      <dgm:spPr/>
    </dgm:pt>
    <dgm:pt modelId="{4F557583-20EE-2B4C-8D27-D86D544DFBBE}" type="pres">
      <dgm:prSet presAssocID="{93D7B672-0D2B-1F44-9606-B039C41AA534}" presName="composite3" presStyleCnt="0"/>
      <dgm:spPr/>
    </dgm:pt>
    <dgm:pt modelId="{44E07FFA-4B6F-5A43-A2BE-602E73DE1C8B}" type="pres">
      <dgm:prSet presAssocID="{93D7B672-0D2B-1F44-9606-B039C41AA534}" presName="background3" presStyleLbl="node3" presStyleIdx="0" presStyleCnt="6"/>
      <dgm:spPr/>
    </dgm:pt>
    <dgm:pt modelId="{6D5FEAA5-EA82-144D-A808-873ADDC8A516}" type="pres">
      <dgm:prSet presAssocID="{93D7B672-0D2B-1F44-9606-B039C41AA534}" presName="text3" presStyleLbl="fgAcc3" presStyleIdx="0" presStyleCnt="6">
        <dgm:presLayoutVars>
          <dgm:chPref val="3"/>
        </dgm:presLayoutVars>
      </dgm:prSet>
      <dgm:spPr/>
    </dgm:pt>
    <dgm:pt modelId="{A382E7FC-BCEF-3A49-A1F1-7B6C016503ED}" type="pres">
      <dgm:prSet presAssocID="{93D7B672-0D2B-1F44-9606-B039C41AA534}" presName="hierChild4" presStyleCnt="0"/>
      <dgm:spPr/>
    </dgm:pt>
    <dgm:pt modelId="{492E9648-BC7E-F54B-BAE8-0A32127A6BF8}" type="pres">
      <dgm:prSet presAssocID="{7A048717-0F4A-C54D-B3A8-449EDB86A935}" presName="Name23" presStyleLbl="parChTrans1D4" presStyleIdx="0" presStyleCnt="11"/>
      <dgm:spPr/>
    </dgm:pt>
    <dgm:pt modelId="{76311507-6973-7747-950D-276D4BB7BA37}" type="pres">
      <dgm:prSet presAssocID="{2D8FFAA7-0FFC-6B44-B264-B957CD254936}" presName="hierRoot4" presStyleCnt="0"/>
      <dgm:spPr/>
    </dgm:pt>
    <dgm:pt modelId="{60E49EAD-9F50-7F4C-A562-84D5B496B74A}" type="pres">
      <dgm:prSet presAssocID="{2D8FFAA7-0FFC-6B44-B264-B957CD254936}" presName="composite4" presStyleCnt="0"/>
      <dgm:spPr/>
    </dgm:pt>
    <dgm:pt modelId="{F749EE0A-63BC-9C43-B860-7C8D338D3B0C}" type="pres">
      <dgm:prSet presAssocID="{2D8FFAA7-0FFC-6B44-B264-B957CD254936}" presName="background4" presStyleLbl="node4" presStyleIdx="0" presStyleCnt="11"/>
      <dgm:spPr/>
    </dgm:pt>
    <dgm:pt modelId="{A0D3DC72-9565-684A-9740-18442E6924F0}" type="pres">
      <dgm:prSet presAssocID="{2D8FFAA7-0FFC-6B44-B264-B957CD254936}" presName="text4" presStyleLbl="fgAcc4" presStyleIdx="0" presStyleCnt="11">
        <dgm:presLayoutVars>
          <dgm:chPref val="3"/>
        </dgm:presLayoutVars>
      </dgm:prSet>
      <dgm:spPr/>
    </dgm:pt>
    <dgm:pt modelId="{C9EF2626-D0E1-FF44-810B-11EF0A706872}" type="pres">
      <dgm:prSet presAssocID="{2D8FFAA7-0FFC-6B44-B264-B957CD254936}" presName="hierChild5" presStyleCnt="0"/>
      <dgm:spPr/>
    </dgm:pt>
    <dgm:pt modelId="{0B68E544-FF47-AC41-A70D-93AB1E9385CB}" type="pres">
      <dgm:prSet presAssocID="{A3404747-0338-E046-9E80-0A7EE7F53A2E}" presName="Name23" presStyleLbl="parChTrans1D4" presStyleIdx="1" presStyleCnt="11"/>
      <dgm:spPr/>
    </dgm:pt>
    <dgm:pt modelId="{668F91BE-81D3-9D4D-BE04-8673867DA48D}" type="pres">
      <dgm:prSet presAssocID="{4C8A333A-08ED-9640-8682-8C19C5208A09}" presName="hierRoot4" presStyleCnt="0"/>
      <dgm:spPr/>
    </dgm:pt>
    <dgm:pt modelId="{258FE355-4CDB-2B4D-B35D-0D1B9DBC2BE9}" type="pres">
      <dgm:prSet presAssocID="{4C8A333A-08ED-9640-8682-8C19C5208A09}" presName="composite4" presStyleCnt="0"/>
      <dgm:spPr/>
    </dgm:pt>
    <dgm:pt modelId="{DB888EBA-2315-B544-884B-7984986C42E5}" type="pres">
      <dgm:prSet presAssocID="{4C8A333A-08ED-9640-8682-8C19C5208A09}" presName="background4" presStyleLbl="node4" presStyleIdx="1" presStyleCnt="11"/>
      <dgm:spPr/>
    </dgm:pt>
    <dgm:pt modelId="{EB3D4D59-51AB-B044-9671-4133827B8466}" type="pres">
      <dgm:prSet presAssocID="{4C8A333A-08ED-9640-8682-8C19C5208A09}" presName="text4" presStyleLbl="fgAcc4" presStyleIdx="1" presStyleCnt="11">
        <dgm:presLayoutVars>
          <dgm:chPref val="3"/>
        </dgm:presLayoutVars>
      </dgm:prSet>
      <dgm:spPr/>
    </dgm:pt>
    <dgm:pt modelId="{489657BD-76E5-AD4B-A017-661A6CA40AD2}" type="pres">
      <dgm:prSet presAssocID="{4C8A333A-08ED-9640-8682-8C19C5208A09}" presName="hierChild5" presStyleCnt="0"/>
      <dgm:spPr/>
    </dgm:pt>
    <dgm:pt modelId="{BF402A43-9081-7943-A399-0222FC20BFBA}" type="pres">
      <dgm:prSet presAssocID="{735CA886-F237-9A47-B9C4-E86AFA623528}" presName="Name17" presStyleLbl="parChTrans1D3" presStyleIdx="1" presStyleCnt="6"/>
      <dgm:spPr/>
    </dgm:pt>
    <dgm:pt modelId="{00CBB40D-CF3F-6844-BF37-BAC932D3AA0B}" type="pres">
      <dgm:prSet presAssocID="{67F793D2-CAAC-E447-9656-B73AB2B6DACA}" presName="hierRoot3" presStyleCnt="0"/>
      <dgm:spPr/>
    </dgm:pt>
    <dgm:pt modelId="{2381DF9F-4EF4-A449-BD0F-75203058ADB9}" type="pres">
      <dgm:prSet presAssocID="{67F793D2-CAAC-E447-9656-B73AB2B6DACA}" presName="composite3" presStyleCnt="0"/>
      <dgm:spPr/>
    </dgm:pt>
    <dgm:pt modelId="{BA5D96D8-C84C-9E4D-B623-FD82CB22E8A7}" type="pres">
      <dgm:prSet presAssocID="{67F793D2-CAAC-E447-9656-B73AB2B6DACA}" presName="background3" presStyleLbl="node3" presStyleIdx="1" presStyleCnt="6"/>
      <dgm:spPr/>
    </dgm:pt>
    <dgm:pt modelId="{02DE72B9-4D15-8D42-B32B-D0382BA0B154}" type="pres">
      <dgm:prSet presAssocID="{67F793D2-CAAC-E447-9656-B73AB2B6DACA}" presName="text3" presStyleLbl="fgAcc3" presStyleIdx="1" presStyleCnt="6">
        <dgm:presLayoutVars>
          <dgm:chPref val="3"/>
        </dgm:presLayoutVars>
      </dgm:prSet>
      <dgm:spPr/>
    </dgm:pt>
    <dgm:pt modelId="{3598112E-44F2-234A-AEF7-E3DF4EAC9588}" type="pres">
      <dgm:prSet presAssocID="{67F793D2-CAAC-E447-9656-B73AB2B6DACA}" presName="hierChild4" presStyleCnt="0"/>
      <dgm:spPr/>
    </dgm:pt>
    <dgm:pt modelId="{3AE9AAD5-7405-A641-A28A-7572AB290070}" type="pres">
      <dgm:prSet presAssocID="{D8968897-74C7-044C-920E-423C29823555}" presName="Name23" presStyleLbl="parChTrans1D4" presStyleIdx="2" presStyleCnt="11"/>
      <dgm:spPr/>
    </dgm:pt>
    <dgm:pt modelId="{0DF985C2-0D44-0E49-B36E-39102BBC7552}" type="pres">
      <dgm:prSet presAssocID="{2C7CB65C-F455-304E-83AE-2CE7BCEE06D5}" presName="hierRoot4" presStyleCnt="0"/>
      <dgm:spPr/>
    </dgm:pt>
    <dgm:pt modelId="{3F2A4238-EF4A-2643-9311-95B8A875D942}" type="pres">
      <dgm:prSet presAssocID="{2C7CB65C-F455-304E-83AE-2CE7BCEE06D5}" presName="composite4" presStyleCnt="0"/>
      <dgm:spPr/>
    </dgm:pt>
    <dgm:pt modelId="{096F4127-6DCE-864F-8BE7-16271A740931}" type="pres">
      <dgm:prSet presAssocID="{2C7CB65C-F455-304E-83AE-2CE7BCEE06D5}" presName="background4" presStyleLbl="node4" presStyleIdx="2" presStyleCnt="11"/>
      <dgm:spPr/>
    </dgm:pt>
    <dgm:pt modelId="{E82C3905-6410-FB42-90DD-1F4D8946DFDC}" type="pres">
      <dgm:prSet presAssocID="{2C7CB65C-F455-304E-83AE-2CE7BCEE06D5}" presName="text4" presStyleLbl="fgAcc4" presStyleIdx="2" presStyleCnt="11">
        <dgm:presLayoutVars>
          <dgm:chPref val="3"/>
        </dgm:presLayoutVars>
      </dgm:prSet>
      <dgm:spPr/>
    </dgm:pt>
    <dgm:pt modelId="{D6C4F9A4-8738-804D-8083-8EAB21B1C180}" type="pres">
      <dgm:prSet presAssocID="{2C7CB65C-F455-304E-83AE-2CE7BCEE06D5}" presName="hierChild5" presStyleCnt="0"/>
      <dgm:spPr/>
    </dgm:pt>
    <dgm:pt modelId="{9D0D78DB-35E7-AA49-BEBA-BB9B16887B9F}" type="pres">
      <dgm:prSet presAssocID="{63424DA6-F4B0-A149-8C2E-73822EA13E67}" presName="Name23" presStyleLbl="parChTrans1D4" presStyleIdx="3" presStyleCnt="11"/>
      <dgm:spPr/>
    </dgm:pt>
    <dgm:pt modelId="{ADC6D6A2-8A5B-FF43-9724-E03F3B839794}" type="pres">
      <dgm:prSet presAssocID="{07E64659-22B6-B448-8BF0-B2ED428B6A16}" presName="hierRoot4" presStyleCnt="0"/>
      <dgm:spPr/>
    </dgm:pt>
    <dgm:pt modelId="{F39792BF-155F-B04B-9C13-929900F3EBA2}" type="pres">
      <dgm:prSet presAssocID="{07E64659-22B6-B448-8BF0-B2ED428B6A16}" presName="composite4" presStyleCnt="0"/>
      <dgm:spPr/>
    </dgm:pt>
    <dgm:pt modelId="{2DC1D531-B05D-AF47-80AC-AA599306F0F8}" type="pres">
      <dgm:prSet presAssocID="{07E64659-22B6-B448-8BF0-B2ED428B6A16}" presName="background4" presStyleLbl="node4" presStyleIdx="3" presStyleCnt="11"/>
      <dgm:spPr/>
    </dgm:pt>
    <dgm:pt modelId="{E13DC6AF-FA86-7C48-8B4C-6DF381909852}" type="pres">
      <dgm:prSet presAssocID="{07E64659-22B6-B448-8BF0-B2ED428B6A16}" presName="text4" presStyleLbl="fgAcc4" presStyleIdx="3" presStyleCnt="11">
        <dgm:presLayoutVars>
          <dgm:chPref val="3"/>
        </dgm:presLayoutVars>
      </dgm:prSet>
      <dgm:spPr/>
    </dgm:pt>
    <dgm:pt modelId="{2FFBD76D-B504-4042-B5AB-8F1393C29B47}" type="pres">
      <dgm:prSet presAssocID="{07E64659-22B6-B448-8BF0-B2ED428B6A16}" presName="hierChild5" presStyleCnt="0"/>
      <dgm:spPr/>
    </dgm:pt>
    <dgm:pt modelId="{B089D091-9B95-C742-9F2F-D93FB4031F41}" type="pres">
      <dgm:prSet presAssocID="{3242BE83-73BC-1C48-BE3B-CE1ADBDB8B9C}" presName="Name17" presStyleLbl="parChTrans1D3" presStyleIdx="2" presStyleCnt="6"/>
      <dgm:spPr/>
    </dgm:pt>
    <dgm:pt modelId="{1D654245-8A70-2C42-AE34-DF6F2F4B41CD}" type="pres">
      <dgm:prSet presAssocID="{EC560979-7273-2B4B-895A-729F2BBD6427}" presName="hierRoot3" presStyleCnt="0"/>
      <dgm:spPr/>
    </dgm:pt>
    <dgm:pt modelId="{402BAD30-A6A3-AB42-B14E-E6E87CCD3620}" type="pres">
      <dgm:prSet presAssocID="{EC560979-7273-2B4B-895A-729F2BBD6427}" presName="composite3" presStyleCnt="0"/>
      <dgm:spPr/>
    </dgm:pt>
    <dgm:pt modelId="{7A8B7A64-BEF1-844D-A19F-4F301FE8422D}" type="pres">
      <dgm:prSet presAssocID="{EC560979-7273-2B4B-895A-729F2BBD6427}" presName="background3" presStyleLbl="node3" presStyleIdx="2" presStyleCnt="6"/>
      <dgm:spPr/>
    </dgm:pt>
    <dgm:pt modelId="{5B8656DC-0191-6149-A42B-0AFBA46BFCA3}" type="pres">
      <dgm:prSet presAssocID="{EC560979-7273-2B4B-895A-729F2BBD6427}" presName="text3" presStyleLbl="fgAcc3" presStyleIdx="2" presStyleCnt="6">
        <dgm:presLayoutVars>
          <dgm:chPref val="3"/>
        </dgm:presLayoutVars>
      </dgm:prSet>
      <dgm:spPr/>
    </dgm:pt>
    <dgm:pt modelId="{5F625254-9865-0844-846D-F23EEBCE743E}" type="pres">
      <dgm:prSet presAssocID="{EC560979-7273-2B4B-895A-729F2BBD6427}" presName="hierChild4" presStyleCnt="0"/>
      <dgm:spPr/>
    </dgm:pt>
    <dgm:pt modelId="{C93D9F9C-53D2-664B-B83F-199A31FB06C5}" type="pres">
      <dgm:prSet presAssocID="{DB7663D7-4004-344B-9372-1B58828A7730}" presName="Name23" presStyleLbl="parChTrans1D4" presStyleIdx="4" presStyleCnt="11"/>
      <dgm:spPr/>
    </dgm:pt>
    <dgm:pt modelId="{13AC4C82-E1CC-6048-8D23-743576FBE26C}" type="pres">
      <dgm:prSet presAssocID="{C07665E6-F031-E242-9A7C-C04F4205668C}" presName="hierRoot4" presStyleCnt="0"/>
      <dgm:spPr/>
    </dgm:pt>
    <dgm:pt modelId="{D837A2D9-8CA7-C44D-8137-F293D9CAE957}" type="pres">
      <dgm:prSet presAssocID="{C07665E6-F031-E242-9A7C-C04F4205668C}" presName="composite4" presStyleCnt="0"/>
      <dgm:spPr/>
    </dgm:pt>
    <dgm:pt modelId="{5DBA24D3-4B70-6A41-8FCB-C70655F9097C}" type="pres">
      <dgm:prSet presAssocID="{C07665E6-F031-E242-9A7C-C04F4205668C}" presName="background4" presStyleLbl="node4" presStyleIdx="4" presStyleCnt="11"/>
      <dgm:spPr/>
    </dgm:pt>
    <dgm:pt modelId="{EDD48ABC-FC22-6740-A2A1-5A314ADEA644}" type="pres">
      <dgm:prSet presAssocID="{C07665E6-F031-E242-9A7C-C04F4205668C}" presName="text4" presStyleLbl="fgAcc4" presStyleIdx="4" presStyleCnt="11">
        <dgm:presLayoutVars>
          <dgm:chPref val="3"/>
        </dgm:presLayoutVars>
      </dgm:prSet>
      <dgm:spPr/>
    </dgm:pt>
    <dgm:pt modelId="{9428589E-E1D4-F640-BDF5-54EA8F02CE88}" type="pres">
      <dgm:prSet presAssocID="{C07665E6-F031-E242-9A7C-C04F4205668C}" presName="hierChild5" presStyleCnt="0"/>
      <dgm:spPr/>
    </dgm:pt>
    <dgm:pt modelId="{F7788597-E1A1-294C-A428-631FCD879840}" type="pres">
      <dgm:prSet presAssocID="{18AE8AD6-6CE6-1946-A691-28BC18B13384}" presName="Name10" presStyleLbl="parChTrans1D2" presStyleIdx="1" presStyleCnt="2"/>
      <dgm:spPr/>
    </dgm:pt>
    <dgm:pt modelId="{154DDA73-2EBE-E14F-9A2F-436D979AC6A1}" type="pres">
      <dgm:prSet presAssocID="{D6AB03DB-8479-8F4C-ACD6-56723AEE88B7}" presName="hierRoot2" presStyleCnt="0"/>
      <dgm:spPr/>
    </dgm:pt>
    <dgm:pt modelId="{6BF610C2-4A95-3844-8738-A5ACBA85244B}" type="pres">
      <dgm:prSet presAssocID="{D6AB03DB-8479-8F4C-ACD6-56723AEE88B7}" presName="composite2" presStyleCnt="0"/>
      <dgm:spPr/>
    </dgm:pt>
    <dgm:pt modelId="{EAA933AC-6488-DC47-9BC2-AADF8154A5AB}" type="pres">
      <dgm:prSet presAssocID="{D6AB03DB-8479-8F4C-ACD6-56723AEE88B7}" presName="background2" presStyleLbl="node2" presStyleIdx="1" presStyleCnt="2"/>
      <dgm:spPr/>
    </dgm:pt>
    <dgm:pt modelId="{7A499692-B679-054F-A37E-6FF9D7DF16CC}" type="pres">
      <dgm:prSet presAssocID="{D6AB03DB-8479-8F4C-ACD6-56723AEE88B7}" presName="text2" presStyleLbl="fgAcc2" presStyleIdx="1" presStyleCnt="2">
        <dgm:presLayoutVars>
          <dgm:chPref val="3"/>
        </dgm:presLayoutVars>
      </dgm:prSet>
      <dgm:spPr/>
    </dgm:pt>
    <dgm:pt modelId="{4D2A32C3-332F-8342-A6CC-B5D3DD727D07}" type="pres">
      <dgm:prSet presAssocID="{D6AB03DB-8479-8F4C-ACD6-56723AEE88B7}" presName="hierChild3" presStyleCnt="0"/>
      <dgm:spPr/>
    </dgm:pt>
    <dgm:pt modelId="{3A392924-D05B-3048-8824-F8A7ED066DF0}" type="pres">
      <dgm:prSet presAssocID="{9214CEC7-A747-1B44-AB09-5A60E74D9D6C}" presName="Name17" presStyleLbl="parChTrans1D3" presStyleIdx="3" presStyleCnt="6"/>
      <dgm:spPr/>
    </dgm:pt>
    <dgm:pt modelId="{6B8721A1-764D-7440-AEF6-CA6F6499A3E4}" type="pres">
      <dgm:prSet presAssocID="{0D36DD6A-1A6A-C84B-80C2-2D9DEC961618}" presName="hierRoot3" presStyleCnt="0"/>
      <dgm:spPr/>
    </dgm:pt>
    <dgm:pt modelId="{D36B67BE-EB0B-4A43-94B2-9BAB5631A509}" type="pres">
      <dgm:prSet presAssocID="{0D36DD6A-1A6A-C84B-80C2-2D9DEC961618}" presName="composite3" presStyleCnt="0"/>
      <dgm:spPr/>
    </dgm:pt>
    <dgm:pt modelId="{C1F1DE40-B30D-FD43-9AB9-1049DA443827}" type="pres">
      <dgm:prSet presAssocID="{0D36DD6A-1A6A-C84B-80C2-2D9DEC961618}" presName="background3" presStyleLbl="node3" presStyleIdx="3" presStyleCnt="6"/>
      <dgm:spPr/>
    </dgm:pt>
    <dgm:pt modelId="{3EB6400C-C9D0-D24C-A803-C3CAE5DD9AC1}" type="pres">
      <dgm:prSet presAssocID="{0D36DD6A-1A6A-C84B-80C2-2D9DEC961618}" presName="text3" presStyleLbl="fgAcc3" presStyleIdx="3" presStyleCnt="6">
        <dgm:presLayoutVars>
          <dgm:chPref val="3"/>
        </dgm:presLayoutVars>
      </dgm:prSet>
      <dgm:spPr/>
    </dgm:pt>
    <dgm:pt modelId="{E08CD34D-02B9-DB49-912C-199C3570B0BF}" type="pres">
      <dgm:prSet presAssocID="{0D36DD6A-1A6A-C84B-80C2-2D9DEC961618}" presName="hierChild4" presStyleCnt="0"/>
      <dgm:spPr/>
    </dgm:pt>
    <dgm:pt modelId="{F003F756-61AE-FF41-805C-5194DC9C69C8}" type="pres">
      <dgm:prSet presAssocID="{607E0425-958C-E143-9E99-EDD52273A544}" presName="Name23" presStyleLbl="parChTrans1D4" presStyleIdx="5" presStyleCnt="11"/>
      <dgm:spPr/>
    </dgm:pt>
    <dgm:pt modelId="{2FFA9BCF-3E92-6043-ABCC-210826A53FD7}" type="pres">
      <dgm:prSet presAssocID="{4E3F355B-97EE-D64E-AFB2-3E12FC420123}" presName="hierRoot4" presStyleCnt="0"/>
      <dgm:spPr/>
    </dgm:pt>
    <dgm:pt modelId="{D8CE7204-0A1C-BD4D-BCEE-1C2109C08991}" type="pres">
      <dgm:prSet presAssocID="{4E3F355B-97EE-D64E-AFB2-3E12FC420123}" presName="composite4" presStyleCnt="0"/>
      <dgm:spPr/>
    </dgm:pt>
    <dgm:pt modelId="{58127ABC-BB7C-4643-8256-D3A5CCC37366}" type="pres">
      <dgm:prSet presAssocID="{4E3F355B-97EE-D64E-AFB2-3E12FC420123}" presName="background4" presStyleLbl="node4" presStyleIdx="5" presStyleCnt="11"/>
      <dgm:spPr/>
    </dgm:pt>
    <dgm:pt modelId="{4B911A2F-F18B-BF49-905C-93190F35EC08}" type="pres">
      <dgm:prSet presAssocID="{4E3F355B-97EE-D64E-AFB2-3E12FC420123}" presName="text4" presStyleLbl="fgAcc4" presStyleIdx="5" presStyleCnt="11">
        <dgm:presLayoutVars>
          <dgm:chPref val="3"/>
        </dgm:presLayoutVars>
      </dgm:prSet>
      <dgm:spPr/>
    </dgm:pt>
    <dgm:pt modelId="{B792769A-D0C4-5349-92E7-BE2F9FDBE421}" type="pres">
      <dgm:prSet presAssocID="{4E3F355B-97EE-D64E-AFB2-3E12FC420123}" presName="hierChild5" presStyleCnt="0"/>
      <dgm:spPr/>
    </dgm:pt>
    <dgm:pt modelId="{CCAF185C-0213-C94A-9E9B-C565EB2FA93B}" type="pres">
      <dgm:prSet presAssocID="{A797B232-E573-1943-BF91-CFA93C4A3674}" presName="Name23" presStyleLbl="parChTrans1D4" presStyleIdx="6" presStyleCnt="11"/>
      <dgm:spPr/>
    </dgm:pt>
    <dgm:pt modelId="{719B5BA0-7BA9-0E45-B63D-394D5F86E427}" type="pres">
      <dgm:prSet presAssocID="{E9E19FC5-E799-414E-B5BD-09F066403E15}" presName="hierRoot4" presStyleCnt="0"/>
      <dgm:spPr/>
    </dgm:pt>
    <dgm:pt modelId="{C97F99FA-0171-104E-A4C8-818465A63A44}" type="pres">
      <dgm:prSet presAssocID="{E9E19FC5-E799-414E-B5BD-09F066403E15}" presName="composite4" presStyleCnt="0"/>
      <dgm:spPr/>
    </dgm:pt>
    <dgm:pt modelId="{B434C444-9406-9D4B-9AD4-360874F6E12C}" type="pres">
      <dgm:prSet presAssocID="{E9E19FC5-E799-414E-B5BD-09F066403E15}" presName="background4" presStyleLbl="node4" presStyleIdx="6" presStyleCnt="11"/>
      <dgm:spPr/>
    </dgm:pt>
    <dgm:pt modelId="{42606C63-2479-0040-92A8-5239C154653E}" type="pres">
      <dgm:prSet presAssocID="{E9E19FC5-E799-414E-B5BD-09F066403E15}" presName="text4" presStyleLbl="fgAcc4" presStyleIdx="6" presStyleCnt="11">
        <dgm:presLayoutVars>
          <dgm:chPref val="3"/>
        </dgm:presLayoutVars>
      </dgm:prSet>
      <dgm:spPr/>
    </dgm:pt>
    <dgm:pt modelId="{C137CCBC-BBC2-8D4D-A8B0-AB9C9A381367}" type="pres">
      <dgm:prSet presAssocID="{E9E19FC5-E799-414E-B5BD-09F066403E15}" presName="hierChild5" presStyleCnt="0"/>
      <dgm:spPr/>
    </dgm:pt>
    <dgm:pt modelId="{16879D74-A206-7D48-887B-77449F610E86}" type="pres">
      <dgm:prSet presAssocID="{7556699E-2C09-3D4B-8603-54FC37B8D34A}" presName="Name23" presStyleLbl="parChTrans1D4" presStyleIdx="7" presStyleCnt="11"/>
      <dgm:spPr/>
    </dgm:pt>
    <dgm:pt modelId="{B8EE0AD0-4525-AD43-B1FD-C8DE0C6B5BE3}" type="pres">
      <dgm:prSet presAssocID="{8346D83B-E427-DC44-BE3C-3B58D509C1BC}" presName="hierRoot4" presStyleCnt="0"/>
      <dgm:spPr/>
    </dgm:pt>
    <dgm:pt modelId="{A97F8E64-0E1A-9C4F-A651-B935798F8DF5}" type="pres">
      <dgm:prSet presAssocID="{8346D83B-E427-DC44-BE3C-3B58D509C1BC}" presName="composite4" presStyleCnt="0"/>
      <dgm:spPr/>
    </dgm:pt>
    <dgm:pt modelId="{0D03A33E-1B8D-4545-817B-2E83B790AE81}" type="pres">
      <dgm:prSet presAssocID="{8346D83B-E427-DC44-BE3C-3B58D509C1BC}" presName="background4" presStyleLbl="node4" presStyleIdx="7" presStyleCnt="11"/>
      <dgm:spPr/>
    </dgm:pt>
    <dgm:pt modelId="{6A996FBA-89CF-5943-9BE9-BC990DC38910}" type="pres">
      <dgm:prSet presAssocID="{8346D83B-E427-DC44-BE3C-3B58D509C1BC}" presName="text4" presStyleLbl="fgAcc4" presStyleIdx="7" presStyleCnt="11">
        <dgm:presLayoutVars>
          <dgm:chPref val="3"/>
        </dgm:presLayoutVars>
      </dgm:prSet>
      <dgm:spPr/>
    </dgm:pt>
    <dgm:pt modelId="{825A4F79-EC52-4D4C-BB11-6EAC2ADE31C3}" type="pres">
      <dgm:prSet presAssocID="{8346D83B-E427-DC44-BE3C-3B58D509C1BC}" presName="hierChild5" presStyleCnt="0"/>
      <dgm:spPr/>
    </dgm:pt>
    <dgm:pt modelId="{82DC4659-2EA2-5A44-A573-7CFB1A9FA427}" type="pres">
      <dgm:prSet presAssocID="{859A60A9-CDFD-E949-A80D-53FE88DDD7BC}" presName="Name23" presStyleLbl="parChTrans1D4" presStyleIdx="8" presStyleCnt="11"/>
      <dgm:spPr/>
    </dgm:pt>
    <dgm:pt modelId="{0375EB26-7D96-8540-84F8-AAEDE7D2F066}" type="pres">
      <dgm:prSet presAssocID="{227CA099-327D-B84B-81D9-2BF0859F1F83}" presName="hierRoot4" presStyleCnt="0"/>
      <dgm:spPr/>
    </dgm:pt>
    <dgm:pt modelId="{A6D6B4EE-4BE3-A540-96E6-F7D6F819679E}" type="pres">
      <dgm:prSet presAssocID="{227CA099-327D-B84B-81D9-2BF0859F1F83}" presName="composite4" presStyleCnt="0"/>
      <dgm:spPr/>
    </dgm:pt>
    <dgm:pt modelId="{EC375E08-0CAA-2F4F-829B-C01695BC02BE}" type="pres">
      <dgm:prSet presAssocID="{227CA099-327D-B84B-81D9-2BF0859F1F83}" presName="background4" presStyleLbl="node4" presStyleIdx="8" presStyleCnt="11"/>
      <dgm:spPr/>
    </dgm:pt>
    <dgm:pt modelId="{D6B00681-75B9-E048-8F8D-5B5F9FC1C1C0}" type="pres">
      <dgm:prSet presAssocID="{227CA099-327D-B84B-81D9-2BF0859F1F83}" presName="text4" presStyleLbl="fgAcc4" presStyleIdx="8" presStyleCnt="11">
        <dgm:presLayoutVars>
          <dgm:chPref val="3"/>
        </dgm:presLayoutVars>
      </dgm:prSet>
      <dgm:spPr/>
    </dgm:pt>
    <dgm:pt modelId="{2DA3BEA1-2535-924E-81FD-82E4042DA63C}" type="pres">
      <dgm:prSet presAssocID="{227CA099-327D-B84B-81D9-2BF0859F1F83}" presName="hierChild5" presStyleCnt="0"/>
      <dgm:spPr/>
    </dgm:pt>
    <dgm:pt modelId="{7B30E6C4-1ED2-4448-96A0-75CAC7D6345C}" type="pres">
      <dgm:prSet presAssocID="{389D52B0-6AE0-4C43-9E71-67D23076CD7D}" presName="Name23" presStyleLbl="parChTrans1D4" presStyleIdx="9" presStyleCnt="11"/>
      <dgm:spPr/>
    </dgm:pt>
    <dgm:pt modelId="{C9F1A643-E7B7-5949-BE59-F1B9ECA2C8A0}" type="pres">
      <dgm:prSet presAssocID="{58E22161-2D7F-5E4E-A6D7-47555DB63968}" presName="hierRoot4" presStyleCnt="0"/>
      <dgm:spPr/>
    </dgm:pt>
    <dgm:pt modelId="{0D162CEA-CBA9-244A-AC07-F92270DEE5F9}" type="pres">
      <dgm:prSet presAssocID="{58E22161-2D7F-5E4E-A6D7-47555DB63968}" presName="composite4" presStyleCnt="0"/>
      <dgm:spPr/>
    </dgm:pt>
    <dgm:pt modelId="{95350326-1CF3-6044-AAE2-C6C6DDFDACAA}" type="pres">
      <dgm:prSet presAssocID="{58E22161-2D7F-5E4E-A6D7-47555DB63968}" presName="background4" presStyleLbl="node4" presStyleIdx="9" presStyleCnt="11"/>
      <dgm:spPr/>
    </dgm:pt>
    <dgm:pt modelId="{2FBCEDB8-E872-D842-8A78-E0E06A3F0899}" type="pres">
      <dgm:prSet presAssocID="{58E22161-2D7F-5E4E-A6D7-47555DB63968}" presName="text4" presStyleLbl="fgAcc4" presStyleIdx="9" presStyleCnt="11">
        <dgm:presLayoutVars>
          <dgm:chPref val="3"/>
        </dgm:presLayoutVars>
      </dgm:prSet>
      <dgm:spPr/>
    </dgm:pt>
    <dgm:pt modelId="{D1230FA8-5BB5-2B41-9344-44A1633A721A}" type="pres">
      <dgm:prSet presAssocID="{58E22161-2D7F-5E4E-A6D7-47555DB63968}" presName="hierChild5" presStyleCnt="0"/>
      <dgm:spPr/>
    </dgm:pt>
    <dgm:pt modelId="{A15E299C-3E7D-0B4E-A71D-354FE19A0B32}" type="pres">
      <dgm:prSet presAssocID="{A743660A-DE4E-7743-8E33-A414A198BA2F}" presName="Name23" presStyleLbl="parChTrans1D4" presStyleIdx="10" presStyleCnt="11"/>
      <dgm:spPr/>
    </dgm:pt>
    <dgm:pt modelId="{874F61A5-5E74-B741-9E29-0798273C8F27}" type="pres">
      <dgm:prSet presAssocID="{CDCB14CF-5567-DD4A-818C-5C449CA98C24}" presName="hierRoot4" presStyleCnt="0"/>
      <dgm:spPr/>
    </dgm:pt>
    <dgm:pt modelId="{AB054231-1859-8748-A233-AC3F671953B0}" type="pres">
      <dgm:prSet presAssocID="{CDCB14CF-5567-DD4A-818C-5C449CA98C24}" presName="composite4" presStyleCnt="0"/>
      <dgm:spPr/>
    </dgm:pt>
    <dgm:pt modelId="{003060F1-64C5-424F-8858-79C20C803FEE}" type="pres">
      <dgm:prSet presAssocID="{CDCB14CF-5567-DD4A-818C-5C449CA98C24}" presName="background4" presStyleLbl="node4" presStyleIdx="10" presStyleCnt="11"/>
      <dgm:spPr/>
    </dgm:pt>
    <dgm:pt modelId="{0575F6FD-06EC-D446-8958-8B29A1849A96}" type="pres">
      <dgm:prSet presAssocID="{CDCB14CF-5567-DD4A-818C-5C449CA98C24}" presName="text4" presStyleLbl="fgAcc4" presStyleIdx="10" presStyleCnt="11">
        <dgm:presLayoutVars>
          <dgm:chPref val="3"/>
        </dgm:presLayoutVars>
      </dgm:prSet>
      <dgm:spPr/>
    </dgm:pt>
    <dgm:pt modelId="{6B1D3103-C5D1-3F4B-8BA9-7FD8BD1FD9EB}" type="pres">
      <dgm:prSet presAssocID="{CDCB14CF-5567-DD4A-818C-5C449CA98C24}" presName="hierChild5" presStyleCnt="0"/>
      <dgm:spPr/>
    </dgm:pt>
    <dgm:pt modelId="{AE04F81C-77B0-5247-A781-954432AAD02E}" type="pres">
      <dgm:prSet presAssocID="{D8AD0DCE-91C1-C34C-8756-3689FB7D29F6}" presName="Name17" presStyleLbl="parChTrans1D3" presStyleIdx="4" presStyleCnt="6"/>
      <dgm:spPr/>
    </dgm:pt>
    <dgm:pt modelId="{5C3684E4-6636-4946-AC84-AB73E93870C7}" type="pres">
      <dgm:prSet presAssocID="{CD891B58-5BBB-7840-8A97-42BEE51BABE1}" presName="hierRoot3" presStyleCnt="0"/>
      <dgm:spPr/>
    </dgm:pt>
    <dgm:pt modelId="{3C117698-3EFA-AE4A-9651-D5E5DF3C82CE}" type="pres">
      <dgm:prSet presAssocID="{CD891B58-5BBB-7840-8A97-42BEE51BABE1}" presName="composite3" presStyleCnt="0"/>
      <dgm:spPr/>
    </dgm:pt>
    <dgm:pt modelId="{C9373417-8305-9245-9F8B-2F7C6ECF6CBF}" type="pres">
      <dgm:prSet presAssocID="{CD891B58-5BBB-7840-8A97-42BEE51BABE1}" presName="background3" presStyleLbl="node3" presStyleIdx="4" presStyleCnt="6"/>
      <dgm:spPr/>
    </dgm:pt>
    <dgm:pt modelId="{5EC36948-4610-AF4B-8336-3232D86AD211}" type="pres">
      <dgm:prSet presAssocID="{CD891B58-5BBB-7840-8A97-42BEE51BABE1}" presName="text3" presStyleLbl="fgAcc3" presStyleIdx="4" presStyleCnt="6">
        <dgm:presLayoutVars>
          <dgm:chPref val="3"/>
        </dgm:presLayoutVars>
      </dgm:prSet>
      <dgm:spPr/>
    </dgm:pt>
    <dgm:pt modelId="{82C261AC-1EBD-A544-A954-47D2673D82D5}" type="pres">
      <dgm:prSet presAssocID="{CD891B58-5BBB-7840-8A97-42BEE51BABE1}" presName="hierChild4" presStyleCnt="0"/>
      <dgm:spPr/>
    </dgm:pt>
    <dgm:pt modelId="{A17E7604-6523-EA43-A957-7624C6852229}" type="pres">
      <dgm:prSet presAssocID="{B798298F-587A-A445-AEE9-9E4E6927D4CE}" presName="Name17" presStyleLbl="parChTrans1D3" presStyleIdx="5" presStyleCnt="6"/>
      <dgm:spPr/>
    </dgm:pt>
    <dgm:pt modelId="{2487E1C4-6A72-284F-889A-0D2BE09A0360}" type="pres">
      <dgm:prSet presAssocID="{5C71C1F0-7F5B-B34E-884C-FE0BA73B55FF}" presName="hierRoot3" presStyleCnt="0"/>
      <dgm:spPr/>
    </dgm:pt>
    <dgm:pt modelId="{E10B7F12-8016-3F45-98BF-743C96779B55}" type="pres">
      <dgm:prSet presAssocID="{5C71C1F0-7F5B-B34E-884C-FE0BA73B55FF}" presName="composite3" presStyleCnt="0"/>
      <dgm:spPr/>
    </dgm:pt>
    <dgm:pt modelId="{9225C933-AE23-5B40-B295-8B7411D0F9B4}" type="pres">
      <dgm:prSet presAssocID="{5C71C1F0-7F5B-B34E-884C-FE0BA73B55FF}" presName="background3" presStyleLbl="node3" presStyleIdx="5" presStyleCnt="6"/>
      <dgm:spPr/>
    </dgm:pt>
    <dgm:pt modelId="{E05D138A-FCB9-744A-9DA7-3CC8E805D4F3}" type="pres">
      <dgm:prSet presAssocID="{5C71C1F0-7F5B-B34E-884C-FE0BA73B55FF}" presName="text3" presStyleLbl="fgAcc3" presStyleIdx="5" presStyleCnt="6">
        <dgm:presLayoutVars>
          <dgm:chPref val="3"/>
        </dgm:presLayoutVars>
      </dgm:prSet>
      <dgm:spPr/>
    </dgm:pt>
    <dgm:pt modelId="{3CAA6303-D828-DF45-BEB8-0B58585B41B6}" type="pres">
      <dgm:prSet presAssocID="{5C71C1F0-7F5B-B34E-884C-FE0BA73B55FF}" presName="hierChild4" presStyleCnt="0"/>
      <dgm:spPr/>
    </dgm:pt>
  </dgm:ptLst>
  <dgm:cxnLst>
    <dgm:cxn modelId="{26F90A05-579E-5C42-8F10-A6BC750BD381}" type="presOf" srcId="{607E0425-958C-E143-9E99-EDD52273A544}" destId="{F003F756-61AE-FF41-805C-5194DC9C69C8}" srcOrd="0" destOrd="0" presId="urn:microsoft.com/office/officeart/2005/8/layout/hierarchy1"/>
    <dgm:cxn modelId="{F4969605-D77E-F34A-9C55-9B19098B2AEB}" type="presOf" srcId="{4C8A333A-08ED-9640-8682-8C19C5208A09}" destId="{EB3D4D59-51AB-B044-9671-4133827B8466}" srcOrd="0" destOrd="0" presId="urn:microsoft.com/office/officeart/2005/8/layout/hierarchy1"/>
    <dgm:cxn modelId="{730DB010-FE43-7046-BABC-646EF3A13F2C}" srcId="{4E3F355B-97EE-D64E-AFB2-3E12FC420123}" destId="{E9E19FC5-E799-414E-B5BD-09F066403E15}" srcOrd="0" destOrd="0" parTransId="{A797B232-E573-1943-BF91-CFA93C4A3674}" sibTransId="{B4A0464A-870C-8941-BA17-890AE0920D21}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49E0121B-9415-314E-AAD9-66BEE928A0C9}" type="presOf" srcId="{D6AB03DB-8479-8F4C-ACD6-56723AEE88B7}" destId="{7A499692-B679-054F-A37E-6FF9D7DF16CC}" srcOrd="0" destOrd="0" presId="urn:microsoft.com/office/officeart/2005/8/layout/hierarchy1"/>
    <dgm:cxn modelId="{4195C022-3F38-784A-92B8-688E7342FAE8}" srcId="{0D36DD6A-1A6A-C84B-80C2-2D9DEC961618}" destId="{CDCB14CF-5567-DD4A-818C-5C449CA98C24}" srcOrd="1" destOrd="0" parTransId="{A743660A-DE4E-7743-8E33-A414A198BA2F}" sibTransId="{31988449-8F1F-5346-98A9-46554D18FD66}"/>
    <dgm:cxn modelId="{F1878E24-2F52-7743-8079-6FF82F933E92}" srcId="{67F793D2-CAAC-E447-9656-B73AB2B6DACA}" destId="{2C7CB65C-F455-304E-83AE-2CE7BCEE06D5}" srcOrd="0" destOrd="0" parTransId="{D8968897-74C7-044C-920E-423C29823555}" sibTransId="{A993EC30-13D8-094A-9DAF-C9E6987A3BF4}"/>
    <dgm:cxn modelId="{AB46B52D-4060-1A4A-84F4-3114325BA05F}" type="presOf" srcId="{7A048717-0F4A-C54D-B3A8-449EDB86A935}" destId="{492E9648-BC7E-F54B-BAE8-0A32127A6BF8}" srcOrd="0" destOrd="0" presId="urn:microsoft.com/office/officeart/2005/8/layout/hierarchy1"/>
    <dgm:cxn modelId="{A3130132-E4D6-4E4A-8F1C-0DD0DFF94484}" type="presOf" srcId="{7556699E-2C09-3D4B-8603-54FC37B8D34A}" destId="{16879D74-A206-7D48-887B-77449F610E86}" srcOrd="0" destOrd="0" presId="urn:microsoft.com/office/officeart/2005/8/layout/hierarchy1"/>
    <dgm:cxn modelId="{530D8333-867D-E54F-85C5-B501FC1960D1}" type="presOf" srcId="{63424DA6-F4B0-A149-8C2E-73822EA13E67}" destId="{9D0D78DB-35E7-AA49-BEBA-BB9B16887B9F}" srcOrd="0" destOrd="0" presId="urn:microsoft.com/office/officeart/2005/8/layout/hierarchy1"/>
    <dgm:cxn modelId="{7F0B8F34-C3C1-2549-9D0F-49351724DDA4}" type="presOf" srcId="{67F793D2-CAAC-E447-9656-B73AB2B6DACA}" destId="{02DE72B9-4D15-8D42-B32B-D0382BA0B154}" srcOrd="0" destOrd="0" presId="urn:microsoft.com/office/officeart/2005/8/layout/hierarchy1"/>
    <dgm:cxn modelId="{A0E2BD43-B904-C247-A63C-9463A33BE279}" srcId="{67F793D2-CAAC-E447-9656-B73AB2B6DACA}" destId="{07E64659-22B6-B448-8BF0-B2ED428B6A16}" srcOrd="1" destOrd="0" parTransId="{63424DA6-F4B0-A149-8C2E-73822EA13E67}" sibTransId="{77477C88-DA35-BC48-9464-DFDE26B0E5E5}"/>
    <dgm:cxn modelId="{90BCC846-29C5-4E47-A881-3164F103F84E}" srcId="{93D7B672-0D2B-1F44-9606-B039C41AA534}" destId="{2D8FFAA7-0FFC-6B44-B264-B957CD254936}" srcOrd="0" destOrd="0" parTransId="{7A048717-0F4A-C54D-B3A8-449EDB86A935}" sibTransId="{3F7249B5-35A2-CC4C-9AD1-8940188EB204}"/>
    <dgm:cxn modelId="{9B0C3B4B-2A56-7D47-BE13-4BBDBDD2F870}" type="presOf" srcId="{0D36DD6A-1A6A-C84B-80C2-2D9DEC961618}" destId="{3EB6400C-C9D0-D24C-A803-C3CAE5DD9AC1}" srcOrd="0" destOrd="0" presId="urn:microsoft.com/office/officeart/2005/8/layout/hierarchy1"/>
    <dgm:cxn modelId="{8C806B4F-FBBC-8A40-8C79-3F4711676622}" type="presOf" srcId="{5C71C1F0-7F5B-B34E-884C-FE0BA73B55FF}" destId="{E05D138A-FCB9-744A-9DA7-3CC8E805D4F3}" srcOrd="0" destOrd="0" presId="urn:microsoft.com/office/officeart/2005/8/layout/hierarchy1"/>
    <dgm:cxn modelId="{2E6AD550-6591-2C44-9B71-7747995E8E66}" type="presOf" srcId="{D8968897-74C7-044C-920E-423C29823555}" destId="{3AE9AAD5-7405-A641-A28A-7572AB290070}" srcOrd="0" destOrd="0" presId="urn:microsoft.com/office/officeart/2005/8/layout/hierarchy1"/>
    <dgm:cxn modelId="{D9060652-919B-EB47-ACBA-AA2B05FAB090}" srcId="{F784A737-D199-2440-8754-01ADA46C0E99}" destId="{67F793D2-CAAC-E447-9656-B73AB2B6DACA}" srcOrd="1" destOrd="0" parTransId="{735CA886-F237-9A47-B9C4-E86AFA623528}" sibTransId="{1CDB4383-40A6-1149-96C2-19F8EE77FF24}"/>
    <dgm:cxn modelId="{F944E253-9069-DA41-B8C8-DA3872C4D92E}" type="presOf" srcId="{18AE8AD6-6CE6-1946-A691-28BC18B13384}" destId="{F7788597-E1A1-294C-A428-631FCD879840}" srcOrd="0" destOrd="0" presId="urn:microsoft.com/office/officeart/2005/8/layout/hierarchy1"/>
    <dgm:cxn modelId="{54103354-1F74-6545-A642-B084F4315CE9}" srcId="{D6AB03DB-8479-8F4C-ACD6-56723AEE88B7}" destId="{CD891B58-5BBB-7840-8A97-42BEE51BABE1}" srcOrd="1" destOrd="0" parTransId="{D8AD0DCE-91C1-C34C-8756-3689FB7D29F6}" sibTransId="{679B9C4E-BF89-2C4E-BF35-BC66757ED919}"/>
    <dgm:cxn modelId="{E7BED558-98CE-654C-8EA0-FAC39BBCFF21}" type="presOf" srcId="{A743660A-DE4E-7743-8E33-A414A198BA2F}" destId="{A15E299C-3E7D-0B4E-A71D-354FE19A0B32}" srcOrd="0" destOrd="0" presId="urn:microsoft.com/office/officeart/2005/8/layout/hierarchy1"/>
    <dgm:cxn modelId="{C4626B5E-774B-8344-94AF-ABE20AAFBB2F}" type="presOf" srcId="{B798298F-587A-A445-AEE9-9E4E6927D4CE}" destId="{A17E7604-6523-EA43-A957-7624C6852229}" srcOrd="0" destOrd="0" presId="urn:microsoft.com/office/officeart/2005/8/layout/hierarchy1"/>
    <dgm:cxn modelId="{1FDB7165-AC9C-0E4C-9003-FB214DCB7E57}" type="presOf" srcId="{3242BE83-73BC-1C48-BE3B-CE1ADBDB8B9C}" destId="{B089D091-9B95-C742-9F2F-D93FB4031F41}" srcOrd="0" destOrd="0" presId="urn:microsoft.com/office/officeart/2005/8/layout/hierarchy1"/>
    <dgm:cxn modelId="{A3D9676A-5C08-8846-84AA-519E10421A30}" type="presOf" srcId="{C07665E6-F031-E242-9A7C-C04F4205668C}" destId="{EDD48ABC-FC22-6740-A2A1-5A314ADEA644}" srcOrd="0" destOrd="0" presId="urn:microsoft.com/office/officeart/2005/8/layout/hierarchy1"/>
    <dgm:cxn modelId="{CD25E06B-557C-AE47-9C14-31695155137B}" type="presOf" srcId="{D8AD0DCE-91C1-C34C-8756-3689FB7D29F6}" destId="{AE04F81C-77B0-5247-A781-954432AAD02E}" srcOrd="0" destOrd="0" presId="urn:microsoft.com/office/officeart/2005/8/layout/hierarchy1"/>
    <dgm:cxn modelId="{2FD93D6C-FB43-2641-AD09-A49C1D8BA723}" type="presOf" srcId="{389D52B0-6AE0-4C43-9E71-67D23076CD7D}" destId="{7B30E6C4-1ED2-4448-96A0-75CAC7D6345C}" srcOrd="0" destOrd="0" presId="urn:microsoft.com/office/officeart/2005/8/layout/hierarchy1"/>
    <dgm:cxn modelId="{E2901F6D-0CAB-104B-BF02-3ABA46EAD2DE}" type="presOf" srcId="{F784A737-D199-2440-8754-01ADA46C0E99}" destId="{2D4D2531-7A01-D146-A2CA-77A63950C7DE}" srcOrd="0" destOrd="0" presId="urn:microsoft.com/office/officeart/2005/8/layout/hierarchy1"/>
    <dgm:cxn modelId="{43A33D6D-502A-2840-9BD0-13C25189F035}" type="presOf" srcId="{A3404747-0338-E046-9E80-0A7EE7F53A2E}" destId="{0B68E544-FF47-AC41-A70D-93AB1E9385CB}" srcOrd="0" destOrd="0" presId="urn:microsoft.com/office/officeart/2005/8/layout/hierarchy1"/>
    <dgm:cxn modelId="{3F26EF6E-92AF-424B-B780-3A9F31AC1506}" type="presOf" srcId="{859A60A9-CDFD-E949-A80D-53FE88DDD7BC}" destId="{82DC4659-2EA2-5A44-A573-7CFB1A9FA427}" srcOrd="0" destOrd="0" presId="urn:microsoft.com/office/officeart/2005/8/layout/hierarchy1"/>
    <dgm:cxn modelId="{A79DA973-020E-E148-97C6-A8041CAE7CB8}" type="presOf" srcId="{4E3F355B-97EE-D64E-AFB2-3E12FC420123}" destId="{4B911A2F-F18B-BF49-905C-93190F35EC08}" srcOrd="0" destOrd="0" presId="urn:microsoft.com/office/officeart/2005/8/layout/hierarchy1"/>
    <dgm:cxn modelId="{0B9BDC74-AEBE-6F4C-ADAC-FD46CFA9DF6B}" srcId="{E9E19FC5-E799-414E-B5BD-09F066403E15}" destId="{8346D83B-E427-DC44-BE3C-3B58D509C1BC}" srcOrd="0" destOrd="0" parTransId="{7556699E-2C09-3D4B-8603-54FC37B8D34A}" sibTransId="{A3254696-AA41-BC45-A4F9-A4B71CE517A9}"/>
    <dgm:cxn modelId="{9839557B-A385-0841-875E-E66980510156}" srcId="{93D7B672-0D2B-1F44-9606-B039C41AA534}" destId="{4C8A333A-08ED-9640-8682-8C19C5208A09}" srcOrd="1" destOrd="0" parTransId="{A3404747-0338-E046-9E80-0A7EE7F53A2E}" sibTransId="{26CCFFAF-0367-DE48-A576-C5AF4A67B99C}"/>
    <dgm:cxn modelId="{836D5081-DED6-8E4A-9316-48224C19436E}" type="presOf" srcId="{227CA099-327D-B84B-81D9-2BF0859F1F83}" destId="{D6B00681-75B9-E048-8F8D-5B5F9FC1C1C0}" srcOrd="0" destOrd="0" presId="urn:microsoft.com/office/officeart/2005/8/layout/hierarchy1"/>
    <dgm:cxn modelId="{07B7AA85-C349-BF42-A528-57C30F1B4C72}" type="presOf" srcId="{58E22161-2D7F-5E4E-A6D7-47555DB63968}" destId="{2FBCEDB8-E872-D842-8A78-E0E06A3F0899}" srcOrd="0" destOrd="0" presId="urn:microsoft.com/office/officeart/2005/8/layout/hierarchy1"/>
    <dgm:cxn modelId="{F8839689-F623-9F44-9BF7-71B4BC119A23}" srcId="{D6AB03DB-8479-8F4C-ACD6-56723AEE88B7}" destId="{5C71C1F0-7F5B-B34E-884C-FE0BA73B55FF}" srcOrd="2" destOrd="0" parTransId="{B798298F-587A-A445-AEE9-9E4E6927D4CE}" sibTransId="{799108B2-33B4-AA49-AB26-43A2EFE765DE}"/>
    <dgm:cxn modelId="{1A063090-99FC-A548-9FDE-81AEE8798F7A}" type="presOf" srcId="{D454EB50-2539-5045-A0FF-061531EA0608}" destId="{DCB2A236-128E-1641-B266-9427CA191812}" srcOrd="0" destOrd="0" presId="urn:microsoft.com/office/officeart/2005/8/layout/hierarchy1"/>
    <dgm:cxn modelId="{ADD43395-A9C5-CD49-BBB0-F61627DB86F3}" type="presOf" srcId="{2C7CB65C-F455-304E-83AE-2CE7BCEE06D5}" destId="{E82C3905-6410-FB42-90DD-1F4D8946DFDC}" srcOrd="0" destOrd="0" presId="urn:microsoft.com/office/officeart/2005/8/layout/hierarchy1"/>
    <dgm:cxn modelId="{37AC0A9C-E622-CB45-868A-E6E948DD3475}" srcId="{A1C135A8-A938-5743-BF7C-A7D32AEAC492}" destId="{F784A737-D199-2440-8754-01ADA46C0E99}" srcOrd="0" destOrd="0" parTransId="{D454EB50-2539-5045-A0FF-061531EA0608}" sibTransId="{BC58F879-524D-9B4C-9572-91820CB5DAB6}"/>
    <dgm:cxn modelId="{F17592A1-65E9-7C48-8536-3BEDFB50E159}" type="presOf" srcId="{9214CEC7-A747-1B44-AB09-5A60E74D9D6C}" destId="{3A392924-D05B-3048-8824-F8A7ED066DF0}" srcOrd="0" destOrd="0" presId="urn:microsoft.com/office/officeart/2005/8/layout/hierarchy1"/>
    <dgm:cxn modelId="{318B64A6-87C0-3C4B-BF4E-E9E7CB4CAD25}" srcId="{D6AB03DB-8479-8F4C-ACD6-56723AEE88B7}" destId="{0D36DD6A-1A6A-C84B-80C2-2D9DEC961618}" srcOrd="0" destOrd="0" parTransId="{9214CEC7-A747-1B44-AB09-5A60E74D9D6C}" sibTransId="{36A62D76-494E-8348-8470-E501292345CF}"/>
    <dgm:cxn modelId="{B7C6FAA9-324C-E344-96DD-463B90B8BE94}" type="presOf" srcId="{2D8FFAA7-0FFC-6B44-B264-B957CD254936}" destId="{A0D3DC72-9565-684A-9740-18442E6924F0}" srcOrd="0" destOrd="0" presId="urn:microsoft.com/office/officeart/2005/8/layout/hierarchy1"/>
    <dgm:cxn modelId="{2AB15BB4-7EAC-264D-8F0A-5EA332962F25}" srcId="{F784A737-D199-2440-8754-01ADA46C0E99}" destId="{EC560979-7273-2B4B-895A-729F2BBD6427}" srcOrd="2" destOrd="0" parTransId="{3242BE83-73BC-1C48-BE3B-CE1ADBDB8B9C}" sibTransId="{E7B7198F-69E9-BE49-A0CA-F76E439646BC}"/>
    <dgm:cxn modelId="{7D9456B8-37D9-F84D-9624-CA9FF9B6397E}" srcId="{8346D83B-E427-DC44-BE3C-3B58D509C1BC}" destId="{227CA099-327D-B84B-81D9-2BF0859F1F83}" srcOrd="0" destOrd="0" parTransId="{859A60A9-CDFD-E949-A80D-53FE88DDD7BC}" sibTransId="{9527288A-3963-1C40-9E04-5A6FD98E3D9C}"/>
    <dgm:cxn modelId="{F8132DB9-4357-0E47-AF49-695F01849344}" srcId="{4E3F355B-97EE-D64E-AFB2-3E12FC420123}" destId="{58E22161-2D7F-5E4E-A6D7-47555DB63968}" srcOrd="1" destOrd="0" parTransId="{389D52B0-6AE0-4C43-9E71-67D23076CD7D}" sibTransId="{35AE9399-2264-364C-8D38-B544178CBB54}"/>
    <dgm:cxn modelId="{921EBCB9-1D1D-3640-B182-8F68D89DD747}" type="presOf" srcId="{EC560979-7273-2B4B-895A-729F2BBD6427}" destId="{5B8656DC-0191-6149-A42B-0AFBA46BFCA3}" srcOrd="0" destOrd="0" presId="urn:microsoft.com/office/officeart/2005/8/layout/hierarchy1"/>
    <dgm:cxn modelId="{4FE654BE-01EA-C94A-8CFE-F63CD53040A6}" type="presOf" srcId="{A797B232-E573-1943-BF91-CFA93C4A3674}" destId="{CCAF185C-0213-C94A-9E9B-C565EB2FA93B}" srcOrd="0" destOrd="0" presId="urn:microsoft.com/office/officeart/2005/8/layout/hierarchy1"/>
    <dgm:cxn modelId="{857A0BC1-9F73-6F42-8307-9DBD186C0F57}" type="presOf" srcId="{07E64659-22B6-B448-8BF0-B2ED428B6A16}" destId="{E13DC6AF-FA86-7C48-8B4C-6DF381909852}" srcOrd="0" destOrd="0" presId="urn:microsoft.com/office/officeart/2005/8/layout/hierarchy1"/>
    <dgm:cxn modelId="{D38086C2-12EF-ED41-B235-9C949E9C8461}" type="presOf" srcId="{735CA886-F237-9A47-B9C4-E86AFA623528}" destId="{BF402A43-9081-7943-A399-0222FC20BFBA}" srcOrd="0" destOrd="0" presId="urn:microsoft.com/office/officeart/2005/8/layout/hierarchy1"/>
    <dgm:cxn modelId="{B2DBC2C9-C9F9-6E4E-A96C-AE2EDB6B7028}" type="presOf" srcId="{E9E19FC5-E799-414E-B5BD-09F066403E15}" destId="{42606C63-2479-0040-92A8-5239C154653E}" srcOrd="0" destOrd="0" presId="urn:microsoft.com/office/officeart/2005/8/layout/hierarchy1"/>
    <dgm:cxn modelId="{65E297CD-3D9C-9647-B77E-C44E81CFFA37}" type="presOf" srcId="{93D7B672-0D2B-1F44-9606-B039C41AA534}" destId="{6D5FEAA5-EA82-144D-A808-873ADDC8A516}" srcOrd="0" destOrd="0" presId="urn:microsoft.com/office/officeart/2005/8/layout/hierarchy1"/>
    <dgm:cxn modelId="{5902B2CE-698B-A041-9C2E-3C038E42FF11}" type="presOf" srcId="{CD891B58-5BBB-7840-8A97-42BEE51BABE1}" destId="{5EC36948-4610-AF4B-8336-3232D86AD211}" srcOrd="0" destOrd="0" presId="urn:microsoft.com/office/officeart/2005/8/layout/hierarchy1"/>
    <dgm:cxn modelId="{72B3ECD3-049C-8547-842E-77B51B0C6CA6}" type="presOf" srcId="{DB7663D7-4004-344B-9372-1B58828A7730}" destId="{C93D9F9C-53D2-664B-B83F-199A31FB06C5}" srcOrd="0" destOrd="0" presId="urn:microsoft.com/office/officeart/2005/8/layout/hierarchy1"/>
    <dgm:cxn modelId="{40A94BD7-EB5E-6446-84C5-33C6B4B320E5}" srcId="{0D36DD6A-1A6A-C84B-80C2-2D9DEC961618}" destId="{4E3F355B-97EE-D64E-AFB2-3E12FC420123}" srcOrd="0" destOrd="0" parTransId="{607E0425-958C-E143-9E99-EDD52273A544}" sibTransId="{1299EE27-2F8B-BF48-8395-DE0DF56A9962}"/>
    <dgm:cxn modelId="{13100DD9-7BEF-8C49-925E-53CE966269F3}" type="presOf" srcId="{8346D83B-E427-DC44-BE3C-3B58D509C1BC}" destId="{6A996FBA-89CF-5943-9BE9-BC990DC38910}" srcOrd="0" destOrd="0" presId="urn:microsoft.com/office/officeart/2005/8/layout/hierarchy1"/>
    <dgm:cxn modelId="{D1252DDC-D3CC-034C-AA09-4C40154CC503}" srcId="{F784A737-D199-2440-8754-01ADA46C0E99}" destId="{93D7B672-0D2B-1F44-9606-B039C41AA534}" srcOrd="0" destOrd="0" parTransId="{42815E87-1F19-BC4E-A1F7-340972A14D9A}" sibTransId="{F4F0A1EE-FA2A-3044-A87D-5D2E10142CA4}"/>
    <dgm:cxn modelId="{483256DE-72EC-9F4F-93F3-88CF3752B00F}" type="presOf" srcId="{CDCB14CF-5567-DD4A-818C-5C449CA98C24}" destId="{0575F6FD-06EC-D446-8958-8B29A1849A96}" srcOrd="0" destOrd="0" presId="urn:microsoft.com/office/officeart/2005/8/layout/hierarchy1"/>
    <dgm:cxn modelId="{94A7CBE0-C96F-6D48-9E3C-5C460CD167CE}" type="presOf" srcId="{A1C135A8-A938-5743-BF7C-A7D32AEAC492}" destId="{2ECB2E5D-2A54-4F4F-93F3-6E5087D059C9}" srcOrd="0" destOrd="0" presId="urn:microsoft.com/office/officeart/2005/8/layout/hierarchy1"/>
    <dgm:cxn modelId="{64538CF0-A7BD-C34D-AC0E-35547DFCE3A4}" srcId="{EC560979-7273-2B4B-895A-729F2BBD6427}" destId="{C07665E6-F031-E242-9A7C-C04F4205668C}" srcOrd="0" destOrd="0" parTransId="{DB7663D7-4004-344B-9372-1B58828A7730}" sibTransId="{30381BA4-1CF8-0446-8D1D-93D1B05F396A}"/>
    <dgm:cxn modelId="{07B846F3-D0E5-BC43-84BE-57E4A30048B0}" srcId="{68547B46-C040-9D48-878F-4F1F7D3BEDF1}" destId="{A1C135A8-A938-5743-BF7C-A7D32AEAC492}" srcOrd="0" destOrd="0" parTransId="{39D3BEAD-7928-9944-B0B9-158244A85153}" sibTransId="{DE5DE76B-2407-4642-BE77-2D60B6A61296}"/>
    <dgm:cxn modelId="{5776CFF6-E5AD-CE4B-87CE-5839E5F637F6}" type="presOf" srcId="{42815E87-1F19-BC4E-A1F7-340972A14D9A}" destId="{0F1E50FB-F7C2-F345-B941-96B6506E63BE}" srcOrd="0" destOrd="0" presId="urn:microsoft.com/office/officeart/2005/8/layout/hierarchy1"/>
    <dgm:cxn modelId="{E17723FC-5C23-6B40-B164-1C15005B9A9F}" srcId="{A1C135A8-A938-5743-BF7C-A7D32AEAC492}" destId="{D6AB03DB-8479-8F4C-ACD6-56723AEE88B7}" srcOrd="1" destOrd="0" parTransId="{18AE8AD6-6CE6-1946-A691-28BC18B13384}" sibTransId="{1AD6AE77-8748-6443-817C-0962FFEEE201}"/>
    <dgm:cxn modelId="{11AF6281-FB8E-094C-BBBA-104C531D201B}" type="presParOf" srcId="{0C7C20C9-23C2-7043-B149-ED5D77BCA347}" destId="{66D2841A-CAC0-5F4E-AB36-5CE932DA5356}" srcOrd="0" destOrd="0" presId="urn:microsoft.com/office/officeart/2005/8/layout/hierarchy1"/>
    <dgm:cxn modelId="{2C1119E8-4C24-C445-BF15-B7E73BCB97F1}" type="presParOf" srcId="{66D2841A-CAC0-5F4E-AB36-5CE932DA5356}" destId="{9118C2FC-1A75-B545-9E84-130C1D2B959B}" srcOrd="0" destOrd="0" presId="urn:microsoft.com/office/officeart/2005/8/layout/hierarchy1"/>
    <dgm:cxn modelId="{436D9CD1-5867-6949-A453-D02FF1BD4AC0}" type="presParOf" srcId="{9118C2FC-1A75-B545-9E84-130C1D2B959B}" destId="{92A06FAC-DF67-044D-964D-AED3056ABE9C}" srcOrd="0" destOrd="0" presId="urn:microsoft.com/office/officeart/2005/8/layout/hierarchy1"/>
    <dgm:cxn modelId="{7C90AD54-F5CA-A64D-9A41-6F8DF707DB61}" type="presParOf" srcId="{9118C2FC-1A75-B545-9E84-130C1D2B959B}" destId="{2ECB2E5D-2A54-4F4F-93F3-6E5087D059C9}" srcOrd="1" destOrd="0" presId="urn:microsoft.com/office/officeart/2005/8/layout/hierarchy1"/>
    <dgm:cxn modelId="{D6D84079-984C-3D4A-935C-9F6E45C45A12}" type="presParOf" srcId="{66D2841A-CAC0-5F4E-AB36-5CE932DA5356}" destId="{83339EC7-B244-684C-A39C-04FD185E3070}" srcOrd="1" destOrd="0" presId="urn:microsoft.com/office/officeart/2005/8/layout/hierarchy1"/>
    <dgm:cxn modelId="{FE2F0AFE-27E0-DB47-ADE1-E01BFF5B4B47}" type="presParOf" srcId="{83339EC7-B244-684C-A39C-04FD185E3070}" destId="{DCB2A236-128E-1641-B266-9427CA191812}" srcOrd="0" destOrd="0" presId="urn:microsoft.com/office/officeart/2005/8/layout/hierarchy1"/>
    <dgm:cxn modelId="{7BD92C84-F1B7-B348-BF21-7B3479952791}" type="presParOf" srcId="{83339EC7-B244-684C-A39C-04FD185E3070}" destId="{58603C85-752F-784E-B387-25E28C577ABA}" srcOrd="1" destOrd="0" presId="urn:microsoft.com/office/officeart/2005/8/layout/hierarchy1"/>
    <dgm:cxn modelId="{38A20169-94BC-B34D-A04C-CD0B5F415D9E}" type="presParOf" srcId="{58603C85-752F-784E-B387-25E28C577ABA}" destId="{3B21022B-BB9B-8B4E-8AC8-E7101F222377}" srcOrd="0" destOrd="0" presId="urn:microsoft.com/office/officeart/2005/8/layout/hierarchy1"/>
    <dgm:cxn modelId="{DFD424E2-92F2-5B43-BD31-F08A48DADD70}" type="presParOf" srcId="{3B21022B-BB9B-8B4E-8AC8-E7101F222377}" destId="{CE29F513-7B18-2F4A-940A-4DF653488C07}" srcOrd="0" destOrd="0" presId="urn:microsoft.com/office/officeart/2005/8/layout/hierarchy1"/>
    <dgm:cxn modelId="{3F3EF3F7-3399-7C44-A67D-C871BA7DF66B}" type="presParOf" srcId="{3B21022B-BB9B-8B4E-8AC8-E7101F222377}" destId="{2D4D2531-7A01-D146-A2CA-77A63950C7DE}" srcOrd="1" destOrd="0" presId="urn:microsoft.com/office/officeart/2005/8/layout/hierarchy1"/>
    <dgm:cxn modelId="{8CD6720F-D495-CF46-A5DB-F1EBEEF8D130}" type="presParOf" srcId="{58603C85-752F-784E-B387-25E28C577ABA}" destId="{0AC5E63E-2CE3-EF4D-89EC-7CB79E5709B4}" srcOrd="1" destOrd="0" presId="urn:microsoft.com/office/officeart/2005/8/layout/hierarchy1"/>
    <dgm:cxn modelId="{D05165BD-6EC9-7049-B131-60726DDABB28}" type="presParOf" srcId="{0AC5E63E-2CE3-EF4D-89EC-7CB79E5709B4}" destId="{0F1E50FB-F7C2-F345-B941-96B6506E63BE}" srcOrd="0" destOrd="0" presId="urn:microsoft.com/office/officeart/2005/8/layout/hierarchy1"/>
    <dgm:cxn modelId="{BE0CB9DD-7BD9-314D-BF63-A4F37839B9AB}" type="presParOf" srcId="{0AC5E63E-2CE3-EF4D-89EC-7CB79E5709B4}" destId="{551FF917-760C-B64F-87EE-89E514B3F325}" srcOrd="1" destOrd="0" presId="urn:microsoft.com/office/officeart/2005/8/layout/hierarchy1"/>
    <dgm:cxn modelId="{12156ACE-185C-7D43-8758-95F3AFDAEF8D}" type="presParOf" srcId="{551FF917-760C-B64F-87EE-89E514B3F325}" destId="{4F557583-20EE-2B4C-8D27-D86D544DFBBE}" srcOrd="0" destOrd="0" presId="urn:microsoft.com/office/officeart/2005/8/layout/hierarchy1"/>
    <dgm:cxn modelId="{E5B8338E-9759-8A44-B140-265F7FB82AEC}" type="presParOf" srcId="{4F557583-20EE-2B4C-8D27-D86D544DFBBE}" destId="{44E07FFA-4B6F-5A43-A2BE-602E73DE1C8B}" srcOrd="0" destOrd="0" presId="urn:microsoft.com/office/officeart/2005/8/layout/hierarchy1"/>
    <dgm:cxn modelId="{054D07C6-D672-A74D-845D-7E01D5618B15}" type="presParOf" srcId="{4F557583-20EE-2B4C-8D27-D86D544DFBBE}" destId="{6D5FEAA5-EA82-144D-A808-873ADDC8A516}" srcOrd="1" destOrd="0" presId="urn:microsoft.com/office/officeart/2005/8/layout/hierarchy1"/>
    <dgm:cxn modelId="{3C66FFB0-C963-704F-9343-38505F74F913}" type="presParOf" srcId="{551FF917-760C-B64F-87EE-89E514B3F325}" destId="{A382E7FC-BCEF-3A49-A1F1-7B6C016503ED}" srcOrd="1" destOrd="0" presId="urn:microsoft.com/office/officeart/2005/8/layout/hierarchy1"/>
    <dgm:cxn modelId="{40EEA1BF-2483-7B47-94CD-B50EF00AE11B}" type="presParOf" srcId="{A382E7FC-BCEF-3A49-A1F1-7B6C016503ED}" destId="{492E9648-BC7E-F54B-BAE8-0A32127A6BF8}" srcOrd="0" destOrd="0" presId="urn:microsoft.com/office/officeart/2005/8/layout/hierarchy1"/>
    <dgm:cxn modelId="{E2AAB49F-6BFD-A44E-AD01-C2C5542FA769}" type="presParOf" srcId="{A382E7FC-BCEF-3A49-A1F1-7B6C016503ED}" destId="{76311507-6973-7747-950D-276D4BB7BA37}" srcOrd="1" destOrd="0" presId="urn:microsoft.com/office/officeart/2005/8/layout/hierarchy1"/>
    <dgm:cxn modelId="{A1EFE82F-F5C6-2A4E-8208-B648F564A0AF}" type="presParOf" srcId="{76311507-6973-7747-950D-276D4BB7BA37}" destId="{60E49EAD-9F50-7F4C-A562-84D5B496B74A}" srcOrd="0" destOrd="0" presId="urn:microsoft.com/office/officeart/2005/8/layout/hierarchy1"/>
    <dgm:cxn modelId="{323B2713-D57A-C942-81A0-C790F9A8E389}" type="presParOf" srcId="{60E49EAD-9F50-7F4C-A562-84D5B496B74A}" destId="{F749EE0A-63BC-9C43-B860-7C8D338D3B0C}" srcOrd="0" destOrd="0" presId="urn:microsoft.com/office/officeart/2005/8/layout/hierarchy1"/>
    <dgm:cxn modelId="{9BCD675C-C251-A34C-8BEB-C9B7E78E8BEC}" type="presParOf" srcId="{60E49EAD-9F50-7F4C-A562-84D5B496B74A}" destId="{A0D3DC72-9565-684A-9740-18442E6924F0}" srcOrd="1" destOrd="0" presId="urn:microsoft.com/office/officeart/2005/8/layout/hierarchy1"/>
    <dgm:cxn modelId="{D801E6D9-5408-644B-968F-B199B25D486B}" type="presParOf" srcId="{76311507-6973-7747-950D-276D4BB7BA37}" destId="{C9EF2626-D0E1-FF44-810B-11EF0A706872}" srcOrd="1" destOrd="0" presId="urn:microsoft.com/office/officeart/2005/8/layout/hierarchy1"/>
    <dgm:cxn modelId="{18F4EB40-59B6-754B-8957-C2E6EAAAFE94}" type="presParOf" srcId="{A382E7FC-BCEF-3A49-A1F1-7B6C016503ED}" destId="{0B68E544-FF47-AC41-A70D-93AB1E9385CB}" srcOrd="2" destOrd="0" presId="urn:microsoft.com/office/officeart/2005/8/layout/hierarchy1"/>
    <dgm:cxn modelId="{3E662F43-1FD0-7845-84E6-72CA83D04F9D}" type="presParOf" srcId="{A382E7FC-BCEF-3A49-A1F1-7B6C016503ED}" destId="{668F91BE-81D3-9D4D-BE04-8673867DA48D}" srcOrd="3" destOrd="0" presId="urn:microsoft.com/office/officeart/2005/8/layout/hierarchy1"/>
    <dgm:cxn modelId="{EB9E5529-25BD-9846-9567-827EE7C296A3}" type="presParOf" srcId="{668F91BE-81D3-9D4D-BE04-8673867DA48D}" destId="{258FE355-4CDB-2B4D-B35D-0D1B9DBC2BE9}" srcOrd="0" destOrd="0" presId="urn:microsoft.com/office/officeart/2005/8/layout/hierarchy1"/>
    <dgm:cxn modelId="{A05213C7-D283-0947-A04A-F3D2438AD556}" type="presParOf" srcId="{258FE355-4CDB-2B4D-B35D-0D1B9DBC2BE9}" destId="{DB888EBA-2315-B544-884B-7984986C42E5}" srcOrd="0" destOrd="0" presId="urn:microsoft.com/office/officeart/2005/8/layout/hierarchy1"/>
    <dgm:cxn modelId="{DB915484-3E6E-A74E-8270-81264D667633}" type="presParOf" srcId="{258FE355-4CDB-2B4D-B35D-0D1B9DBC2BE9}" destId="{EB3D4D59-51AB-B044-9671-4133827B8466}" srcOrd="1" destOrd="0" presId="urn:microsoft.com/office/officeart/2005/8/layout/hierarchy1"/>
    <dgm:cxn modelId="{B08DEC1A-5D76-E347-B2DB-A27ADCDD6BEA}" type="presParOf" srcId="{668F91BE-81D3-9D4D-BE04-8673867DA48D}" destId="{489657BD-76E5-AD4B-A017-661A6CA40AD2}" srcOrd="1" destOrd="0" presId="urn:microsoft.com/office/officeart/2005/8/layout/hierarchy1"/>
    <dgm:cxn modelId="{0F73B5DC-6AC8-FD43-86E3-56953279AF1A}" type="presParOf" srcId="{0AC5E63E-2CE3-EF4D-89EC-7CB79E5709B4}" destId="{BF402A43-9081-7943-A399-0222FC20BFBA}" srcOrd="2" destOrd="0" presId="urn:microsoft.com/office/officeart/2005/8/layout/hierarchy1"/>
    <dgm:cxn modelId="{A59CF6A5-C51F-944E-B778-9A35089A10B2}" type="presParOf" srcId="{0AC5E63E-2CE3-EF4D-89EC-7CB79E5709B4}" destId="{00CBB40D-CF3F-6844-BF37-BAC932D3AA0B}" srcOrd="3" destOrd="0" presId="urn:microsoft.com/office/officeart/2005/8/layout/hierarchy1"/>
    <dgm:cxn modelId="{8B42AB9B-48AB-504E-B131-17CC76AA149D}" type="presParOf" srcId="{00CBB40D-CF3F-6844-BF37-BAC932D3AA0B}" destId="{2381DF9F-4EF4-A449-BD0F-75203058ADB9}" srcOrd="0" destOrd="0" presId="urn:microsoft.com/office/officeart/2005/8/layout/hierarchy1"/>
    <dgm:cxn modelId="{0CA24F54-27FF-DB48-B423-453DD9DA29F9}" type="presParOf" srcId="{2381DF9F-4EF4-A449-BD0F-75203058ADB9}" destId="{BA5D96D8-C84C-9E4D-B623-FD82CB22E8A7}" srcOrd="0" destOrd="0" presId="urn:microsoft.com/office/officeart/2005/8/layout/hierarchy1"/>
    <dgm:cxn modelId="{1E6750C2-762E-6148-A7B7-2148703E97A7}" type="presParOf" srcId="{2381DF9F-4EF4-A449-BD0F-75203058ADB9}" destId="{02DE72B9-4D15-8D42-B32B-D0382BA0B154}" srcOrd="1" destOrd="0" presId="urn:microsoft.com/office/officeart/2005/8/layout/hierarchy1"/>
    <dgm:cxn modelId="{2323A151-EB1D-7A4A-9CD7-16961E565A30}" type="presParOf" srcId="{00CBB40D-CF3F-6844-BF37-BAC932D3AA0B}" destId="{3598112E-44F2-234A-AEF7-E3DF4EAC9588}" srcOrd="1" destOrd="0" presId="urn:microsoft.com/office/officeart/2005/8/layout/hierarchy1"/>
    <dgm:cxn modelId="{05E7D15C-EBA3-9840-B410-E7A8652DC9E7}" type="presParOf" srcId="{3598112E-44F2-234A-AEF7-E3DF4EAC9588}" destId="{3AE9AAD5-7405-A641-A28A-7572AB290070}" srcOrd="0" destOrd="0" presId="urn:microsoft.com/office/officeart/2005/8/layout/hierarchy1"/>
    <dgm:cxn modelId="{85DFC5F0-FBD6-BE42-928F-69FF190A1C4F}" type="presParOf" srcId="{3598112E-44F2-234A-AEF7-E3DF4EAC9588}" destId="{0DF985C2-0D44-0E49-B36E-39102BBC7552}" srcOrd="1" destOrd="0" presId="urn:microsoft.com/office/officeart/2005/8/layout/hierarchy1"/>
    <dgm:cxn modelId="{1B6760B3-B82D-5C47-A2B7-4E00F8279858}" type="presParOf" srcId="{0DF985C2-0D44-0E49-B36E-39102BBC7552}" destId="{3F2A4238-EF4A-2643-9311-95B8A875D942}" srcOrd="0" destOrd="0" presId="urn:microsoft.com/office/officeart/2005/8/layout/hierarchy1"/>
    <dgm:cxn modelId="{2DF7A5D3-96BE-F14F-8324-B26B9AB60931}" type="presParOf" srcId="{3F2A4238-EF4A-2643-9311-95B8A875D942}" destId="{096F4127-6DCE-864F-8BE7-16271A740931}" srcOrd="0" destOrd="0" presId="urn:microsoft.com/office/officeart/2005/8/layout/hierarchy1"/>
    <dgm:cxn modelId="{15D2C754-A8DD-4340-AD34-2EB1F03A0941}" type="presParOf" srcId="{3F2A4238-EF4A-2643-9311-95B8A875D942}" destId="{E82C3905-6410-FB42-90DD-1F4D8946DFDC}" srcOrd="1" destOrd="0" presId="urn:microsoft.com/office/officeart/2005/8/layout/hierarchy1"/>
    <dgm:cxn modelId="{9AB496AA-A631-B64C-93BA-61381479D4F4}" type="presParOf" srcId="{0DF985C2-0D44-0E49-B36E-39102BBC7552}" destId="{D6C4F9A4-8738-804D-8083-8EAB21B1C180}" srcOrd="1" destOrd="0" presId="urn:microsoft.com/office/officeart/2005/8/layout/hierarchy1"/>
    <dgm:cxn modelId="{91F40ADB-4A48-8B4C-9F5F-7EAEAE566B71}" type="presParOf" srcId="{3598112E-44F2-234A-AEF7-E3DF4EAC9588}" destId="{9D0D78DB-35E7-AA49-BEBA-BB9B16887B9F}" srcOrd="2" destOrd="0" presId="urn:microsoft.com/office/officeart/2005/8/layout/hierarchy1"/>
    <dgm:cxn modelId="{1CD87DFD-AD46-0745-887E-8342CD5119C8}" type="presParOf" srcId="{3598112E-44F2-234A-AEF7-E3DF4EAC9588}" destId="{ADC6D6A2-8A5B-FF43-9724-E03F3B839794}" srcOrd="3" destOrd="0" presId="urn:microsoft.com/office/officeart/2005/8/layout/hierarchy1"/>
    <dgm:cxn modelId="{3EF2245D-2724-A74A-8584-20F6CC3DF200}" type="presParOf" srcId="{ADC6D6A2-8A5B-FF43-9724-E03F3B839794}" destId="{F39792BF-155F-B04B-9C13-929900F3EBA2}" srcOrd="0" destOrd="0" presId="urn:microsoft.com/office/officeart/2005/8/layout/hierarchy1"/>
    <dgm:cxn modelId="{07355276-1804-7847-BF35-5A14BE929D54}" type="presParOf" srcId="{F39792BF-155F-B04B-9C13-929900F3EBA2}" destId="{2DC1D531-B05D-AF47-80AC-AA599306F0F8}" srcOrd="0" destOrd="0" presId="urn:microsoft.com/office/officeart/2005/8/layout/hierarchy1"/>
    <dgm:cxn modelId="{CB0EB213-7002-7A44-87A2-52BACD7C93AB}" type="presParOf" srcId="{F39792BF-155F-B04B-9C13-929900F3EBA2}" destId="{E13DC6AF-FA86-7C48-8B4C-6DF381909852}" srcOrd="1" destOrd="0" presId="urn:microsoft.com/office/officeart/2005/8/layout/hierarchy1"/>
    <dgm:cxn modelId="{9A4F1F6C-B9B5-9B4A-B385-D644321FE9AD}" type="presParOf" srcId="{ADC6D6A2-8A5B-FF43-9724-E03F3B839794}" destId="{2FFBD76D-B504-4042-B5AB-8F1393C29B47}" srcOrd="1" destOrd="0" presId="urn:microsoft.com/office/officeart/2005/8/layout/hierarchy1"/>
    <dgm:cxn modelId="{909FBC8C-974D-AF4B-B432-F201447027A1}" type="presParOf" srcId="{0AC5E63E-2CE3-EF4D-89EC-7CB79E5709B4}" destId="{B089D091-9B95-C742-9F2F-D93FB4031F41}" srcOrd="4" destOrd="0" presId="urn:microsoft.com/office/officeart/2005/8/layout/hierarchy1"/>
    <dgm:cxn modelId="{9240D59C-5547-3447-8628-2E5768014698}" type="presParOf" srcId="{0AC5E63E-2CE3-EF4D-89EC-7CB79E5709B4}" destId="{1D654245-8A70-2C42-AE34-DF6F2F4B41CD}" srcOrd="5" destOrd="0" presId="urn:microsoft.com/office/officeart/2005/8/layout/hierarchy1"/>
    <dgm:cxn modelId="{669B9222-514A-9549-A476-04579F2AC170}" type="presParOf" srcId="{1D654245-8A70-2C42-AE34-DF6F2F4B41CD}" destId="{402BAD30-A6A3-AB42-B14E-E6E87CCD3620}" srcOrd="0" destOrd="0" presId="urn:microsoft.com/office/officeart/2005/8/layout/hierarchy1"/>
    <dgm:cxn modelId="{56E3BF65-DC0A-8E4C-BE2D-35C43D93B2CC}" type="presParOf" srcId="{402BAD30-A6A3-AB42-B14E-E6E87CCD3620}" destId="{7A8B7A64-BEF1-844D-A19F-4F301FE8422D}" srcOrd="0" destOrd="0" presId="urn:microsoft.com/office/officeart/2005/8/layout/hierarchy1"/>
    <dgm:cxn modelId="{E18C485F-A26E-0147-B780-ABF2DA6C8900}" type="presParOf" srcId="{402BAD30-A6A3-AB42-B14E-E6E87CCD3620}" destId="{5B8656DC-0191-6149-A42B-0AFBA46BFCA3}" srcOrd="1" destOrd="0" presId="urn:microsoft.com/office/officeart/2005/8/layout/hierarchy1"/>
    <dgm:cxn modelId="{E57A5784-2203-7F4B-8C16-0B4188789661}" type="presParOf" srcId="{1D654245-8A70-2C42-AE34-DF6F2F4B41CD}" destId="{5F625254-9865-0844-846D-F23EEBCE743E}" srcOrd="1" destOrd="0" presId="urn:microsoft.com/office/officeart/2005/8/layout/hierarchy1"/>
    <dgm:cxn modelId="{9B415DE6-349B-FC48-926C-4FC9E44A5133}" type="presParOf" srcId="{5F625254-9865-0844-846D-F23EEBCE743E}" destId="{C93D9F9C-53D2-664B-B83F-199A31FB06C5}" srcOrd="0" destOrd="0" presId="urn:microsoft.com/office/officeart/2005/8/layout/hierarchy1"/>
    <dgm:cxn modelId="{959B4797-97D1-EB46-A9BB-D11357AD0426}" type="presParOf" srcId="{5F625254-9865-0844-846D-F23EEBCE743E}" destId="{13AC4C82-E1CC-6048-8D23-743576FBE26C}" srcOrd="1" destOrd="0" presId="urn:microsoft.com/office/officeart/2005/8/layout/hierarchy1"/>
    <dgm:cxn modelId="{CB9D2F51-3381-4248-AAFD-747497F13C10}" type="presParOf" srcId="{13AC4C82-E1CC-6048-8D23-743576FBE26C}" destId="{D837A2D9-8CA7-C44D-8137-F293D9CAE957}" srcOrd="0" destOrd="0" presId="urn:microsoft.com/office/officeart/2005/8/layout/hierarchy1"/>
    <dgm:cxn modelId="{9D244D82-0BC8-2749-95B3-A9579D227F43}" type="presParOf" srcId="{D837A2D9-8CA7-C44D-8137-F293D9CAE957}" destId="{5DBA24D3-4B70-6A41-8FCB-C70655F9097C}" srcOrd="0" destOrd="0" presId="urn:microsoft.com/office/officeart/2005/8/layout/hierarchy1"/>
    <dgm:cxn modelId="{94747E06-2610-CA40-8A6F-97C2F55B0E0F}" type="presParOf" srcId="{D837A2D9-8CA7-C44D-8137-F293D9CAE957}" destId="{EDD48ABC-FC22-6740-A2A1-5A314ADEA644}" srcOrd="1" destOrd="0" presId="urn:microsoft.com/office/officeart/2005/8/layout/hierarchy1"/>
    <dgm:cxn modelId="{42996993-1AF2-1040-B768-4FA731C98307}" type="presParOf" srcId="{13AC4C82-E1CC-6048-8D23-743576FBE26C}" destId="{9428589E-E1D4-F640-BDF5-54EA8F02CE88}" srcOrd="1" destOrd="0" presId="urn:microsoft.com/office/officeart/2005/8/layout/hierarchy1"/>
    <dgm:cxn modelId="{77420A63-1398-224C-A052-ED53C27EC7AC}" type="presParOf" srcId="{83339EC7-B244-684C-A39C-04FD185E3070}" destId="{F7788597-E1A1-294C-A428-631FCD879840}" srcOrd="2" destOrd="0" presId="urn:microsoft.com/office/officeart/2005/8/layout/hierarchy1"/>
    <dgm:cxn modelId="{E8424313-FF0E-C149-BA48-7C8BB5C49348}" type="presParOf" srcId="{83339EC7-B244-684C-A39C-04FD185E3070}" destId="{154DDA73-2EBE-E14F-9A2F-436D979AC6A1}" srcOrd="3" destOrd="0" presId="urn:microsoft.com/office/officeart/2005/8/layout/hierarchy1"/>
    <dgm:cxn modelId="{0B307F69-82AA-FC42-8056-5427F5C2B5B0}" type="presParOf" srcId="{154DDA73-2EBE-E14F-9A2F-436D979AC6A1}" destId="{6BF610C2-4A95-3844-8738-A5ACBA85244B}" srcOrd="0" destOrd="0" presId="urn:microsoft.com/office/officeart/2005/8/layout/hierarchy1"/>
    <dgm:cxn modelId="{F2198FAC-5C0F-6F4C-8F37-976977EE4EF3}" type="presParOf" srcId="{6BF610C2-4A95-3844-8738-A5ACBA85244B}" destId="{EAA933AC-6488-DC47-9BC2-AADF8154A5AB}" srcOrd="0" destOrd="0" presId="urn:microsoft.com/office/officeart/2005/8/layout/hierarchy1"/>
    <dgm:cxn modelId="{DA6D4D8F-6E9B-0341-A9E5-2428856CA88D}" type="presParOf" srcId="{6BF610C2-4A95-3844-8738-A5ACBA85244B}" destId="{7A499692-B679-054F-A37E-6FF9D7DF16CC}" srcOrd="1" destOrd="0" presId="urn:microsoft.com/office/officeart/2005/8/layout/hierarchy1"/>
    <dgm:cxn modelId="{D5C58E00-F329-5848-B1E6-2F466C3F5193}" type="presParOf" srcId="{154DDA73-2EBE-E14F-9A2F-436D979AC6A1}" destId="{4D2A32C3-332F-8342-A6CC-B5D3DD727D07}" srcOrd="1" destOrd="0" presId="urn:microsoft.com/office/officeart/2005/8/layout/hierarchy1"/>
    <dgm:cxn modelId="{724F37F6-351D-7E4C-9361-7E62FC5A6DEC}" type="presParOf" srcId="{4D2A32C3-332F-8342-A6CC-B5D3DD727D07}" destId="{3A392924-D05B-3048-8824-F8A7ED066DF0}" srcOrd="0" destOrd="0" presId="urn:microsoft.com/office/officeart/2005/8/layout/hierarchy1"/>
    <dgm:cxn modelId="{6EDD3E34-AC8C-A84A-BB2A-62537D764C50}" type="presParOf" srcId="{4D2A32C3-332F-8342-A6CC-B5D3DD727D07}" destId="{6B8721A1-764D-7440-AEF6-CA6F6499A3E4}" srcOrd="1" destOrd="0" presId="urn:microsoft.com/office/officeart/2005/8/layout/hierarchy1"/>
    <dgm:cxn modelId="{13569D3A-1A70-694C-BDB7-247D70A59584}" type="presParOf" srcId="{6B8721A1-764D-7440-AEF6-CA6F6499A3E4}" destId="{D36B67BE-EB0B-4A43-94B2-9BAB5631A509}" srcOrd="0" destOrd="0" presId="urn:microsoft.com/office/officeart/2005/8/layout/hierarchy1"/>
    <dgm:cxn modelId="{94670FE2-E5CB-1C44-BB22-E74990895FF3}" type="presParOf" srcId="{D36B67BE-EB0B-4A43-94B2-9BAB5631A509}" destId="{C1F1DE40-B30D-FD43-9AB9-1049DA443827}" srcOrd="0" destOrd="0" presId="urn:microsoft.com/office/officeart/2005/8/layout/hierarchy1"/>
    <dgm:cxn modelId="{8700BCE6-56B8-E449-8271-E30BC864601B}" type="presParOf" srcId="{D36B67BE-EB0B-4A43-94B2-9BAB5631A509}" destId="{3EB6400C-C9D0-D24C-A803-C3CAE5DD9AC1}" srcOrd="1" destOrd="0" presId="urn:microsoft.com/office/officeart/2005/8/layout/hierarchy1"/>
    <dgm:cxn modelId="{BAE861F5-D2DD-7A44-B37D-DB49F2B0E8E4}" type="presParOf" srcId="{6B8721A1-764D-7440-AEF6-CA6F6499A3E4}" destId="{E08CD34D-02B9-DB49-912C-199C3570B0BF}" srcOrd="1" destOrd="0" presId="urn:microsoft.com/office/officeart/2005/8/layout/hierarchy1"/>
    <dgm:cxn modelId="{F0E2D370-70EE-8E44-A0E0-6968350042D4}" type="presParOf" srcId="{E08CD34D-02B9-DB49-912C-199C3570B0BF}" destId="{F003F756-61AE-FF41-805C-5194DC9C69C8}" srcOrd="0" destOrd="0" presId="urn:microsoft.com/office/officeart/2005/8/layout/hierarchy1"/>
    <dgm:cxn modelId="{F7D0D8E6-9A1E-8749-94F5-6E250CAC9703}" type="presParOf" srcId="{E08CD34D-02B9-DB49-912C-199C3570B0BF}" destId="{2FFA9BCF-3E92-6043-ABCC-210826A53FD7}" srcOrd="1" destOrd="0" presId="urn:microsoft.com/office/officeart/2005/8/layout/hierarchy1"/>
    <dgm:cxn modelId="{A2CED78B-2CDB-6E4B-A079-F6FD0F100652}" type="presParOf" srcId="{2FFA9BCF-3E92-6043-ABCC-210826A53FD7}" destId="{D8CE7204-0A1C-BD4D-BCEE-1C2109C08991}" srcOrd="0" destOrd="0" presId="urn:microsoft.com/office/officeart/2005/8/layout/hierarchy1"/>
    <dgm:cxn modelId="{E7B04B26-DA5A-B142-8115-08394DAA1D99}" type="presParOf" srcId="{D8CE7204-0A1C-BD4D-BCEE-1C2109C08991}" destId="{58127ABC-BB7C-4643-8256-D3A5CCC37366}" srcOrd="0" destOrd="0" presId="urn:microsoft.com/office/officeart/2005/8/layout/hierarchy1"/>
    <dgm:cxn modelId="{381E2545-ED8A-5240-9581-09B4DC9555FD}" type="presParOf" srcId="{D8CE7204-0A1C-BD4D-BCEE-1C2109C08991}" destId="{4B911A2F-F18B-BF49-905C-93190F35EC08}" srcOrd="1" destOrd="0" presId="urn:microsoft.com/office/officeart/2005/8/layout/hierarchy1"/>
    <dgm:cxn modelId="{908BFFAF-9D70-584B-8729-28F6A9B3135B}" type="presParOf" srcId="{2FFA9BCF-3E92-6043-ABCC-210826A53FD7}" destId="{B792769A-D0C4-5349-92E7-BE2F9FDBE421}" srcOrd="1" destOrd="0" presId="urn:microsoft.com/office/officeart/2005/8/layout/hierarchy1"/>
    <dgm:cxn modelId="{5AD7B16F-6000-A54D-9046-44F97AEA5662}" type="presParOf" srcId="{B792769A-D0C4-5349-92E7-BE2F9FDBE421}" destId="{CCAF185C-0213-C94A-9E9B-C565EB2FA93B}" srcOrd="0" destOrd="0" presId="urn:microsoft.com/office/officeart/2005/8/layout/hierarchy1"/>
    <dgm:cxn modelId="{7DCB5CE6-62FE-6D4D-B1BD-B4A9B9EC9425}" type="presParOf" srcId="{B792769A-D0C4-5349-92E7-BE2F9FDBE421}" destId="{719B5BA0-7BA9-0E45-B63D-394D5F86E427}" srcOrd="1" destOrd="0" presId="urn:microsoft.com/office/officeart/2005/8/layout/hierarchy1"/>
    <dgm:cxn modelId="{3801E33A-CD54-824D-A57C-B7F19A5177CC}" type="presParOf" srcId="{719B5BA0-7BA9-0E45-B63D-394D5F86E427}" destId="{C97F99FA-0171-104E-A4C8-818465A63A44}" srcOrd="0" destOrd="0" presId="urn:microsoft.com/office/officeart/2005/8/layout/hierarchy1"/>
    <dgm:cxn modelId="{2EF0DB70-69D0-C14D-BDB1-D7F402AC57E9}" type="presParOf" srcId="{C97F99FA-0171-104E-A4C8-818465A63A44}" destId="{B434C444-9406-9D4B-9AD4-360874F6E12C}" srcOrd="0" destOrd="0" presId="urn:microsoft.com/office/officeart/2005/8/layout/hierarchy1"/>
    <dgm:cxn modelId="{03D2F86E-091F-024B-92D7-F993B1A49ED4}" type="presParOf" srcId="{C97F99FA-0171-104E-A4C8-818465A63A44}" destId="{42606C63-2479-0040-92A8-5239C154653E}" srcOrd="1" destOrd="0" presId="urn:microsoft.com/office/officeart/2005/8/layout/hierarchy1"/>
    <dgm:cxn modelId="{C7ED6440-FE49-4A4E-B3BF-5BE59CAC931F}" type="presParOf" srcId="{719B5BA0-7BA9-0E45-B63D-394D5F86E427}" destId="{C137CCBC-BBC2-8D4D-A8B0-AB9C9A381367}" srcOrd="1" destOrd="0" presId="urn:microsoft.com/office/officeart/2005/8/layout/hierarchy1"/>
    <dgm:cxn modelId="{B8733FAD-1773-7640-B57A-768FF0FC9D2D}" type="presParOf" srcId="{C137CCBC-BBC2-8D4D-A8B0-AB9C9A381367}" destId="{16879D74-A206-7D48-887B-77449F610E86}" srcOrd="0" destOrd="0" presId="urn:microsoft.com/office/officeart/2005/8/layout/hierarchy1"/>
    <dgm:cxn modelId="{E7EEDEAC-C67E-FE40-B18E-3F97D60850EC}" type="presParOf" srcId="{C137CCBC-BBC2-8D4D-A8B0-AB9C9A381367}" destId="{B8EE0AD0-4525-AD43-B1FD-C8DE0C6B5BE3}" srcOrd="1" destOrd="0" presId="urn:microsoft.com/office/officeart/2005/8/layout/hierarchy1"/>
    <dgm:cxn modelId="{C8737A80-8830-9044-8A26-75C7191D7188}" type="presParOf" srcId="{B8EE0AD0-4525-AD43-B1FD-C8DE0C6B5BE3}" destId="{A97F8E64-0E1A-9C4F-A651-B935798F8DF5}" srcOrd="0" destOrd="0" presId="urn:microsoft.com/office/officeart/2005/8/layout/hierarchy1"/>
    <dgm:cxn modelId="{2BDD2086-03D0-3047-8932-6346F0A581C3}" type="presParOf" srcId="{A97F8E64-0E1A-9C4F-A651-B935798F8DF5}" destId="{0D03A33E-1B8D-4545-817B-2E83B790AE81}" srcOrd="0" destOrd="0" presId="urn:microsoft.com/office/officeart/2005/8/layout/hierarchy1"/>
    <dgm:cxn modelId="{EED990A9-B240-9047-B8F7-41A91924D4EE}" type="presParOf" srcId="{A97F8E64-0E1A-9C4F-A651-B935798F8DF5}" destId="{6A996FBA-89CF-5943-9BE9-BC990DC38910}" srcOrd="1" destOrd="0" presId="urn:microsoft.com/office/officeart/2005/8/layout/hierarchy1"/>
    <dgm:cxn modelId="{F2D8678E-E6B9-0543-8DC4-0047CA3FC628}" type="presParOf" srcId="{B8EE0AD0-4525-AD43-B1FD-C8DE0C6B5BE3}" destId="{825A4F79-EC52-4D4C-BB11-6EAC2ADE31C3}" srcOrd="1" destOrd="0" presId="urn:microsoft.com/office/officeart/2005/8/layout/hierarchy1"/>
    <dgm:cxn modelId="{765E8DF2-5C15-B44B-97C5-B119EAB0F4AB}" type="presParOf" srcId="{825A4F79-EC52-4D4C-BB11-6EAC2ADE31C3}" destId="{82DC4659-2EA2-5A44-A573-7CFB1A9FA427}" srcOrd="0" destOrd="0" presId="urn:microsoft.com/office/officeart/2005/8/layout/hierarchy1"/>
    <dgm:cxn modelId="{6B11BCF6-A9CB-AF45-805D-5E7EF20764AD}" type="presParOf" srcId="{825A4F79-EC52-4D4C-BB11-6EAC2ADE31C3}" destId="{0375EB26-7D96-8540-84F8-AAEDE7D2F066}" srcOrd="1" destOrd="0" presId="urn:microsoft.com/office/officeart/2005/8/layout/hierarchy1"/>
    <dgm:cxn modelId="{057E6A40-1512-1244-82DA-7FFBA8C192D6}" type="presParOf" srcId="{0375EB26-7D96-8540-84F8-AAEDE7D2F066}" destId="{A6D6B4EE-4BE3-A540-96E6-F7D6F819679E}" srcOrd="0" destOrd="0" presId="urn:microsoft.com/office/officeart/2005/8/layout/hierarchy1"/>
    <dgm:cxn modelId="{DD48E4EC-5053-F849-864E-D73CCE7CCE0E}" type="presParOf" srcId="{A6D6B4EE-4BE3-A540-96E6-F7D6F819679E}" destId="{EC375E08-0CAA-2F4F-829B-C01695BC02BE}" srcOrd="0" destOrd="0" presId="urn:microsoft.com/office/officeart/2005/8/layout/hierarchy1"/>
    <dgm:cxn modelId="{66FCB100-72FD-CE41-85E9-1EE91F0B5099}" type="presParOf" srcId="{A6D6B4EE-4BE3-A540-96E6-F7D6F819679E}" destId="{D6B00681-75B9-E048-8F8D-5B5F9FC1C1C0}" srcOrd="1" destOrd="0" presId="urn:microsoft.com/office/officeart/2005/8/layout/hierarchy1"/>
    <dgm:cxn modelId="{F452A8FA-65D7-E942-9856-66DC56584D5E}" type="presParOf" srcId="{0375EB26-7D96-8540-84F8-AAEDE7D2F066}" destId="{2DA3BEA1-2535-924E-81FD-82E4042DA63C}" srcOrd="1" destOrd="0" presId="urn:microsoft.com/office/officeart/2005/8/layout/hierarchy1"/>
    <dgm:cxn modelId="{71476C81-14B2-C44C-AD0E-05D2CADD35C4}" type="presParOf" srcId="{B792769A-D0C4-5349-92E7-BE2F9FDBE421}" destId="{7B30E6C4-1ED2-4448-96A0-75CAC7D6345C}" srcOrd="2" destOrd="0" presId="urn:microsoft.com/office/officeart/2005/8/layout/hierarchy1"/>
    <dgm:cxn modelId="{CFA1BE73-8378-244A-9C8D-5FBDD547412B}" type="presParOf" srcId="{B792769A-D0C4-5349-92E7-BE2F9FDBE421}" destId="{C9F1A643-E7B7-5949-BE59-F1B9ECA2C8A0}" srcOrd="3" destOrd="0" presId="urn:microsoft.com/office/officeart/2005/8/layout/hierarchy1"/>
    <dgm:cxn modelId="{DA06EBD8-BB65-4A43-8116-620705EE51D9}" type="presParOf" srcId="{C9F1A643-E7B7-5949-BE59-F1B9ECA2C8A0}" destId="{0D162CEA-CBA9-244A-AC07-F92270DEE5F9}" srcOrd="0" destOrd="0" presId="urn:microsoft.com/office/officeart/2005/8/layout/hierarchy1"/>
    <dgm:cxn modelId="{2D5EAC2E-7692-1446-B059-2D26825AC92B}" type="presParOf" srcId="{0D162CEA-CBA9-244A-AC07-F92270DEE5F9}" destId="{95350326-1CF3-6044-AAE2-C6C6DDFDACAA}" srcOrd="0" destOrd="0" presId="urn:microsoft.com/office/officeart/2005/8/layout/hierarchy1"/>
    <dgm:cxn modelId="{9B4E2F74-023C-6043-9836-36E3C42931CC}" type="presParOf" srcId="{0D162CEA-CBA9-244A-AC07-F92270DEE5F9}" destId="{2FBCEDB8-E872-D842-8A78-E0E06A3F0899}" srcOrd="1" destOrd="0" presId="urn:microsoft.com/office/officeart/2005/8/layout/hierarchy1"/>
    <dgm:cxn modelId="{F9FE5BB9-78D0-7A40-8867-41E866A6B35D}" type="presParOf" srcId="{C9F1A643-E7B7-5949-BE59-F1B9ECA2C8A0}" destId="{D1230FA8-5BB5-2B41-9344-44A1633A721A}" srcOrd="1" destOrd="0" presId="urn:microsoft.com/office/officeart/2005/8/layout/hierarchy1"/>
    <dgm:cxn modelId="{879BE061-9B5F-DF44-992A-5CAB2010920D}" type="presParOf" srcId="{E08CD34D-02B9-DB49-912C-199C3570B0BF}" destId="{A15E299C-3E7D-0B4E-A71D-354FE19A0B32}" srcOrd="2" destOrd="0" presId="urn:microsoft.com/office/officeart/2005/8/layout/hierarchy1"/>
    <dgm:cxn modelId="{89B627A7-5DA9-D440-9E6F-73B47BB1F866}" type="presParOf" srcId="{E08CD34D-02B9-DB49-912C-199C3570B0BF}" destId="{874F61A5-5E74-B741-9E29-0798273C8F27}" srcOrd="3" destOrd="0" presId="urn:microsoft.com/office/officeart/2005/8/layout/hierarchy1"/>
    <dgm:cxn modelId="{C3D44699-3EAE-2342-82B9-2FFBEE2C9CE2}" type="presParOf" srcId="{874F61A5-5E74-B741-9E29-0798273C8F27}" destId="{AB054231-1859-8748-A233-AC3F671953B0}" srcOrd="0" destOrd="0" presId="urn:microsoft.com/office/officeart/2005/8/layout/hierarchy1"/>
    <dgm:cxn modelId="{F577F22D-DC6E-C146-9929-4F6C4B8322E2}" type="presParOf" srcId="{AB054231-1859-8748-A233-AC3F671953B0}" destId="{003060F1-64C5-424F-8858-79C20C803FEE}" srcOrd="0" destOrd="0" presId="urn:microsoft.com/office/officeart/2005/8/layout/hierarchy1"/>
    <dgm:cxn modelId="{22195562-CA9F-844B-AAE4-18B1A36CB88C}" type="presParOf" srcId="{AB054231-1859-8748-A233-AC3F671953B0}" destId="{0575F6FD-06EC-D446-8958-8B29A1849A96}" srcOrd="1" destOrd="0" presId="urn:microsoft.com/office/officeart/2005/8/layout/hierarchy1"/>
    <dgm:cxn modelId="{413BD0C9-0C65-D84F-82C5-5E5E7980105C}" type="presParOf" srcId="{874F61A5-5E74-B741-9E29-0798273C8F27}" destId="{6B1D3103-C5D1-3F4B-8BA9-7FD8BD1FD9EB}" srcOrd="1" destOrd="0" presId="urn:microsoft.com/office/officeart/2005/8/layout/hierarchy1"/>
    <dgm:cxn modelId="{25623BA9-B5F0-7047-BC26-F7F7B5447100}" type="presParOf" srcId="{4D2A32C3-332F-8342-A6CC-B5D3DD727D07}" destId="{AE04F81C-77B0-5247-A781-954432AAD02E}" srcOrd="2" destOrd="0" presId="urn:microsoft.com/office/officeart/2005/8/layout/hierarchy1"/>
    <dgm:cxn modelId="{B4146D1F-029D-D644-957F-50F67976FCED}" type="presParOf" srcId="{4D2A32C3-332F-8342-A6CC-B5D3DD727D07}" destId="{5C3684E4-6636-4946-AC84-AB73E93870C7}" srcOrd="3" destOrd="0" presId="urn:microsoft.com/office/officeart/2005/8/layout/hierarchy1"/>
    <dgm:cxn modelId="{048C4AF5-9C17-D941-9EC6-80FC938A3384}" type="presParOf" srcId="{5C3684E4-6636-4946-AC84-AB73E93870C7}" destId="{3C117698-3EFA-AE4A-9651-D5E5DF3C82CE}" srcOrd="0" destOrd="0" presId="urn:microsoft.com/office/officeart/2005/8/layout/hierarchy1"/>
    <dgm:cxn modelId="{72889039-1C7F-4C43-B15D-F0AD644A7D51}" type="presParOf" srcId="{3C117698-3EFA-AE4A-9651-D5E5DF3C82CE}" destId="{C9373417-8305-9245-9F8B-2F7C6ECF6CBF}" srcOrd="0" destOrd="0" presId="urn:microsoft.com/office/officeart/2005/8/layout/hierarchy1"/>
    <dgm:cxn modelId="{8A529133-FD8D-824A-B492-06A088928A23}" type="presParOf" srcId="{3C117698-3EFA-AE4A-9651-D5E5DF3C82CE}" destId="{5EC36948-4610-AF4B-8336-3232D86AD211}" srcOrd="1" destOrd="0" presId="urn:microsoft.com/office/officeart/2005/8/layout/hierarchy1"/>
    <dgm:cxn modelId="{39361286-3280-B24C-B65D-2AE1D79C3C33}" type="presParOf" srcId="{5C3684E4-6636-4946-AC84-AB73E93870C7}" destId="{82C261AC-1EBD-A544-A954-47D2673D82D5}" srcOrd="1" destOrd="0" presId="urn:microsoft.com/office/officeart/2005/8/layout/hierarchy1"/>
    <dgm:cxn modelId="{63CCB91A-A413-0E44-8256-A5B75CE3C29E}" type="presParOf" srcId="{4D2A32C3-332F-8342-A6CC-B5D3DD727D07}" destId="{A17E7604-6523-EA43-A957-7624C6852229}" srcOrd="4" destOrd="0" presId="urn:microsoft.com/office/officeart/2005/8/layout/hierarchy1"/>
    <dgm:cxn modelId="{D80A9D1A-2B1B-5B46-8E7A-7CB799CB2CC8}" type="presParOf" srcId="{4D2A32C3-332F-8342-A6CC-B5D3DD727D07}" destId="{2487E1C4-6A72-284F-889A-0D2BE09A0360}" srcOrd="5" destOrd="0" presId="urn:microsoft.com/office/officeart/2005/8/layout/hierarchy1"/>
    <dgm:cxn modelId="{86B45765-4AE3-8D4E-B09F-FED57BD9B6EA}" type="presParOf" srcId="{2487E1C4-6A72-284F-889A-0D2BE09A0360}" destId="{E10B7F12-8016-3F45-98BF-743C96779B55}" srcOrd="0" destOrd="0" presId="urn:microsoft.com/office/officeart/2005/8/layout/hierarchy1"/>
    <dgm:cxn modelId="{B40C8575-485F-A442-8250-2B85D0059D7D}" type="presParOf" srcId="{E10B7F12-8016-3F45-98BF-743C96779B55}" destId="{9225C933-AE23-5B40-B295-8B7411D0F9B4}" srcOrd="0" destOrd="0" presId="urn:microsoft.com/office/officeart/2005/8/layout/hierarchy1"/>
    <dgm:cxn modelId="{417E520E-63EF-8B4A-908E-ABCCBAE870D8}" type="presParOf" srcId="{E10B7F12-8016-3F45-98BF-743C96779B55}" destId="{E05D138A-FCB9-744A-9DA7-3CC8E805D4F3}" srcOrd="1" destOrd="0" presId="urn:microsoft.com/office/officeart/2005/8/layout/hierarchy1"/>
    <dgm:cxn modelId="{830550C2-91B3-8940-863C-6DD2724E43F4}" type="presParOf" srcId="{2487E1C4-6A72-284F-889A-0D2BE09A0360}" destId="{3CAA6303-D828-DF45-BEB8-0B58585B41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35CF19-E9AC-3D44-9FD3-B35E9E4CED8F}">
      <dgm:prSet/>
      <dgm:spPr/>
      <dgm:t>
        <a:bodyPr/>
        <a:lstStyle/>
        <a:p>
          <a:r>
            <a:rPr lang="en-US" dirty="0"/>
            <a:t>Any</a:t>
          </a:r>
        </a:p>
      </dgm:t>
    </dgm:pt>
    <dgm:pt modelId="{4D3B7BA2-1262-9647-9D78-9463A6646ECA}" type="parTrans" cxnId="{8015CB9C-44E2-514C-BF17-A548B291D246}">
      <dgm:prSet/>
      <dgm:spPr/>
      <dgm:t>
        <a:bodyPr/>
        <a:lstStyle/>
        <a:p>
          <a:endParaRPr lang="en-US"/>
        </a:p>
      </dgm:t>
    </dgm:pt>
    <dgm:pt modelId="{691C24B4-8434-8746-97C8-8386A35C59F8}" type="sibTrans" cxnId="{8015CB9C-44E2-514C-BF17-A548B291D246}">
      <dgm:prSet/>
      <dgm:spPr/>
      <dgm:t>
        <a:bodyPr/>
        <a:lstStyle/>
        <a:p>
          <a:endParaRPr lang="en-US"/>
        </a:p>
      </dgm:t>
    </dgm:pt>
    <dgm:pt modelId="{95834D2C-67B9-0146-BFD1-DFF7C8A608FB}">
      <dgm:prSet/>
      <dgm:spPr/>
      <dgm:t>
        <a:bodyPr/>
        <a:lstStyle/>
        <a:p>
          <a:r>
            <a:rPr lang="en-US" dirty="0"/>
            <a:t>WPS</a:t>
          </a:r>
        </a:p>
      </dgm:t>
    </dgm:pt>
    <dgm:pt modelId="{A5EC3663-35B3-4847-9C0B-1A25D082778B}" type="parTrans" cxnId="{93834575-BAE6-774D-91C8-721DB4ED73BF}">
      <dgm:prSet/>
      <dgm:spPr/>
      <dgm:t>
        <a:bodyPr/>
        <a:lstStyle/>
        <a:p>
          <a:endParaRPr lang="en-US"/>
        </a:p>
      </dgm:t>
    </dgm:pt>
    <dgm:pt modelId="{F525A3BE-9DC6-C641-A531-BF345CF92492}" type="sibTrans" cxnId="{93834575-BAE6-774D-91C8-721DB4ED73BF}">
      <dgm:prSet/>
      <dgm:spPr/>
      <dgm:t>
        <a:bodyPr/>
        <a:lstStyle/>
        <a:p>
          <a:endParaRPr lang="en-US"/>
        </a:p>
      </dgm:t>
    </dgm:pt>
    <dgm:pt modelId="{2447CE2F-31F1-3D4F-8591-B8596E3DDE6A}">
      <dgm:prSet/>
      <dgm:spPr/>
      <dgm:t>
        <a:bodyPr/>
        <a:lstStyle/>
        <a:p>
          <a:r>
            <a:rPr lang="en-US" dirty="0"/>
            <a:t>PS</a:t>
          </a:r>
        </a:p>
      </dgm:t>
    </dgm:pt>
    <dgm:pt modelId="{17DA8C62-C596-AE44-9717-3C5669B85580}" type="parTrans" cxnId="{9AC50691-3DFD-CD44-BBB2-B051E426D89B}">
      <dgm:prSet/>
      <dgm:spPr/>
      <dgm:t>
        <a:bodyPr/>
        <a:lstStyle/>
        <a:p>
          <a:endParaRPr lang="en-US"/>
        </a:p>
      </dgm:t>
    </dgm:pt>
    <dgm:pt modelId="{8B9623E6-57CF-214D-A8BA-98D73EB1D9D1}" type="sibTrans" cxnId="{9AC50691-3DFD-CD44-BBB2-B051E426D89B}">
      <dgm:prSet/>
      <dgm:spPr/>
      <dgm:t>
        <a:bodyPr/>
        <a:lstStyle/>
        <a:p>
          <a:endParaRPr lang="en-US"/>
        </a:p>
      </dgm:t>
    </dgm:pt>
    <dgm:pt modelId="{46712CAE-4C94-F142-A2D6-3963181DBC11}">
      <dgm:prSet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2F3DAB79-48F0-F24E-9E58-650D6FF0E4D3}" type="parTrans" cxnId="{5EB74F1A-C74B-0C4A-A32D-7A86DE6F2398}">
      <dgm:prSet/>
      <dgm:spPr/>
      <dgm:t>
        <a:bodyPr/>
        <a:lstStyle/>
        <a:p>
          <a:endParaRPr lang="en-US"/>
        </a:p>
      </dgm:t>
    </dgm:pt>
    <dgm:pt modelId="{7E4CEC06-B612-874E-A8F4-B624E7387554}" type="sibTrans" cxnId="{5EB74F1A-C74B-0C4A-A32D-7A86DE6F2398}">
      <dgm:prSet/>
      <dgm:spPr/>
      <dgm:t>
        <a:bodyPr/>
        <a:lstStyle/>
        <a:p>
          <a:endParaRPr lang="en-US"/>
        </a:p>
      </dgm:t>
    </dgm:pt>
    <dgm:pt modelId="{82A8241D-9468-7443-84EF-B4575009F93C}">
      <dgm:prSet/>
      <dgm:spPr/>
      <dgm:t>
        <a:bodyPr/>
        <a:lstStyle/>
        <a:p>
          <a:pPr rtl="0"/>
          <a:r>
            <a:rPr lang="en-US" dirty="0"/>
            <a:t>Elementary</a:t>
          </a:r>
        </a:p>
      </dgm:t>
    </dgm:pt>
    <dgm:pt modelId="{062EED59-AE8E-164D-A0DB-683675A74976}" type="parTrans" cxnId="{6A1EBCFA-D932-5241-BB04-21947F0C02D4}">
      <dgm:prSet/>
      <dgm:spPr/>
      <dgm:t>
        <a:bodyPr/>
        <a:lstStyle/>
        <a:p>
          <a:endParaRPr lang="en-US"/>
        </a:p>
      </dgm:t>
    </dgm:pt>
    <dgm:pt modelId="{FAB93B59-D80B-9545-B172-421EAEBAAE2F}" type="sibTrans" cxnId="{6A1EBCFA-D932-5241-BB04-21947F0C02D4}">
      <dgm:prSet/>
      <dgm:spPr/>
      <dgm:t>
        <a:bodyPr/>
        <a:lstStyle/>
        <a:p>
          <a:endParaRPr lang="en-US"/>
        </a:p>
      </dgm:t>
    </dgm:pt>
    <dgm:pt modelId="{4D666E0E-A7CA-434F-9A94-1FEAE433FB4D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0DC5EFD2-4D19-CA4C-B939-EEADC47CB988}" type="parTrans" cxnId="{E0AC990A-9F33-EC4B-BEFE-9C1C187014C0}">
      <dgm:prSet/>
      <dgm:spPr/>
      <dgm:t>
        <a:bodyPr/>
        <a:lstStyle/>
        <a:p>
          <a:endParaRPr lang="en-US"/>
        </a:p>
      </dgm:t>
    </dgm:pt>
    <dgm:pt modelId="{01B029DB-AB07-B844-9996-7D504B2C0A26}" type="sibTrans" cxnId="{E0AC990A-9F33-EC4B-BEFE-9C1C187014C0}">
      <dgm:prSet/>
      <dgm:spPr/>
      <dgm:t>
        <a:bodyPr/>
        <a:lstStyle/>
        <a:p>
          <a:endParaRPr lang="en-US"/>
        </a:p>
      </dgm:t>
    </dgm:pt>
    <dgm:pt modelId="{896B818A-E3C8-0B49-8CF0-F27ADC387763}">
      <dgm:prSet/>
      <dgm:spPr/>
      <dgm:t>
        <a:bodyPr/>
        <a:lstStyle/>
        <a:p>
          <a:pPr rtl="0"/>
          <a:r>
            <a:rPr lang="en-US" dirty="0"/>
            <a:t>Junior</a:t>
          </a:r>
        </a:p>
      </dgm:t>
    </dgm:pt>
    <dgm:pt modelId="{489F9453-C791-A74B-9410-13CECECCD283}" type="parTrans" cxnId="{1E0ABCF0-639A-6345-A241-4EBDF21B6878}">
      <dgm:prSet/>
      <dgm:spPr/>
      <dgm:t>
        <a:bodyPr/>
        <a:lstStyle/>
        <a:p>
          <a:endParaRPr lang="en-US"/>
        </a:p>
      </dgm:t>
    </dgm:pt>
    <dgm:pt modelId="{DD4EBF18-AE3F-7349-B958-634C1B89748A}" type="sibTrans" cxnId="{1E0ABCF0-639A-6345-A241-4EBDF21B6878}">
      <dgm:prSet/>
      <dgm:spPr/>
      <dgm:t>
        <a:bodyPr/>
        <a:lstStyle/>
        <a:p>
          <a:endParaRPr lang="en-US"/>
        </a:p>
      </dgm:t>
    </dgm:pt>
    <dgm:pt modelId="{E3CB4866-8CB1-3744-AD32-32CC2E43A2EC}">
      <dgm:prSet/>
      <dgm:spPr/>
      <dgm:t>
        <a:bodyPr/>
        <a:lstStyle/>
        <a:p>
          <a:pPr rtl="0"/>
          <a:r>
            <a:rPr lang="en-US" dirty="0"/>
            <a:t>Senior</a:t>
          </a:r>
        </a:p>
      </dgm:t>
    </dgm:pt>
    <dgm:pt modelId="{920CA01B-72F3-FC4F-8009-756CB5E596EF}" type="parTrans" cxnId="{5CF887FA-4D81-1247-B5D6-F8967C50A697}">
      <dgm:prSet/>
      <dgm:spPr/>
      <dgm:t>
        <a:bodyPr/>
        <a:lstStyle/>
        <a:p>
          <a:endParaRPr lang="en-US"/>
        </a:p>
      </dgm:t>
    </dgm:pt>
    <dgm:pt modelId="{ABAC383D-9D60-FE47-891D-F2C6DEFC73D9}" type="sibTrans" cxnId="{5CF887FA-4D81-1247-B5D6-F8967C50A697}">
      <dgm:prSet/>
      <dgm:spPr/>
      <dgm:t>
        <a:bodyPr/>
        <a:lstStyle/>
        <a:p>
          <a:endParaRPr lang="en-US"/>
        </a:p>
      </dgm:t>
    </dgm:pt>
    <dgm:pt modelId="{D8B6812D-5481-474F-A619-1D870C47938C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73AFBE03-3933-FA46-B294-95FF1F4A2367}" type="parTrans" cxnId="{9CFD8A72-0EE3-BC41-AEE2-15397DC39C21}">
      <dgm:prSet/>
      <dgm:spPr/>
      <dgm:t>
        <a:bodyPr/>
        <a:lstStyle/>
        <a:p>
          <a:endParaRPr lang="en-US"/>
        </a:p>
      </dgm:t>
    </dgm:pt>
    <dgm:pt modelId="{FAEA4BD5-18D9-8247-B0E0-9A002DA56DF5}" type="sibTrans" cxnId="{9CFD8A72-0EE3-BC41-AEE2-15397DC39C21}">
      <dgm:prSet/>
      <dgm:spPr/>
      <dgm:t>
        <a:bodyPr/>
        <a:lstStyle/>
        <a:p>
          <a:endParaRPr lang="en-US"/>
        </a:p>
      </dgm:t>
    </dgm:pt>
    <dgm:pt modelId="{E2A346EB-165F-A842-9364-BA10C9DBAB0D}">
      <dgm:prSet/>
      <dgm:spPr/>
      <dgm:t>
        <a:bodyPr/>
        <a:lstStyle/>
        <a:p>
          <a:r>
            <a:rPr lang="en-US" dirty="0"/>
            <a:t>College</a:t>
          </a:r>
        </a:p>
      </dgm:t>
    </dgm:pt>
    <dgm:pt modelId="{DD6D00FD-9F5D-6D4E-A40C-1F018485AB3F}" type="parTrans" cxnId="{756D7DF9-4331-ED40-A045-AD21BB396001}">
      <dgm:prSet/>
      <dgm:spPr/>
      <dgm:t>
        <a:bodyPr/>
        <a:lstStyle/>
        <a:p>
          <a:endParaRPr lang="en-US"/>
        </a:p>
      </dgm:t>
    </dgm:pt>
    <dgm:pt modelId="{0DC8F3F9-0AE9-BC4B-9458-51A7BC84FEA0}" type="sibTrans" cxnId="{756D7DF9-4331-ED40-A045-AD21BB396001}">
      <dgm:prSet/>
      <dgm:spPr/>
      <dgm:t>
        <a:bodyPr/>
        <a:lstStyle/>
        <a:p>
          <a:endParaRPr lang="en-US"/>
        </a:p>
      </dgm:t>
    </dgm:pt>
    <dgm:pt modelId="{D022C8AD-104A-C745-90D5-6D4B8B25461C}">
      <dgm:prSet/>
      <dgm:spPr/>
      <dgm:t>
        <a:bodyPr/>
        <a:lstStyle/>
        <a:p>
          <a:r>
            <a:rPr lang="en-US" dirty="0"/>
            <a:t>University</a:t>
          </a:r>
        </a:p>
      </dgm:t>
    </dgm:pt>
    <dgm:pt modelId="{25CB2AEC-FC09-1048-89D1-8D66B110D4B3}" type="parTrans" cxnId="{D2C53119-8AA1-234C-A65C-C8DD6634FB4A}">
      <dgm:prSet/>
      <dgm:spPr/>
      <dgm:t>
        <a:bodyPr/>
        <a:lstStyle/>
        <a:p>
          <a:endParaRPr lang="en-US"/>
        </a:p>
      </dgm:t>
    </dgm:pt>
    <dgm:pt modelId="{E7D17E14-E4E2-4643-80D4-CCDC41695315}" type="sibTrans" cxnId="{D2C53119-8AA1-234C-A65C-C8DD6634FB4A}">
      <dgm:prSet/>
      <dgm:spPr/>
      <dgm:t>
        <a:bodyPr/>
        <a:lstStyle/>
        <a:p>
          <a:endParaRPr lang="en-US"/>
        </a:p>
      </dgm:t>
    </dgm:pt>
    <dgm:pt modelId="{A6F704ED-99D1-A04D-BC70-7DE9011BAAA4}">
      <dgm:prSet/>
      <dgm:spPr/>
      <dgm:t>
        <a:bodyPr/>
        <a:lstStyle/>
        <a:p>
          <a:r>
            <a:rPr lang="en-US" dirty="0"/>
            <a:t>Post-Grad</a:t>
          </a:r>
        </a:p>
      </dgm:t>
    </dgm:pt>
    <dgm:pt modelId="{88E62B9C-E526-7C45-BBBA-C46EE143CBE5}" type="parTrans" cxnId="{A1F1B442-5373-A04F-AC54-33922D2FE579}">
      <dgm:prSet/>
      <dgm:spPr/>
      <dgm:t>
        <a:bodyPr/>
        <a:lstStyle/>
        <a:p>
          <a:endParaRPr lang="en-US"/>
        </a:p>
      </dgm:t>
    </dgm:pt>
    <dgm:pt modelId="{14C913ED-90AF-E646-B2B9-4E29D0B7B0BD}" type="sibTrans" cxnId="{A1F1B442-5373-A04F-AC54-33922D2FE579}">
      <dgm:prSet/>
      <dgm:spPr/>
      <dgm:t>
        <a:bodyPr/>
        <a:lstStyle/>
        <a:p>
          <a:endParaRPr lang="en-US"/>
        </a:p>
      </dgm:t>
    </dgm:pt>
    <dgm:pt modelId="{8A7A710A-9335-CA46-AEC3-8F6521AE7760}">
      <dgm:prSet/>
      <dgm:spPr/>
      <dgm:t>
        <a:bodyPr/>
        <a:lstStyle/>
        <a:p>
          <a:r>
            <a:rPr lang="en-US" dirty="0"/>
            <a:t>Masters</a:t>
          </a:r>
        </a:p>
      </dgm:t>
    </dgm:pt>
    <dgm:pt modelId="{C33B1582-6574-F447-8C3A-E7DA07B49294}" type="parTrans" cxnId="{D149618B-86B6-8749-9913-0127163EBD8A}">
      <dgm:prSet/>
      <dgm:spPr/>
      <dgm:t>
        <a:bodyPr/>
        <a:lstStyle/>
        <a:p>
          <a:endParaRPr lang="en-US"/>
        </a:p>
      </dgm:t>
    </dgm:pt>
    <dgm:pt modelId="{CDF240E4-DFC5-F04B-8DD4-83AC67E0D48C}" type="sibTrans" cxnId="{D149618B-86B6-8749-9913-0127163EBD8A}">
      <dgm:prSet/>
      <dgm:spPr/>
      <dgm:t>
        <a:bodyPr/>
        <a:lstStyle/>
        <a:p>
          <a:endParaRPr lang="en-US"/>
        </a:p>
      </dgm:t>
    </dgm:pt>
    <dgm:pt modelId="{EB05BB07-B9AA-C348-919F-7C5EFA500540}">
      <dgm:prSet/>
      <dgm:spPr/>
      <dgm:t>
        <a:bodyPr/>
        <a:lstStyle/>
        <a:p>
          <a:r>
            <a:rPr lang="en-US" dirty="0"/>
            <a:t>Doctorate</a:t>
          </a:r>
        </a:p>
      </dgm:t>
    </dgm:pt>
    <dgm:pt modelId="{AF444681-9E85-8248-B7EC-AFC1E10F0D9E}" type="parTrans" cxnId="{C00116C0-2E74-5F44-945F-C694BBD85703}">
      <dgm:prSet/>
      <dgm:spPr/>
      <dgm:t>
        <a:bodyPr/>
        <a:lstStyle/>
        <a:p>
          <a:endParaRPr lang="en-US"/>
        </a:p>
      </dgm:t>
    </dgm:pt>
    <dgm:pt modelId="{1776A5B2-C066-0440-B3DE-F1ECA566441F}" type="sibTrans" cxnId="{C00116C0-2E74-5F44-945F-C694BBD85703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CE2EAE-5C84-F942-A343-2E3F0E843346}" type="pres">
      <dgm:prSet presAssocID="{BC35CF19-E9AC-3D44-9FD3-B35E9E4CED8F}" presName="hierRoot1" presStyleCnt="0"/>
      <dgm:spPr/>
    </dgm:pt>
    <dgm:pt modelId="{FD9D6DA9-945C-F84C-AAD0-D1A4D7569A57}" type="pres">
      <dgm:prSet presAssocID="{BC35CF19-E9AC-3D44-9FD3-B35E9E4CED8F}" presName="composite" presStyleCnt="0"/>
      <dgm:spPr/>
    </dgm:pt>
    <dgm:pt modelId="{6F62A3D9-B2D8-7B4C-93C3-73FAF5AD764A}" type="pres">
      <dgm:prSet presAssocID="{BC35CF19-E9AC-3D44-9FD3-B35E9E4CED8F}" presName="background" presStyleLbl="node0" presStyleIdx="0" presStyleCnt="1"/>
      <dgm:spPr/>
    </dgm:pt>
    <dgm:pt modelId="{1C2A61CB-D5B2-1240-B5B1-DE78ECCF80E5}" type="pres">
      <dgm:prSet presAssocID="{BC35CF19-E9AC-3D44-9FD3-B35E9E4CED8F}" presName="text" presStyleLbl="fgAcc0" presStyleIdx="0" presStyleCnt="1">
        <dgm:presLayoutVars>
          <dgm:chPref val="3"/>
        </dgm:presLayoutVars>
      </dgm:prSet>
      <dgm:spPr/>
    </dgm:pt>
    <dgm:pt modelId="{4094894A-7D47-D347-B423-C4E6E94369BD}" type="pres">
      <dgm:prSet presAssocID="{BC35CF19-E9AC-3D44-9FD3-B35E9E4CED8F}" presName="hierChild2" presStyleCnt="0"/>
      <dgm:spPr/>
    </dgm:pt>
    <dgm:pt modelId="{E00C37D1-9770-2E4B-AD76-9ED50CA20062}" type="pres">
      <dgm:prSet presAssocID="{A5EC3663-35B3-4847-9C0B-1A25D082778B}" presName="Name10" presStyleLbl="parChTrans1D2" presStyleIdx="0" presStyleCnt="2"/>
      <dgm:spPr/>
    </dgm:pt>
    <dgm:pt modelId="{BADED510-613B-724D-86F4-69653C217265}" type="pres">
      <dgm:prSet presAssocID="{95834D2C-67B9-0146-BFD1-DFF7C8A608FB}" presName="hierRoot2" presStyleCnt="0"/>
      <dgm:spPr/>
    </dgm:pt>
    <dgm:pt modelId="{08563291-DBF0-B84E-9022-0DCACCF1CFC6}" type="pres">
      <dgm:prSet presAssocID="{95834D2C-67B9-0146-BFD1-DFF7C8A608FB}" presName="composite2" presStyleCnt="0"/>
      <dgm:spPr/>
    </dgm:pt>
    <dgm:pt modelId="{D4EA1F7D-38DD-0B47-85E2-11566EC17781}" type="pres">
      <dgm:prSet presAssocID="{95834D2C-67B9-0146-BFD1-DFF7C8A608FB}" presName="background2" presStyleLbl="node2" presStyleIdx="0" presStyleCnt="2"/>
      <dgm:spPr/>
    </dgm:pt>
    <dgm:pt modelId="{1187169A-E460-2041-8D23-FDF095B3DD16}" type="pres">
      <dgm:prSet presAssocID="{95834D2C-67B9-0146-BFD1-DFF7C8A608FB}" presName="text2" presStyleLbl="fgAcc2" presStyleIdx="0" presStyleCnt="2">
        <dgm:presLayoutVars>
          <dgm:chPref val="3"/>
        </dgm:presLayoutVars>
      </dgm:prSet>
      <dgm:spPr/>
    </dgm:pt>
    <dgm:pt modelId="{9E098D8D-F2B4-E749-96D6-7F4069E60EE4}" type="pres">
      <dgm:prSet presAssocID="{95834D2C-67B9-0146-BFD1-DFF7C8A608FB}" presName="hierChild3" presStyleCnt="0"/>
      <dgm:spPr/>
    </dgm:pt>
    <dgm:pt modelId="{024A0528-9171-444D-8175-B12BAF8E259F}" type="pres">
      <dgm:prSet presAssocID="{2F3DAB79-48F0-F24E-9E58-650D6FF0E4D3}" presName="Name17" presStyleLbl="parChTrans1D3" presStyleIdx="0" presStyleCnt="6"/>
      <dgm:spPr/>
    </dgm:pt>
    <dgm:pt modelId="{5FD17300-5BC3-8944-8F27-E5BF89A27A3A}" type="pres">
      <dgm:prSet presAssocID="{46712CAE-4C94-F142-A2D6-3963181DBC11}" presName="hierRoot3" presStyleCnt="0"/>
      <dgm:spPr/>
    </dgm:pt>
    <dgm:pt modelId="{1373DBF3-186B-7149-8CB7-49A657D730D2}" type="pres">
      <dgm:prSet presAssocID="{46712CAE-4C94-F142-A2D6-3963181DBC11}" presName="composite3" presStyleCnt="0"/>
      <dgm:spPr/>
    </dgm:pt>
    <dgm:pt modelId="{756BBCC2-0458-7644-8B95-85FB686DDB50}" type="pres">
      <dgm:prSet presAssocID="{46712CAE-4C94-F142-A2D6-3963181DBC11}" presName="background3" presStyleLbl="node3" presStyleIdx="0" presStyleCnt="6"/>
      <dgm:spPr/>
    </dgm:pt>
    <dgm:pt modelId="{97E7664C-7A7C-4542-AAE0-1BAC6B3F49DC}" type="pres">
      <dgm:prSet presAssocID="{46712CAE-4C94-F142-A2D6-3963181DBC11}" presName="text3" presStyleLbl="fgAcc3" presStyleIdx="0" presStyleCnt="6">
        <dgm:presLayoutVars>
          <dgm:chPref val="3"/>
        </dgm:presLayoutVars>
      </dgm:prSet>
      <dgm:spPr/>
    </dgm:pt>
    <dgm:pt modelId="{6219FE36-966E-1845-AF2C-08B8C22EA5C5}" type="pres">
      <dgm:prSet presAssocID="{46712CAE-4C94-F142-A2D6-3963181DBC11}" presName="hierChild4" presStyleCnt="0"/>
      <dgm:spPr/>
    </dgm:pt>
    <dgm:pt modelId="{319A237D-01D3-0846-843C-7EFD138D3A42}" type="pres">
      <dgm:prSet presAssocID="{062EED59-AE8E-164D-A0DB-683675A74976}" presName="Name17" presStyleLbl="parChTrans1D3" presStyleIdx="1" presStyleCnt="6"/>
      <dgm:spPr/>
    </dgm:pt>
    <dgm:pt modelId="{FB78ABA3-2169-B04E-802B-86DE26606589}" type="pres">
      <dgm:prSet presAssocID="{82A8241D-9468-7443-84EF-B4575009F93C}" presName="hierRoot3" presStyleCnt="0"/>
      <dgm:spPr/>
    </dgm:pt>
    <dgm:pt modelId="{2D903B17-201C-C242-B7AE-9927B3609E09}" type="pres">
      <dgm:prSet presAssocID="{82A8241D-9468-7443-84EF-B4575009F93C}" presName="composite3" presStyleCnt="0"/>
      <dgm:spPr/>
    </dgm:pt>
    <dgm:pt modelId="{1719998A-5608-E746-8F6A-614926F97E96}" type="pres">
      <dgm:prSet presAssocID="{82A8241D-9468-7443-84EF-B4575009F93C}" presName="background3" presStyleLbl="node3" presStyleIdx="1" presStyleCnt="6"/>
      <dgm:spPr/>
    </dgm:pt>
    <dgm:pt modelId="{191D6C2C-2F91-AB49-8281-A0E8E3C69912}" type="pres">
      <dgm:prSet presAssocID="{82A8241D-9468-7443-84EF-B4575009F93C}" presName="text3" presStyleLbl="fgAcc3" presStyleIdx="1" presStyleCnt="6">
        <dgm:presLayoutVars>
          <dgm:chPref val="3"/>
        </dgm:presLayoutVars>
      </dgm:prSet>
      <dgm:spPr/>
    </dgm:pt>
    <dgm:pt modelId="{71CA1949-843A-0342-A39A-6F4E16CE72F7}" type="pres">
      <dgm:prSet presAssocID="{82A8241D-9468-7443-84EF-B4575009F93C}" presName="hierChild4" presStyleCnt="0"/>
      <dgm:spPr/>
    </dgm:pt>
    <dgm:pt modelId="{6D8800E4-B13C-2441-BD5F-F9C68D47630E}" type="pres">
      <dgm:prSet presAssocID="{0DC5EFD2-4D19-CA4C-B939-EEADC47CB988}" presName="Name17" presStyleLbl="parChTrans1D3" presStyleIdx="2" presStyleCnt="6"/>
      <dgm:spPr/>
    </dgm:pt>
    <dgm:pt modelId="{B430C105-F207-E44F-8135-90EEE1ED99E6}" type="pres">
      <dgm:prSet presAssocID="{4D666E0E-A7CA-434F-9A94-1FEAE433FB4D}" presName="hierRoot3" presStyleCnt="0"/>
      <dgm:spPr/>
    </dgm:pt>
    <dgm:pt modelId="{15AD6166-7E37-C84A-A704-5740491CF8DF}" type="pres">
      <dgm:prSet presAssocID="{4D666E0E-A7CA-434F-9A94-1FEAE433FB4D}" presName="composite3" presStyleCnt="0"/>
      <dgm:spPr/>
    </dgm:pt>
    <dgm:pt modelId="{98613943-60AF-124C-AF20-A8B33D60CB8A}" type="pres">
      <dgm:prSet presAssocID="{4D666E0E-A7CA-434F-9A94-1FEAE433FB4D}" presName="background3" presStyleLbl="node3" presStyleIdx="2" presStyleCnt="6"/>
      <dgm:spPr/>
    </dgm:pt>
    <dgm:pt modelId="{C904F97F-7176-D24E-B617-65CE10A9D54F}" type="pres">
      <dgm:prSet presAssocID="{4D666E0E-A7CA-434F-9A94-1FEAE433FB4D}" presName="text3" presStyleLbl="fgAcc3" presStyleIdx="2" presStyleCnt="6">
        <dgm:presLayoutVars>
          <dgm:chPref val="3"/>
        </dgm:presLayoutVars>
      </dgm:prSet>
      <dgm:spPr/>
    </dgm:pt>
    <dgm:pt modelId="{3BF79D08-D2FF-4D45-8B54-7FE8B0182A6F}" type="pres">
      <dgm:prSet presAssocID="{4D666E0E-A7CA-434F-9A94-1FEAE433FB4D}" presName="hierChild4" presStyleCnt="0"/>
      <dgm:spPr/>
    </dgm:pt>
    <dgm:pt modelId="{8B136EF3-23D8-5D4B-87BE-28FB732AF651}" type="pres">
      <dgm:prSet presAssocID="{489F9453-C791-A74B-9410-13CECECCD283}" presName="Name23" presStyleLbl="parChTrans1D4" presStyleIdx="0" presStyleCnt="5"/>
      <dgm:spPr/>
    </dgm:pt>
    <dgm:pt modelId="{EC37B3BB-42AE-494D-B016-644EA596DAD7}" type="pres">
      <dgm:prSet presAssocID="{896B818A-E3C8-0B49-8CF0-F27ADC387763}" presName="hierRoot4" presStyleCnt="0"/>
      <dgm:spPr/>
    </dgm:pt>
    <dgm:pt modelId="{5BD348C4-3907-7C42-B805-1209B0FA143F}" type="pres">
      <dgm:prSet presAssocID="{896B818A-E3C8-0B49-8CF0-F27ADC387763}" presName="composite4" presStyleCnt="0"/>
      <dgm:spPr/>
    </dgm:pt>
    <dgm:pt modelId="{760F41A2-934C-8E4E-81DB-F0481F56F833}" type="pres">
      <dgm:prSet presAssocID="{896B818A-E3C8-0B49-8CF0-F27ADC387763}" presName="background4" presStyleLbl="node4" presStyleIdx="0" presStyleCnt="5"/>
      <dgm:spPr/>
    </dgm:pt>
    <dgm:pt modelId="{18176998-F38D-974C-A30D-F5F6610063E0}" type="pres">
      <dgm:prSet presAssocID="{896B818A-E3C8-0B49-8CF0-F27ADC387763}" presName="text4" presStyleLbl="fgAcc4" presStyleIdx="0" presStyleCnt="5">
        <dgm:presLayoutVars>
          <dgm:chPref val="3"/>
        </dgm:presLayoutVars>
      </dgm:prSet>
      <dgm:spPr/>
    </dgm:pt>
    <dgm:pt modelId="{5B7C7D7B-CB4A-3340-9F57-F33F6021E74B}" type="pres">
      <dgm:prSet presAssocID="{896B818A-E3C8-0B49-8CF0-F27ADC387763}" presName="hierChild5" presStyleCnt="0"/>
      <dgm:spPr/>
    </dgm:pt>
    <dgm:pt modelId="{06A935B4-E945-134B-97BF-5D9204A891B9}" type="pres">
      <dgm:prSet presAssocID="{920CA01B-72F3-FC4F-8009-756CB5E596EF}" presName="Name23" presStyleLbl="parChTrans1D4" presStyleIdx="1" presStyleCnt="5"/>
      <dgm:spPr/>
    </dgm:pt>
    <dgm:pt modelId="{01EA78E1-C29F-A944-AD44-C90545A69389}" type="pres">
      <dgm:prSet presAssocID="{E3CB4866-8CB1-3744-AD32-32CC2E43A2EC}" presName="hierRoot4" presStyleCnt="0"/>
      <dgm:spPr/>
    </dgm:pt>
    <dgm:pt modelId="{A3142B1F-C8C9-AB45-9501-1E6461304521}" type="pres">
      <dgm:prSet presAssocID="{E3CB4866-8CB1-3744-AD32-32CC2E43A2EC}" presName="composite4" presStyleCnt="0"/>
      <dgm:spPr/>
    </dgm:pt>
    <dgm:pt modelId="{FE742DB6-70F8-F640-BAE8-05F3FC806339}" type="pres">
      <dgm:prSet presAssocID="{E3CB4866-8CB1-3744-AD32-32CC2E43A2EC}" presName="background4" presStyleLbl="node4" presStyleIdx="1" presStyleCnt="5"/>
      <dgm:spPr/>
    </dgm:pt>
    <dgm:pt modelId="{70CAA4E5-BD84-964D-817F-9E31FDF47D11}" type="pres">
      <dgm:prSet presAssocID="{E3CB4866-8CB1-3744-AD32-32CC2E43A2EC}" presName="text4" presStyleLbl="fgAcc4" presStyleIdx="1" presStyleCnt="5">
        <dgm:presLayoutVars>
          <dgm:chPref val="3"/>
        </dgm:presLayoutVars>
      </dgm:prSet>
      <dgm:spPr/>
    </dgm:pt>
    <dgm:pt modelId="{3DD3CF17-FAC2-6B40-B896-53820DE7AB47}" type="pres">
      <dgm:prSet presAssocID="{E3CB4866-8CB1-3744-AD32-32CC2E43A2EC}" presName="hierChild5" presStyleCnt="0"/>
      <dgm:spPr/>
    </dgm:pt>
    <dgm:pt modelId="{42A516E4-C4E3-4F4F-9D14-470D3F8539D2}" type="pres">
      <dgm:prSet presAssocID="{17DA8C62-C596-AE44-9717-3C5669B85580}" presName="Name10" presStyleLbl="parChTrans1D2" presStyleIdx="1" presStyleCnt="2"/>
      <dgm:spPr/>
    </dgm:pt>
    <dgm:pt modelId="{A4CD40CF-194C-794B-8BEB-4009170EC0AE}" type="pres">
      <dgm:prSet presAssocID="{2447CE2F-31F1-3D4F-8591-B8596E3DDE6A}" presName="hierRoot2" presStyleCnt="0"/>
      <dgm:spPr/>
    </dgm:pt>
    <dgm:pt modelId="{BDF1BEF5-B1B8-1A40-8F15-DD11344610CF}" type="pres">
      <dgm:prSet presAssocID="{2447CE2F-31F1-3D4F-8591-B8596E3DDE6A}" presName="composite2" presStyleCnt="0"/>
      <dgm:spPr/>
    </dgm:pt>
    <dgm:pt modelId="{D5A9ECC5-0D9D-E84E-9858-AB41272C4D1F}" type="pres">
      <dgm:prSet presAssocID="{2447CE2F-31F1-3D4F-8591-B8596E3DDE6A}" presName="background2" presStyleLbl="node2" presStyleIdx="1" presStyleCnt="2"/>
      <dgm:spPr/>
    </dgm:pt>
    <dgm:pt modelId="{9EEC81AE-6EB5-AA40-BA6A-9D5A1EEF385B}" type="pres">
      <dgm:prSet presAssocID="{2447CE2F-31F1-3D4F-8591-B8596E3DDE6A}" presName="text2" presStyleLbl="fgAcc2" presStyleIdx="1" presStyleCnt="2">
        <dgm:presLayoutVars>
          <dgm:chPref val="3"/>
        </dgm:presLayoutVars>
      </dgm:prSet>
      <dgm:spPr/>
    </dgm:pt>
    <dgm:pt modelId="{4F083059-9C58-2D4A-9312-73DD6CD64A95}" type="pres">
      <dgm:prSet presAssocID="{2447CE2F-31F1-3D4F-8591-B8596E3DDE6A}" presName="hierChild3" presStyleCnt="0"/>
      <dgm:spPr/>
    </dgm:pt>
    <dgm:pt modelId="{1D19509E-E1D6-9749-9A96-A0A1D39980A5}" type="pres">
      <dgm:prSet presAssocID="{73AFBE03-3933-FA46-B294-95FF1F4A2367}" presName="Name17" presStyleLbl="parChTrans1D3" presStyleIdx="3" presStyleCnt="6"/>
      <dgm:spPr/>
    </dgm:pt>
    <dgm:pt modelId="{462B90E8-983B-7A47-9CBA-598D5615B038}" type="pres">
      <dgm:prSet presAssocID="{D8B6812D-5481-474F-A619-1D870C47938C}" presName="hierRoot3" presStyleCnt="0"/>
      <dgm:spPr/>
    </dgm:pt>
    <dgm:pt modelId="{8341FBE3-6CC3-E648-8344-7CCED2843F4F}" type="pres">
      <dgm:prSet presAssocID="{D8B6812D-5481-474F-A619-1D870C47938C}" presName="composite3" presStyleCnt="0"/>
      <dgm:spPr/>
    </dgm:pt>
    <dgm:pt modelId="{3F20F86A-E019-DF40-9942-81B9700F8102}" type="pres">
      <dgm:prSet presAssocID="{D8B6812D-5481-474F-A619-1D870C47938C}" presName="background3" presStyleLbl="node3" presStyleIdx="3" presStyleCnt="6"/>
      <dgm:spPr/>
    </dgm:pt>
    <dgm:pt modelId="{917935C9-4884-6342-BCF7-0950C0AA132B}" type="pres">
      <dgm:prSet presAssocID="{D8B6812D-5481-474F-A619-1D870C47938C}" presName="text3" presStyleLbl="fgAcc3" presStyleIdx="3" presStyleCnt="6">
        <dgm:presLayoutVars>
          <dgm:chPref val="3"/>
        </dgm:presLayoutVars>
      </dgm:prSet>
      <dgm:spPr/>
    </dgm:pt>
    <dgm:pt modelId="{02DB61E4-D9D4-3040-B10F-4D12A3C53060}" type="pres">
      <dgm:prSet presAssocID="{D8B6812D-5481-474F-A619-1D870C47938C}" presName="hierChild4" presStyleCnt="0"/>
      <dgm:spPr/>
    </dgm:pt>
    <dgm:pt modelId="{C5273746-79A7-F64A-94C5-05714336B796}" type="pres">
      <dgm:prSet presAssocID="{DD6D00FD-9F5D-6D4E-A40C-1F018485AB3F}" presName="Name17" presStyleLbl="parChTrans1D3" presStyleIdx="4" presStyleCnt="6"/>
      <dgm:spPr/>
    </dgm:pt>
    <dgm:pt modelId="{2068925B-9AF7-CB42-8A3D-22B47C5CBCC0}" type="pres">
      <dgm:prSet presAssocID="{E2A346EB-165F-A842-9364-BA10C9DBAB0D}" presName="hierRoot3" presStyleCnt="0"/>
      <dgm:spPr/>
    </dgm:pt>
    <dgm:pt modelId="{E0E71E69-5960-9648-9DD9-6A1790D2E976}" type="pres">
      <dgm:prSet presAssocID="{E2A346EB-165F-A842-9364-BA10C9DBAB0D}" presName="composite3" presStyleCnt="0"/>
      <dgm:spPr/>
    </dgm:pt>
    <dgm:pt modelId="{D3CBDBAD-E36C-F94D-85FD-BB32481DFA54}" type="pres">
      <dgm:prSet presAssocID="{E2A346EB-165F-A842-9364-BA10C9DBAB0D}" presName="background3" presStyleLbl="node3" presStyleIdx="4" presStyleCnt="6"/>
      <dgm:spPr/>
    </dgm:pt>
    <dgm:pt modelId="{AC97858E-ED43-C740-90E3-387B2A674A14}" type="pres">
      <dgm:prSet presAssocID="{E2A346EB-165F-A842-9364-BA10C9DBAB0D}" presName="text3" presStyleLbl="fgAcc3" presStyleIdx="4" presStyleCnt="6">
        <dgm:presLayoutVars>
          <dgm:chPref val="3"/>
        </dgm:presLayoutVars>
      </dgm:prSet>
      <dgm:spPr/>
    </dgm:pt>
    <dgm:pt modelId="{2C6044C2-0C84-C94E-8D70-C59CE63B1921}" type="pres">
      <dgm:prSet presAssocID="{E2A346EB-165F-A842-9364-BA10C9DBAB0D}" presName="hierChild4" presStyleCnt="0"/>
      <dgm:spPr/>
    </dgm:pt>
    <dgm:pt modelId="{E964BE1C-28D4-3846-8E4E-B7F7F1C37BD0}" type="pres">
      <dgm:prSet presAssocID="{25CB2AEC-FC09-1048-89D1-8D66B110D4B3}" presName="Name17" presStyleLbl="parChTrans1D3" presStyleIdx="5" presStyleCnt="6"/>
      <dgm:spPr/>
    </dgm:pt>
    <dgm:pt modelId="{FC28F0AF-A2E8-9847-90CA-1CC7EEA9844B}" type="pres">
      <dgm:prSet presAssocID="{D022C8AD-104A-C745-90D5-6D4B8B25461C}" presName="hierRoot3" presStyleCnt="0"/>
      <dgm:spPr/>
    </dgm:pt>
    <dgm:pt modelId="{988A1969-D47F-A841-9C25-5B181CBE3D13}" type="pres">
      <dgm:prSet presAssocID="{D022C8AD-104A-C745-90D5-6D4B8B25461C}" presName="composite3" presStyleCnt="0"/>
      <dgm:spPr/>
    </dgm:pt>
    <dgm:pt modelId="{173C8D9D-3183-E142-872E-9705D71DA5DA}" type="pres">
      <dgm:prSet presAssocID="{D022C8AD-104A-C745-90D5-6D4B8B25461C}" presName="background3" presStyleLbl="node3" presStyleIdx="5" presStyleCnt="6"/>
      <dgm:spPr/>
    </dgm:pt>
    <dgm:pt modelId="{B8842610-542B-2048-B01A-8994DA0A9EBB}" type="pres">
      <dgm:prSet presAssocID="{D022C8AD-104A-C745-90D5-6D4B8B25461C}" presName="text3" presStyleLbl="fgAcc3" presStyleIdx="5" presStyleCnt="6">
        <dgm:presLayoutVars>
          <dgm:chPref val="3"/>
        </dgm:presLayoutVars>
      </dgm:prSet>
      <dgm:spPr/>
    </dgm:pt>
    <dgm:pt modelId="{606CAFA0-8A39-3841-AFE4-2032C353DAE7}" type="pres">
      <dgm:prSet presAssocID="{D022C8AD-104A-C745-90D5-6D4B8B25461C}" presName="hierChild4" presStyleCnt="0"/>
      <dgm:spPr/>
    </dgm:pt>
    <dgm:pt modelId="{0C926FFD-200A-6C40-83C0-9F7F5BECBCC6}" type="pres">
      <dgm:prSet presAssocID="{88E62B9C-E526-7C45-BBBA-C46EE143CBE5}" presName="Name23" presStyleLbl="parChTrans1D4" presStyleIdx="2" presStyleCnt="5"/>
      <dgm:spPr/>
    </dgm:pt>
    <dgm:pt modelId="{84771541-55F9-7E43-A59B-ADF3B82D3CC4}" type="pres">
      <dgm:prSet presAssocID="{A6F704ED-99D1-A04D-BC70-7DE9011BAAA4}" presName="hierRoot4" presStyleCnt="0"/>
      <dgm:spPr/>
    </dgm:pt>
    <dgm:pt modelId="{0E22DC5B-744A-ED48-803C-F50A869DDC12}" type="pres">
      <dgm:prSet presAssocID="{A6F704ED-99D1-A04D-BC70-7DE9011BAAA4}" presName="composite4" presStyleCnt="0"/>
      <dgm:spPr/>
    </dgm:pt>
    <dgm:pt modelId="{01E6D0BE-DABF-EC4B-8A15-62A1828A73EC}" type="pres">
      <dgm:prSet presAssocID="{A6F704ED-99D1-A04D-BC70-7DE9011BAAA4}" presName="background4" presStyleLbl="node4" presStyleIdx="2" presStyleCnt="5"/>
      <dgm:spPr/>
    </dgm:pt>
    <dgm:pt modelId="{3F16717E-5447-F249-90D4-C3B300B06043}" type="pres">
      <dgm:prSet presAssocID="{A6F704ED-99D1-A04D-BC70-7DE9011BAAA4}" presName="text4" presStyleLbl="fgAcc4" presStyleIdx="2" presStyleCnt="5">
        <dgm:presLayoutVars>
          <dgm:chPref val="3"/>
        </dgm:presLayoutVars>
      </dgm:prSet>
      <dgm:spPr/>
    </dgm:pt>
    <dgm:pt modelId="{80AEC1CC-DDC9-324B-9A73-95BACCD8B6C5}" type="pres">
      <dgm:prSet presAssocID="{A6F704ED-99D1-A04D-BC70-7DE9011BAAA4}" presName="hierChild5" presStyleCnt="0"/>
      <dgm:spPr/>
    </dgm:pt>
    <dgm:pt modelId="{C6AA950D-22E0-1F43-B434-0DAB7058F928}" type="pres">
      <dgm:prSet presAssocID="{C33B1582-6574-F447-8C3A-E7DA07B49294}" presName="Name23" presStyleLbl="parChTrans1D4" presStyleIdx="3" presStyleCnt="5"/>
      <dgm:spPr/>
    </dgm:pt>
    <dgm:pt modelId="{5C4E1EFE-D03E-2548-BEF4-7CED5682CB31}" type="pres">
      <dgm:prSet presAssocID="{8A7A710A-9335-CA46-AEC3-8F6521AE7760}" presName="hierRoot4" presStyleCnt="0"/>
      <dgm:spPr/>
    </dgm:pt>
    <dgm:pt modelId="{7A26B92B-D80A-5741-B451-BBC664FDF822}" type="pres">
      <dgm:prSet presAssocID="{8A7A710A-9335-CA46-AEC3-8F6521AE7760}" presName="composite4" presStyleCnt="0"/>
      <dgm:spPr/>
    </dgm:pt>
    <dgm:pt modelId="{2F718495-0E76-D047-AE70-B953DC175C74}" type="pres">
      <dgm:prSet presAssocID="{8A7A710A-9335-CA46-AEC3-8F6521AE7760}" presName="background4" presStyleLbl="node4" presStyleIdx="3" presStyleCnt="5"/>
      <dgm:spPr/>
    </dgm:pt>
    <dgm:pt modelId="{BDA912CA-0D16-4748-A4FB-6C0C7EC2FF5D}" type="pres">
      <dgm:prSet presAssocID="{8A7A710A-9335-CA46-AEC3-8F6521AE7760}" presName="text4" presStyleLbl="fgAcc4" presStyleIdx="3" presStyleCnt="5">
        <dgm:presLayoutVars>
          <dgm:chPref val="3"/>
        </dgm:presLayoutVars>
      </dgm:prSet>
      <dgm:spPr/>
    </dgm:pt>
    <dgm:pt modelId="{72D81A28-A991-6A40-8F17-87AF1EB5D5F5}" type="pres">
      <dgm:prSet presAssocID="{8A7A710A-9335-CA46-AEC3-8F6521AE7760}" presName="hierChild5" presStyleCnt="0"/>
      <dgm:spPr/>
    </dgm:pt>
    <dgm:pt modelId="{B43C1B8E-1896-9D46-9674-9816970024ED}" type="pres">
      <dgm:prSet presAssocID="{AF444681-9E85-8248-B7EC-AFC1E10F0D9E}" presName="Name23" presStyleLbl="parChTrans1D4" presStyleIdx="4" presStyleCnt="5"/>
      <dgm:spPr/>
    </dgm:pt>
    <dgm:pt modelId="{99BA2E3B-13E4-C348-ACF2-6A69B026539B}" type="pres">
      <dgm:prSet presAssocID="{EB05BB07-B9AA-C348-919F-7C5EFA500540}" presName="hierRoot4" presStyleCnt="0"/>
      <dgm:spPr/>
    </dgm:pt>
    <dgm:pt modelId="{788749C9-35E3-6647-AC33-A7AC5F1C2DB2}" type="pres">
      <dgm:prSet presAssocID="{EB05BB07-B9AA-C348-919F-7C5EFA500540}" presName="composite4" presStyleCnt="0"/>
      <dgm:spPr/>
    </dgm:pt>
    <dgm:pt modelId="{5BB200E4-32B7-4A4D-A496-27666AAC7C28}" type="pres">
      <dgm:prSet presAssocID="{EB05BB07-B9AA-C348-919F-7C5EFA500540}" presName="background4" presStyleLbl="node4" presStyleIdx="4" presStyleCnt="5"/>
      <dgm:spPr/>
    </dgm:pt>
    <dgm:pt modelId="{3AE03F26-0A48-AC42-A1B7-FF3F7B1B46BD}" type="pres">
      <dgm:prSet presAssocID="{EB05BB07-B9AA-C348-919F-7C5EFA500540}" presName="text4" presStyleLbl="fgAcc4" presStyleIdx="4" presStyleCnt="5">
        <dgm:presLayoutVars>
          <dgm:chPref val="3"/>
        </dgm:presLayoutVars>
      </dgm:prSet>
      <dgm:spPr/>
    </dgm:pt>
    <dgm:pt modelId="{F8315041-4F6E-D84D-A1A7-5DF8CA572F53}" type="pres">
      <dgm:prSet presAssocID="{EB05BB07-B9AA-C348-919F-7C5EFA500540}" presName="hierChild5" presStyleCnt="0"/>
      <dgm:spPr/>
    </dgm:pt>
  </dgm:ptLst>
  <dgm:cxnLst>
    <dgm:cxn modelId="{E0AC990A-9F33-EC4B-BEFE-9C1C187014C0}" srcId="{95834D2C-67B9-0146-BFD1-DFF7C8A608FB}" destId="{4D666E0E-A7CA-434F-9A94-1FEAE433FB4D}" srcOrd="2" destOrd="0" parTransId="{0DC5EFD2-4D19-CA4C-B939-EEADC47CB988}" sibTransId="{01B029DB-AB07-B844-9996-7D504B2C0A26}"/>
    <dgm:cxn modelId="{F1BD3B0C-9B74-2541-8C86-50A87ABBF1E5}" type="presOf" srcId="{D8B6812D-5481-474F-A619-1D870C47938C}" destId="{917935C9-4884-6342-BCF7-0950C0AA132B}" srcOrd="0" destOrd="0" presId="urn:microsoft.com/office/officeart/2005/8/layout/hierarchy1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D2C53119-8AA1-234C-A65C-C8DD6634FB4A}" srcId="{2447CE2F-31F1-3D4F-8591-B8596E3DDE6A}" destId="{D022C8AD-104A-C745-90D5-6D4B8B25461C}" srcOrd="2" destOrd="0" parTransId="{25CB2AEC-FC09-1048-89D1-8D66B110D4B3}" sibTransId="{E7D17E14-E4E2-4643-80D4-CCDC41695315}"/>
    <dgm:cxn modelId="{5EB74F1A-C74B-0C4A-A32D-7A86DE6F2398}" srcId="{95834D2C-67B9-0146-BFD1-DFF7C8A608FB}" destId="{46712CAE-4C94-F142-A2D6-3963181DBC11}" srcOrd="0" destOrd="0" parTransId="{2F3DAB79-48F0-F24E-9E58-650D6FF0E4D3}" sibTransId="{7E4CEC06-B612-874E-A8F4-B624E7387554}"/>
    <dgm:cxn modelId="{A820D42C-724C-A646-94A9-71EEFD83BAAE}" type="presOf" srcId="{17DA8C62-C596-AE44-9717-3C5669B85580}" destId="{42A516E4-C4E3-4F4F-9D14-470D3F8539D2}" srcOrd="0" destOrd="0" presId="urn:microsoft.com/office/officeart/2005/8/layout/hierarchy1"/>
    <dgm:cxn modelId="{317EE034-5B4C-BE46-9106-25636260D034}" type="presOf" srcId="{DD6D00FD-9F5D-6D4E-A40C-1F018485AB3F}" destId="{C5273746-79A7-F64A-94C5-05714336B796}" srcOrd="0" destOrd="0" presId="urn:microsoft.com/office/officeart/2005/8/layout/hierarchy1"/>
    <dgm:cxn modelId="{C949723D-C61E-FB4C-8E25-8221F3E5E4E1}" type="presOf" srcId="{896B818A-E3C8-0B49-8CF0-F27ADC387763}" destId="{18176998-F38D-974C-A30D-F5F6610063E0}" srcOrd="0" destOrd="0" presId="urn:microsoft.com/office/officeart/2005/8/layout/hierarchy1"/>
    <dgm:cxn modelId="{ABEF7342-7DC4-5D41-B78E-5FC59D88740B}" type="presOf" srcId="{AF444681-9E85-8248-B7EC-AFC1E10F0D9E}" destId="{B43C1B8E-1896-9D46-9674-9816970024ED}" srcOrd="0" destOrd="0" presId="urn:microsoft.com/office/officeart/2005/8/layout/hierarchy1"/>
    <dgm:cxn modelId="{A1F1B442-5373-A04F-AC54-33922D2FE579}" srcId="{D022C8AD-104A-C745-90D5-6D4B8B25461C}" destId="{A6F704ED-99D1-A04D-BC70-7DE9011BAAA4}" srcOrd="0" destOrd="0" parTransId="{88E62B9C-E526-7C45-BBBA-C46EE143CBE5}" sibTransId="{14C913ED-90AF-E646-B2B9-4E29D0B7B0BD}"/>
    <dgm:cxn modelId="{7F172858-3202-8E47-B2DA-C8D5586967F1}" type="presOf" srcId="{EB05BB07-B9AA-C348-919F-7C5EFA500540}" destId="{3AE03F26-0A48-AC42-A1B7-FF3F7B1B46BD}" srcOrd="0" destOrd="0" presId="urn:microsoft.com/office/officeart/2005/8/layout/hierarchy1"/>
    <dgm:cxn modelId="{7DE15B70-BEB7-5D41-9DD1-0F9AFF996536}" type="presOf" srcId="{D022C8AD-104A-C745-90D5-6D4B8B25461C}" destId="{B8842610-542B-2048-B01A-8994DA0A9EBB}" srcOrd="0" destOrd="0" presId="urn:microsoft.com/office/officeart/2005/8/layout/hierarchy1"/>
    <dgm:cxn modelId="{9CFD8A72-0EE3-BC41-AEE2-15397DC39C21}" srcId="{2447CE2F-31F1-3D4F-8591-B8596E3DDE6A}" destId="{D8B6812D-5481-474F-A619-1D870C47938C}" srcOrd="0" destOrd="0" parTransId="{73AFBE03-3933-FA46-B294-95FF1F4A2367}" sibTransId="{FAEA4BD5-18D9-8247-B0E0-9A002DA56DF5}"/>
    <dgm:cxn modelId="{93834575-BAE6-774D-91C8-721DB4ED73BF}" srcId="{BC35CF19-E9AC-3D44-9FD3-B35E9E4CED8F}" destId="{95834D2C-67B9-0146-BFD1-DFF7C8A608FB}" srcOrd="0" destOrd="0" parTransId="{A5EC3663-35B3-4847-9C0B-1A25D082778B}" sibTransId="{F525A3BE-9DC6-C641-A531-BF345CF92492}"/>
    <dgm:cxn modelId="{95B0F479-9407-2345-B30B-7210658578A4}" type="presOf" srcId="{82A8241D-9468-7443-84EF-B4575009F93C}" destId="{191D6C2C-2F91-AB49-8281-A0E8E3C69912}" srcOrd="0" destOrd="0" presId="urn:microsoft.com/office/officeart/2005/8/layout/hierarchy1"/>
    <dgm:cxn modelId="{D149618B-86B6-8749-9913-0127163EBD8A}" srcId="{A6F704ED-99D1-A04D-BC70-7DE9011BAAA4}" destId="{8A7A710A-9335-CA46-AEC3-8F6521AE7760}" srcOrd="0" destOrd="0" parTransId="{C33B1582-6574-F447-8C3A-E7DA07B49294}" sibTransId="{CDF240E4-DFC5-F04B-8DD4-83AC67E0D48C}"/>
    <dgm:cxn modelId="{9AC50691-3DFD-CD44-BBB2-B051E426D89B}" srcId="{BC35CF19-E9AC-3D44-9FD3-B35E9E4CED8F}" destId="{2447CE2F-31F1-3D4F-8591-B8596E3DDE6A}" srcOrd="1" destOrd="0" parTransId="{17DA8C62-C596-AE44-9717-3C5669B85580}" sibTransId="{8B9623E6-57CF-214D-A8BA-98D73EB1D9D1}"/>
    <dgm:cxn modelId="{9ED22D92-16F1-8044-8DD1-F5055B51D8FB}" type="presOf" srcId="{0DC5EFD2-4D19-CA4C-B939-EEADC47CB988}" destId="{6D8800E4-B13C-2441-BD5F-F9C68D47630E}" srcOrd="0" destOrd="0" presId="urn:microsoft.com/office/officeart/2005/8/layout/hierarchy1"/>
    <dgm:cxn modelId="{CDEC2594-31A8-FB46-9393-D95160866C3D}" type="presOf" srcId="{73AFBE03-3933-FA46-B294-95FF1F4A2367}" destId="{1D19509E-E1D6-9749-9A96-A0A1D39980A5}" srcOrd="0" destOrd="0" presId="urn:microsoft.com/office/officeart/2005/8/layout/hierarchy1"/>
    <dgm:cxn modelId="{00CC0A99-17A1-104B-BAC8-14A2AE8FF2E3}" type="presOf" srcId="{A6F704ED-99D1-A04D-BC70-7DE9011BAAA4}" destId="{3F16717E-5447-F249-90D4-C3B300B06043}" srcOrd="0" destOrd="0" presId="urn:microsoft.com/office/officeart/2005/8/layout/hierarchy1"/>
    <dgm:cxn modelId="{62134E99-1D68-1042-9024-A8EB0F2CC2D6}" type="presOf" srcId="{920CA01B-72F3-FC4F-8009-756CB5E596EF}" destId="{06A935B4-E945-134B-97BF-5D9204A891B9}" srcOrd="0" destOrd="0" presId="urn:microsoft.com/office/officeart/2005/8/layout/hierarchy1"/>
    <dgm:cxn modelId="{8015CB9C-44E2-514C-BF17-A548B291D246}" srcId="{68547B46-C040-9D48-878F-4F1F7D3BEDF1}" destId="{BC35CF19-E9AC-3D44-9FD3-B35E9E4CED8F}" srcOrd="0" destOrd="0" parTransId="{4D3B7BA2-1262-9647-9D78-9463A6646ECA}" sibTransId="{691C24B4-8434-8746-97C8-8386A35C59F8}"/>
    <dgm:cxn modelId="{35D89B9D-6FF5-A44E-A312-E105FFECFA38}" type="presOf" srcId="{E3CB4866-8CB1-3744-AD32-32CC2E43A2EC}" destId="{70CAA4E5-BD84-964D-817F-9E31FDF47D11}" srcOrd="0" destOrd="0" presId="urn:microsoft.com/office/officeart/2005/8/layout/hierarchy1"/>
    <dgm:cxn modelId="{84C8C6A7-9F15-EB49-A10B-F78FCD6E0604}" type="presOf" srcId="{88E62B9C-E526-7C45-BBBA-C46EE143CBE5}" destId="{0C926FFD-200A-6C40-83C0-9F7F5BECBCC6}" srcOrd="0" destOrd="0" presId="urn:microsoft.com/office/officeart/2005/8/layout/hierarchy1"/>
    <dgm:cxn modelId="{408CB0A9-1709-2B4A-A0A3-3F108FACA654}" type="presOf" srcId="{25CB2AEC-FC09-1048-89D1-8D66B110D4B3}" destId="{E964BE1C-28D4-3846-8E4E-B7F7F1C37BD0}" srcOrd="0" destOrd="0" presId="urn:microsoft.com/office/officeart/2005/8/layout/hierarchy1"/>
    <dgm:cxn modelId="{EB7675AB-D043-1844-B7E2-DAA147A5144D}" type="presOf" srcId="{2447CE2F-31F1-3D4F-8591-B8596E3DDE6A}" destId="{9EEC81AE-6EB5-AA40-BA6A-9D5A1EEF385B}" srcOrd="0" destOrd="0" presId="urn:microsoft.com/office/officeart/2005/8/layout/hierarchy1"/>
    <dgm:cxn modelId="{E72E45AF-983A-9942-A8F0-8DC36DC3F01E}" type="presOf" srcId="{C33B1582-6574-F447-8C3A-E7DA07B49294}" destId="{C6AA950D-22E0-1F43-B434-0DAB7058F928}" srcOrd="0" destOrd="0" presId="urn:microsoft.com/office/officeart/2005/8/layout/hierarchy1"/>
    <dgm:cxn modelId="{1333F5B1-EABF-CD45-8E45-8C9A24FD1105}" type="presOf" srcId="{46712CAE-4C94-F142-A2D6-3963181DBC11}" destId="{97E7664C-7A7C-4542-AAE0-1BAC6B3F49DC}" srcOrd="0" destOrd="0" presId="urn:microsoft.com/office/officeart/2005/8/layout/hierarchy1"/>
    <dgm:cxn modelId="{588A03B7-F05E-F346-9013-88BD32C1B8BD}" type="presOf" srcId="{E2A346EB-165F-A842-9364-BA10C9DBAB0D}" destId="{AC97858E-ED43-C740-90E3-387B2A674A14}" srcOrd="0" destOrd="0" presId="urn:microsoft.com/office/officeart/2005/8/layout/hierarchy1"/>
    <dgm:cxn modelId="{C16984B9-636C-C644-A38F-A32BADC0F588}" type="presOf" srcId="{8A7A710A-9335-CA46-AEC3-8F6521AE7760}" destId="{BDA912CA-0D16-4748-A4FB-6C0C7EC2FF5D}" srcOrd="0" destOrd="0" presId="urn:microsoft.com/office/officeart/2005/8/layout/hierarchy1"/>
    <dgm:cxn modelId="{C00116C0-2E74-5F44-945F-C694BBD85703}" srcId="{A6F704ED-99D1-A04D-BC70-7DE9011BAAA4}" destId="{EB05BB07-B9AA-C348-919F-7C5EFA500540}" srcOrd="1" destOrd="0" parTransId="{AF444681-9E85-8248-B7EC-AFC1E10F0D9E}" sibTransId="{1776A5B2-C066-0440-B3DE-F1ECA566441F}"/>
    <dgm:cxn modelId="{84CD31C2-8CDF-3B40-B9D8-57B4ACEDAB28}" type="presOf" srcId="{A5EC3663-35B3-4847-9C0B-1A25D082778B}" destId="{E00C37D1-9770-2E4B-AD76-9ED50CA20062}" srcOrd="0" destOrd="0" presId="urn:microsoft.com/office/officeart/2005/8/layout/hierarchy1"/>
    <dgm:cxn modelId="{B37DCECA-73D6-3944-A363-4BCD3C6FB60E}" type="presOf" srcId="{95834D2C-67B9-0146-BFD1-DFF7C8A608FB}" destId="{1187169A-E460-2041-8D23-FDF095B3DD16}" srcOrd="0" destOrd="0" presId="urn:microsoft.com/office/officeart/2005/8/layout/hierarchy1"/>
    <dgm:cxn modelId="{DD1B08D3-9105-8747-9CEB-1029A2282299}" type="presOf" srcId="{062EED59-AE8E-164D-A0DB-683675A74976}" destId="{319A237D-01D3-0846-843C-7EFD138D3A42}" srcOrd="0" destOrd="0" presId="urn:microsoft.com/office/officeart/2005/8/layout/hierarchy1"/>
    <dgm:cxn modelId="{E8C7ADE3-4623-AD46-82FD-45300AD36A7E}" type="presOf" srcId="{BC35CF19-E9AC-3D44-9FD3-B35E9E4CED8F}" destId="{1C2A61CB-D5B2-1240-B5B1-DE78ECCF80E5}" srcOrd="0" destOrd="0" presId="urn:microsoft.com/office/officeart/2005/8/layout/hierarchy1"/>
    <dgm:cxn modelId="{C0658DE8-5BC0-3C49-B2D6-AACB7180FA35}" type="presOf" srcId="{2F3DAB79-48F0-F24E-9E58-650D6FF0E4D3}" destId="{024A0528-9171-444D-8175-B12BAF8E259F}" srcOrd="0" destOrd="0" presId="urn:microsoft.com/office/officeart/2005/8/layout/hierarchy1"/>
    <dgm:cxn modelId="{B8692BE9-9EC8-2242-A942-16898A4F7698}" type="presOf" srcId="{4D666E0E-A7CA-434F-9A94-1FEAE433FB4D}" destId="{C904F97F-7176-D24E-B617-65CE10A9D54F}" srcOrd="0" destOrd="0" presId="urn:microsoft.com/office/officeart/2005/8/layout/hierarchy1"/>
    <dgm:cxn modelId="{1E0ABCF0-639A-6345-A241-4EBDF21B6878}" srcId="{4D666E0E-A7CA-434F-9A94-1FEAE433FB4D}" destId="{896B818A-E3C8-0B49-8CF0-F27ADC387763}" srcOrd="0" destOrd="0" parTransId="{489F9453-C791-A74B-9410-13CECECCD283}" sibTransId="{DD4EBF18-AE3F-7349-B958-634C1B89748A}"/>
    <dgm:cxn modelId="{852A6FF2-49B7-1A4E-A331-82E038413BC4}" type="presOf" srcId="{489F9453-C791-A74B-9410-13CECECCD283}" destId="{8B136EF3-23D8-5D4B-87BE-28FB732AF651}" srcOrd="0" destOrd="0" presId="urn:microsoft.com/office/officeart/2005/8/layout/hierarchy1"/>
    <dgm:cxn modelId="{756D7DF9-4331-ED40-A045-AD21BB396001}" srcId="{2447CE2F-31F1-3D4F-8591-B8596E3DDE6A}" destId="{E2A346EB-165F-A842-9364-BA10C9DBAB0D}" srcOrd="1" destOrd="0" parTransId="{DD6D00FD-9F5D-6D4E-A40C-1F018485AB3F}" sibTransId="{0DC8F3F9-0AE9-BC4B-9458-51A7BC84FEA0}"/>
    <dgm:cxn modelId="{5CF887FA-4D81-1247-B5D6-F8967C50A697}" srcId="{4D666E0E-A7CA-434F-9A94-1FEAE433FB4D}" destId="{E3CB4866-8CB1-3744-AD32-32CC2E43A2EC}" srcOrd="1" destOrd="0" parTransId="{920CA01B-72F3-FC4F-8009-756CB5E596EF}" sibTransId="{ABAC383D-9D60-FE47-891D-F2C6DEFC73D9}"/>
    <dgm:cxn modelId="{6A1EBCFA-D932-5241-BB04-21947F0C02D4}" srcId="{95834D2C-67B9-0146-BFD1-DFF7C8A608FB}" destId="{82A8241D-9468-7443-84EF-B4575009F93C}" srcOrd="1" destOrd="0" parTransId="{062EED59-AE8E-164D-A0DB-683675A74976}" sibTransId="{FAB93B59-D80B-9545-B172-421EAEBAAE2F}"/>
    <dgm:cxn modelId="{8801B7F0-72E5-4648-B297-EF9BC7F7B4CD}" type="presParOf" srcId="{0C7C20C9-23C2-7043-B149-ED5D77BCA347}" destId="{85CE2EAE-5C84-F942-A343-2E3F0E843346}" srcOrd="0" destOrd="0" presId="urn:microsoft.com/office/officeart/2005/8/layout/hierarchy1"/>
    <dgm:cxn modelId="{B2C39948-06BE-3642-8FD5-A6B2056F5569}" type="presParOf" srcId="{85CE2EAE-5C84-F942-A343-2E3F0E843346}" destId="{FD9D6DA9-945C-F84C-AAD0-D1A4D7569A57}" srcOrd="0" destOrd="0" presId="urn:microsoft.com/office/officeart/2005/8/layout/hierarchy1"/>
    <dgm:cxn modelId="{A77196B2-D5B1-7D49-A483-7078D660D3D4}" type="presParOf" srcId="{FD9D6DA9-945C-F84C-AAD0-D1A4D7569A57}" destId="{6F62A3D9-B2D8-7B4C-93C3-73FAF5AD764A}" srcOrd="0" destOrd="0" presId="urn:microsoft.com/office/officeart/2005/8/layout/hierarchy1"/>
    <dgm:cxn modelId="{FAFA884A-257C-6748-BE55-5DA69C4F4C38}" type="presParOf" srcId="{FD9D6DA9-945C-F84C-AAD0-D1A4D7569A57}" destId="{1C2A61CB-D5B2-1240-B5B1-DE78ECCF80E5}" srcOrd="1" destOrd="0" presId="urn:microsoft.com/office/officeart/2005/8/layout/hierarchy1"/>
    <dgm:cxn modelId="{8BFE3C81-CFDE-C641-BC7F-2A15791295AF}" type="presParOf" srcId="{85CE2EAE-5C84-F942-A343-2E3F0E843346}" destId="{4094894A-7D47-D347-B423-C4E6E94369BD}" srcOrd="1" destOrd="0" presId="urn:microsoft.com/office/officeart/2005/8/layout/hierarchy1"/>
    <dgm:cxn modelId="{4D043435-4626-DA42-A801-EA8CC926914C}" type="presParOf" srcId="{4094894A-7D47-D347-B423-C4E6E94369BD}" destId="{E00C37D1-9770-2E4B-AD76-9ED50CA20062}" srcOrd="0" destOrd="0" presId="urn:microsoft.com/office/officeart/2005/8/layout/hierarchy1"/>
    <dgm:cxn modelId="{48000CEE-A07C-7545-807B-5A98A6A4E070}" type="presParOf" srcId="{4094894A-7D47-D347-B423-C4E6E94369BD}" destId="{BADED510-613B-724D-86F4-69653C217265}" srcOrd="1" destOrd="0" presId="urn:microsoft.com/office/officeart/2005/8/layout/hierarchy1"/>
    <dgm:cxn modelId="{5865741C-4428-9441-879A-48F0BD7D4B07}" type="presParOf" srcId="{BADED510-613B-724D-86F4-69653C217265}" destId="{08563291-DBF0-B84E-9022-0DCACCF1CFC6}" srcOrd="0" destOrd="0" presId="urn:microsoft.com/office/officeart/2005/8/layout/hierarchy1"/>
    <dgm:cxn modelId="{89EB912F-CF35-E64E-A958-E06CADB1CDC9}" type="presParOf" srcId="{08563291-DBF0-B84E-9022-0DCACCF1CFC6}" destId="{D4EA1F7D-38DD-0B47-85E2-11566EC17781}" srcOrd="0" destOrd="0" presId="urn:microsoft.com/office/officeart/2005/8/layout/hierarchy1"/>
    <dgm:cxn modelId="{3D77800B-BDBC-3047-A45A-89E5D1A84F19}" type="presParOf" srcId="{08563291-DBF0-B84E-9022-0DCACCF1CFC6}" destId="{1187169A-E460-2041-8D23-FDF095B3DD16}" srcOrd="1" destOrd="0" presId="urn:microsoft.com/office/officeart/2005/8/layout/hierarchy1"/>
    <dgm:cxn modelId="{E2DE5E16-2400-4F4F-BCA5-E446AD4403F5}" type="presParOf" srcId="{BADED510-613B-724D-86F4-69653C217265}" destId="{9E098D8D-F2B4-E749-96D6-7F4069E60EE4}" srcOrd="1" destOrd="0" presId="urn:microsoft.com/office/officeart/2005/8/layout/hierarchy1"/>
    <dgm:cxn modelId="{4951F121-A453-234E-A214-3ADAE7958EF6}" type="presParOf" srcId="{9E098D8D-F2B4-E749-96D6-7F4069E60EE4}" destId="{024A0528-9171-444D-8175-B12BAF8E259F}" srcOrd="0" destOrd="0" presId="urn:microsoft.com/office/officeart/2005/8/layout/hierarchy1"/>
    <dgm:cxn modelId="{08341FDE-048D-7249-B1E9-4C424211315B}" type="presParOf" srcId="{9E098D8D-F2B4-E749-96D6-7F4069E60EE4}" destId="{5FD17300-5BC3-8944-8F27-E5BF89A27A3A}" srcOrd="1" destOrd="0" presId="urn:microsoft.com/office/officeart/2005/8/layout/hierarchy1"/>
    <dgm:cxn modelId="{3488E534-8E4E-6540-B8B0-F3296E8421BA}" type="presParOf" srcId="{5FD17300-5BC3-8944-8F27-E5BF89A27A3A}" destId="{1373DBF3-186B-7149-8CB7-49A657D730D2}" srcOrd="0" destOrd="0" presId="urn:microsoft.com/office/officeart/2005/8/layout/hierarchy1"/>
    <dgm:cxn modelId="{CC5010DD-BE20-5148-9B80-D60C45C814E4}" type="presParOf" srcId="{1373DBF3-186B-7149-8CB7-49A657D730D2}" destId="{756BBCC2-0458-7644-8B95-85FB686DDB50}" srcOrd="0" destOrd="0" presId="urn:microsoft.com/office/officeart/2005/8/layout/hierarchy1"/>
    <dgm:cxn modelId="{77DC6FC0-1838-1C4B-895C-92545FC3CD76}" type="presParOf" srcId="{1373DBF3-186B-7149-8CB7-49A657D730D2}" destId="{97E7664C-7A7C-4542-AAE0-1BAC6B3F49DC}" srcOrd="1" destOrd="0" presId="urn:microsoft.com/office/officeart/2005/8/layout/hierarchy1"/>
    <dgm:cxn modelId="{751177A9-A033-5442-88BA-0060E1041C90}" type="presParOf" srcId="{5FD17300-5BC3-8944-8F27-E5BF89A27A3A}" destId="{6219FE36-966E-1845-AF2C-08B8C22EA5C5}" srcOrd="1" destOrd="0" presId="urn:microsoft.com/office/officeart/2005/8/layout/hierarchy1"/>
    <dgm:cxn modelId="{116A604E-D365-2B4E-BD05-C262489443FA}" type="presParOf" srcId="{9E098D8D-F2B4-E749-96D6-7F4069E60EE4}" destId="{319A237D-01D3-0846-843C-7EFD138D3A42}" srcOrd="2" destOrd="0" presId="urn:microsoft.com/office/officeart/2005/8/layout/hierarchy1"/>
    <dgm:cxn modelId="{A3D72EE5-6DC3-854C-B1B9-0C9AAA218A72}" type="presParOf" srcId="{9E098D8D-F2B4-E749-96D6-7F4069E60EE4}" destId="{FB78ABA3-2169-B04E-802B-86DE26606589}" srcOrd="3" destOrd="0" presId="urn:microsoft.com/office/officeart/2005/8/layout/hierarchy1"/>
    <dgm:cxn modelId="{D6024F94-736D-0845-A999-3F0F52E1A267}" type="presParOf" srcId="{FB78ABA3-2169-B04E-802B-86DE26606589}" destId="{2D903B17-201C-C242-B7AE-9927B3609E09}" srcOrd="0" destOrd="0" presId="urn:microsoft.com/office/officeart/2005/8/layout/hierarchy1"/>
    <dgm:cxn modelId="{10BC9FBB-8DE7-6646-BA81-97ECAB594370}" type="presParOf" srcId="{2D903B17-201C-C242-B7AE-9927B3609E09}" destId="{1719998A-5608-E746-8F6A-614926F97E96}" srcOrd="0" destOrd="0" presId="urn:microsoft.com/office/officeart/2005/8/layout/hierarchy1"/>
    <dgm:cxn modelId="{490FDBFA-5B40-514E-B16D-7C66B0B95612}" type="presParOf" srcId="{2D903B17-201C-C242-B7AE-9927B3609E09}" destId="{191D6C2C-2F91-AB49-8281-A0E8E3C69912}" srcOrd="1" destOrd="0" presId="urn:microsoft.com/office/officeart/2005/8/layout/hierarchy1"/>
    <dgm:cxn modelId="{6616FD1D-C67E-974B-B490-E451E0114580}" type="presParOf" srcId="{FB78ABA3-2169-B04E-802B-86DE26606589}" destId="{71CA1949-843A-0342-A39A-6F4E16CE72F7}" srcOrd="1" destOrd="0" presId="urn:microsoft.com/office/officeart/2005/8/layout/hierarchy1"/>
    <dgm:cxn modelId="{7C1F3432-C13E-6F40-9C18-5D8EFBD19239}" type="presParOf" srcId="{9E098D8D-F2B4-E749-96D6-7F4069E60EE4}" destId="{6D8800E4-B13C-2441-BD5F-F9C68D47630E}" srcOrd="4" destOrd="0" presId="urn:microsoft.com/office/officeart/2005/8/layout/hierarchy1"/>
    <dgm:cxn modelId="{ACD26FFF-6913-244C-8AEF-E9567B75B48D}" type="presParOf" srcId="{9E098D8D-F2B4-E749-96D6-7F4069E60EE4}" destId="{B430C105-F207-E44F-8135-90EEE1ED99E6}" srcOrd="5" destOrd="0" presId="urn:microsoft.com/office/officeart/2005/8/layout/hierarchy1"/>
    <dgm:cxn modelId="{37963C37-129A-234A-AC0E-001DCBD82007}" type="presParOf" srcId="{B430C105-F207-E44F-8135-90EEE1ED99E6}" destId="{15AD6166-7E37-C84A-A704-5740491CF8DF}" srcOrd="0" destOrd="0" presId="urn:microsoft.com/office/officeart/2005/8/layout/hierarchy1"/>
    <dgm:cxn modelId="{B1CDD354-5627-EB4A-953C-63000544BB3B}" type="presParOf" srcId="{15AD6166-7E37-C84A-A704-5740491CF8DF}" destId="{98613943-60AF-124C-AF20-A8B33D60CB8A}" srcOrd="0" destOrd="0" presId="urn:microsoft.com/office/officeart/2005/8/layout/hierarchy1"/>
    <dgm:cxn modelId="{00619194-D929-AC4D-9C1D-AF157DBF6E80}" type="presParOf" srcId="{15AD6166-7E37-C84A-A704-5740491CF8DF}" destId="{C904F97F-7176-D24E-B617-65CE10A9D54F}" srcOrd="1" destOrd="0" presId="urn:microsoft.com/office/officeart/2005/8/layout/hierarchy1"/>
    <dgm:cxn modelId="{C4787DED-ECD1-0C47-841E-AAF78BD77BB7}" type="presParOf" srcId="{B430C105-F207-E44F-8135-90EEE1ED99E6}" destId="{3BF79D08-D2FF-4D45-8B54-7FE8B0182A6F}" srcOrd="1" destOrd="0" presId="urn:microsoft.com/office/officeart/2005/8/layout/hierarchy1"/>
    <dgm:cxn modelId="{E3100102-2205-174F-BB8B-61FA1F125D69}" type="presParOf" srcId="{3BF79D08-D2FF-4D45-8B54-7FE8B0182A6F}" destId="{8B136EF3-23D8-5D4B-87BE-28FB732AF651}" srcOrd="0" destOrd="0" presId="urn:microsoft.com/office/officeart/2005/8/layout/hierarchy1"/>
    <dgm:cxn modelId="{85530238-D492-9144-9643-B15B9E611F2C}" type="presParOf" srcId="{3BF79D08-D2FF-4D45-8B54-7FE8B0182A6F}" destId="{EC37B3BB-42AE-494D-B016-644EA596DAD7}" srcOrd="1" destOrd="0" presId="urn:microsoft.com/office/officeart/2005/8/layout/hierarchy1"/>
    <dgm:cxn modelId="{0BEC84FE-B4E8-DA48-A711-7460D79C993F}" type="presParOf" srcId="{EC37B3BB-42AE-494D-B016-644EA596DAD7}" destId="{5BD348C4-3907-7C42-B805-1209B0FA143F}" srcOrd="0" destOrd="0" presId="urn:microsoft.com/office/officeart/2005/8/layout/hierarchy1"/>
    <dgm:cxn modelId="{A08B4D3B-B0C8-F84B-9752-79C7D270DDB4}" type="presParOf" srcId="{5BD348C4-3907-7C42-B805-1209B0FA143F}" destId="{760F41A2-934C-8E4E-81DB-F0481F56F833}" srcOrd="0" destOrd="0" presId="urn:microsoft.com/office/officeart/2005/8/layout/hierarchy1"/>
    <dgm:cxn modelId="{CE9D84A8-FFED-4143-B827-2CF5BAF0E674}" type="presParOf" srcId="{5BD348C4-3907-7C42-B805-1209B0FA143F}" destId="{18176998-F38D-974C-A30D-F5F6610063E0}" srcOrd="1" destOrd="0" presId="urn:microsoft.com/office/officeart/2005/8/layout/hierarchy1"/>
    <dgm:cxn modelId="{A6FAA30C-68C6-8A47-9E19-284370A4CB88}" type="presParOf" srcId="{EC37B3BB-42AE-494D-B016-644EA596DAD7}" destId="{5B7C7D7B-CB4A-3340-9F57-F33F6021E74B}" srcOrd="1" destOrd="0" presId="urn:microsoft.com/office/officeart/2005/8/layout/hierarchy1"/>
    <dgm:cxn modelId="{9CA634C1-FE8F-8D46-9EBB-8FFF4E16DFAC}" type="presParOf" srcId="{3BF79D08-D2FF-4D45-8B54-7FE8B0182A6F}" destId="{06A935B4-E945-134B-97BF-5D9204A891B9}" srcOrd="2" destOrd="0" presId="urn:microsoft.com/office/officeart/2005/8/layout/hierarchy1"/>
    <dgm:cxn modelId="{61093E14-6554-3D43-AC23-599A38D245D9}" type="presParOf" srcId="{3BF79D08-D2FF-4D45-8B54-7FE8B0182A6F}" destId="{01EA78E1-C29F-A944-AD44-C90545A69389}" srcOrd="3" destOrd="0" presId="urn:microsoft.com/office/officeart/2005/8/layout/hierarchy1"/>
    <dgm:cxn modelId="{7C361D16-1EAC-FE48-94A2-E85FD9BD2393}" type="presParOf" srcId="{01EA78E1-C29F-A944-AD44-C90545A69389}" destId="{A3142B1F-C8C9-AB45-9501-1E6461304521}" srcOrd="0" destOrd="0" presId="urn:microsoft.com/office/officeart/2005/8/layout/hierarchy1"/>
    <dgm:cxn modelId="{DFD97969-7C6B-6F40-8D48-FB894AB31CF4}" type="presParOf" srcId="{A3142B1F-C8C9-AB45-9501-1E6461304521}" destId="{FE742DB6-70F8-F640-BAE8-05F3FC806339}" srcOrd="0" destOrd="0" presId="urn:microsoft.com/office/officeart/2005/8/layout/hierarchy1"/>
    <dgm:cxn modelId="{D980EC9B-6E19-B744-882A-C5B342C43CD1}" type="presParOf" srcId="{A3142B1F-C8C9-AB45-9501-1E6461304521}" destId="{70CAA4E5-BD84-964D-817F-9E31FDF47D11}" srcOrd="1" destOrd="0" presId="urn:microsoft.com/office/officeart/2005/8/layout/hierarchy1"/>
    <dgm:cxn modelId="{4B84E373-D0BE-8B4A-8B59-93969A95F68A}" type="presParOf" srcId="{01EA78E1-C29F-A944-AD44-C90545A69389}" destId="{3DD3CF17-FAC2-6B40-B896-53820DE7AB47}" srcOrd="1" destOrd="0" presId="urn:microsoft.com/office/officeart/2005/8/layout/hierarchy1"/>
    <dgm:cxn modelId="{4A9ACDF0-4924-F942-B130-8D8AE87F717B}" type="presParOf" srcId="{4094894A-7D47-D347-B423-C4E6E94369BD}" destId="{42A516E4-C4E3-4F4F-9D14-470D3F8539D2}" srcOrd="2" destOrd="0" presId="urn:microsoft.com/office/officeart/2005/8/layout/hierarchy1"/>
    <dgm:cxn modelId="{E819B36B-7910-E244-81AC-BF11588752F2}" type="presParOf" srcId="{4094894A-7D47-D347-B423-C4E6E94369BD}" destId="{A4CD40CF-194C-794B-8BEB-4009170EC0AE}" srcOrd="3" destOrd="0" presId="urn:microsoft.com/office/officeart/2005/8/layout/hierarchy1"/>
    <dgm:cxn modelId="{9D267B4F-4E68-C14D-9141-7D7A02DA0442}" type="presParOf" srcId="{A4CD40CF-194C-794B-8BEB-4009170EC0AE}" destId="{BDF1BEF5-B1B8-1A40-8F15-DD11344610CF}" srcOrd="0" destOrd="0" presId="urn:microsoft.com/office/officeart/2005/8/layout/hierarchy1"/>
    <dgm:cxn modelId="{9D16B808-AA95-BD46-A9BF-61F5A18E03A3}" type="presParOf" srcId="{BDF1BEF5-B1B8-1A40-8F15-DD11344610CF}" destId="{D5A9ECC5-0D9D-E84E-9858-AB41272C4D1F}" srcOrd="0" destOrd="0" presId="urn:microsoft.com/office/officeart/2005/8/layout/hierarchy1"/>
    <dgm:cxn modelId="{DB94F846-796D-1F46-A746-47BEC28CC6C2}" type="presParOf" srcId="{BDF1BEF5-B1B8-1A40-8F15-DD11344610CF}" destId="{9EEC81AE-6EB5-AA40-BA6A-9D5A1EEF385B}" srcOrd="1" destOrd="0" presId="urn:microsoft.com/office/officeart/2005/8/layout/hierarchy1"/>
    <dgm:cxn modelId="{EBA23202-562A-1C45-9FF0-34B593022CA3}" type="presParOf" srcId="{A4CD40CF-194C-794B-8BEB-4009170EC0AE}" destId="{4F083059-9C58-2D4A-9312-73DD6CD64A95}" srcOrd="1" destOrd="0" presId="urn:microsoft.com/office/officeart/2005/8/layout/hierarchy1"/>
    <dgm:cxn modelId="{18642501-120B-C04C-99D3-8A99D3E4ABDB}" type="presParOf" srcId="{4F083059-9C58-2D4A-9312-73DD6CD64A95}" destId="{1D19509E-E1D6-9749-9A96-A0A1D39980A5}" srcOrd="0" destOrd="0" presId="urn:microsoft.com/office/officeart/2005/8/layout/hierarchy1"/>
    <dgm:cxn modelId="{470DCF81-0555-D841-A4D4-71FD05B1853B}" type="presParOf" srcId="{4F083059-9C58-2D4A-9312-73DD6CD64A95}" destId="{462B90E8-983B-7A47-9CBA-598D5615B038}" srcOrd="1" destOrd="0" presId="urn:microsoft.com/office/officeart/2005/8/layout/hierarchy1"/>
    <dgm:cxn modelId="{6872527D-DCCA-1A4D-B719-59C13AB98262}" type="presParOf" srcId="{462B90E8-983B-7A47-9CBA-598D5615B038}" destId="{8341FBE3-6CC3-E648-8344-7CCED2843F4F}" srcOrd="0" destOrd="0" presId="urn:microsoft.com/office/officeart/2005/8/layout/hierarchy1"/>
    <dgm:cxn modelId="{9857FE27-0999-CA4D-8A88-B576D82EB4AE}" type="presParOf" srcId="{8341FBE3-6CC3-E648-8344-7CCED2843F4F}" destId="{3F20F86A-E019-DF40-9942-81B9700F8102}" srcOrd="0" destOrd="0" presId="urn:microsoft.com/office/officeart/2005/8/layout/hierarchy1"/>
    <dgm:cxn modelId="{49E141D6-21CC-6641-845F-79F8CE4E678B}" type="presParOf" srcId="{8341FBE3-6CC3-E648-8344-7CCED2843F4F}" destId="{917935C9-4884-6342-BCF7-0950C0AA132B}" srcOrd="1" destOrd="0" presId="urn:microsoft.com/office/officeart/2005/8/layout/hierarchy1"/>
    <dgm:cxn modelId="{70C9F3D6-E02A-944E-B33F-E18B80B565A0}" type="presParOf" srcId="{462B90E8-983B-7A47-9CBA-598D5615B038}" destId="{02DB61E4-D9D4-3040-B10F-4D12A3C53060}" srcOrd="1" destOrd="0" presId="urn:microsoft.com/office/officeart/2005/8/layout/hierarchy1"/>
    <dgm:cxn modelId="{C133D392-4C4D-C942-AA40-39A44EAC5653}" type="presParOf" srcId="{4F083059-9C58-2D4A-9312-73DD6CD64A95}" destId="{C5273746-79A7-F64A-94C5-05714336B796}" srcOrd="2" destOrd="0" presId="urn:microsoft.com/office/officeart/2005/8/layout/hierarchy1"/>
    <dgm:cxn modelId="{E9C74E99-E9F6-DB47-A8B6-DAFBC658126F}" type="presParOf" srcId="{4F083059-9C58-2D4A-9312-73DD6CD64A95}" destId="{2068925B-9AF7-CB42-8A3D-22B47C5CBCC0}" srcOrd="3" destOrd="0" presId="urn:microsoft.com/office/officeart/2005/8/layout/hierarchy1"/>
    <dgm:cxn modelId="{5E8331FD-5452-9242-8184-2034244A5BD5}" type="presParOf" srcId="{2068925B-9AF7-CB42-8A3D-22B47C5CBCC0}" destId="{E0E71E69-5960-9648-9DD9-6A1790D2E976}" srcOrd="0" destOrd="0" presId="urn:microsoft.com/office/officeart/2005/8/layout/hierarchy1"/>
    <dgm:cxn modelId="{CDE76D41-C2E1-4542-9E0F-DA9AE01B0B75}" type="presParOf" srcId="{E0E71E69-5960-9648-9DD9-6A1790D2E976}" destId="{D3CBDBAD-E36C-F94D-85FD-BB32481DFA54}" srcOrd="0" destOrd="0" presId="urn:microsoft.com/office/officeart/2005/8/layout/hierarchy1"/>
    <dgm:cxn modelId="{A65E938D-DCAF-4943-873E-63EE76FBE4A7}" type="presParOf" srcId="{E0E71E69-5960-9648-9DD9-6A1790D2E976}" destId="{AC97858E-ED43-C740-90E3-387B2A674A14}" srcOrd="1" destOrd="0" presId="urn:microsoft.com/office/officeart/2005/8/layout/hierarchy1"/>
    <dgm:cxn modelId="{8DCD02E0-E1F6-5448-9925-F64032E1D312}" type="presParOf" srcId="{2068925B-9AF7-CB42-8A3D-22B47C5CBCC0}" destId="{2C6044C2-0C84-C94E-8D70-C59CE63B1921}" srcOrd="1" destOrd="0" presId="urn:microsoft.com/office/officeart/2005/8/layout/hierarchy1"/>
    <dgm:cxn modelId="{13564F32-5B51-6045-AA2A-079313DA9AEF}" type="presParOf" srcId="{4F083059-9C58-2D4A-9312-73DD6CD64A95}" destId="{E964BE1C-28D4-3846-8E4E-B7F7F1C37BD0}" srcOrd="4" destOrd="0" presId="urn:microsoft.com/office/officeart/2005/8/layout/hierarchy1"/>
    <dgm:cxn modelId="{B7CA07B1-283D-194A-8789-590A9B90D05E}" type="presParOf" srcId="{4F083059-9C58-2D4A-9312-73DD6CD64A95}" destId="{FC28F0AF-A2E8-9847-90CA-1CC7EEA9844B}" srcOrd="5" destOrd="0" presId="urn:microsoft.com/office/officeart/2005/8/layout/hierarchy1"/>
    <dgm:cxn modelId="{10047007-E1FD-A949-B24E-62CDA2E45E22}" type="presParOf" srcId="{FC28F0AF-A2E8-9847-90CA-1CC7EEA9844B}" destId="{988A1969-D47F-A841-9C25-5B181CBE3D13}" srcOrd="0" destOrd="0" presId="urn:microsoft.com/office/officeart/2005/8/layout/hierarchy1"/>
    <dgm:cxn modelId="{5C5CFA42-930E-2742-9FF0-9DFF83518CFF}" type="presParOf" srcId="{988A1969-D47F-A841-9C25-5B181CBE3D13}" destId="{173C8D9D-3183-E142-872E-9705D71DA5DA}" srcOrd="0" destOrd="0" presId="urn:microsoft.com/office/officeart/2005/8/layout/hierarchy1"/>
    <dgm:cxn modelId="{D3005B5A-6E4C-6647-B92E-44570CFEE9F2}" type="presParOf" srcId="{988A1969-D47F-A841-9C25-5B181CBE3D13}" destId="{B8842610-542B-2048-B01A-8994DA0A9EBB}" srcOrd="1" destOrd="0" presId="urn:microsoft.com/office/officeart/2005/8/layout/hierarchy1"/>
    <dgm:cxn modelId="{5B1385F5-0952-FE4C-8759-AE2F3F9F429E}" type="presParOf" srcId="{FC28F0AF-A2E8-9847-90CA-1CC7EEA9844B}" destId="{606CAFA0-8A39-3841-AFE4-2032C353DAE7}" srcOrd="1" destOrd="0" presId="urn:microsoft.com/office/officeart/2005/8/layout/hierarchy1"/>
    <dgm:cxn modelId="{6348D6B9-6F48-F741-82EF-72A6F4F4CA48}" type="presParOf" srcId="{606CAFA0-8A39-3841-AFE4-2032C353DAE7}" destId="{0C926FFD-200A-6C40-83C0-9F7F5BECBCC6}" srcOrd="0" destOrd="0" presId="urn:microsoft.com/office/officeart/2005/8/layout/hierarchy1"/>
    <dgm:cxn modelId="{1E37703D-36DA-3743-BDDD-80A5A21F934A}" type="presParOf" srcId="{606CAFA0-8A39-3841-AFE4-2032C353DAE7}" destId="{84771541-55F9-7E43-A59B-ADF3B82D3CC4}" srcOrd="1" destOrd="0" presId="urn:microsoft.com/office/officeart/2005/8/layout/hierarchy1"/>
    <dgm:cxn modelId="{A7596E7B-1B8B-F44B-9789-29849583271A}" type="presParOf" srcId="{84771541-55F9-7E43-A59B-ADF3B82D3CC4}" destId="{0E22DC5B-744A-ED48-803C-F50A869DDC12}" srcOrd="0" destOrd="0" presId="urn:microsoft.com/office/officeart/2005/8/layout/hierarchy1"/>
    <dgm:cxn modelId="{FF003F99-4865-794C-93B8-DFCB926F600C}" type="presParOf" srcId="{0E22DC5B-744A-ED48-803C-F50A869DDC12}" destId="{01E6D0BE-DABF-EC4B-8A15-62A1828A73EC}" srcOrd="0" destOrd="0" presId="urn:microsoft.com/office/officeart/2005/8/layout/hierarchy1"/>
    <dgm:cxn modelId="{C7B54DE8-2DA9-9E40-850E-AAF3EB277C9D}" type="presParOf" srcId="{0E22DC5B-744A-ED48-803C-F50A869DDC12}" destId="{3F16717E-5447-F249-90D4-C3B300B06043}" srcOrd="1" destOrd="0" presId="urn:microsoft.com/office/officeart/2005/8/layout/hierarchy1"/>
    <dgm:cxn modelId="{8330F715-2B30-EA4F-AEFA-408FB195E847}" type="presParOf" srcId="{84771541-55F9-7E43-A59B-ADF3B82D3CC4}" destId="{80AEC1CC-DDC9-324B-9A73-95BACCD8B6C5}" srcOrd="1" destOrd="0" presId="urn:microsoft.com/office/officeart/2005/8/layout/hierarchy1"/>
    <dgm:cxn modelId="{45B5660A-6DE6-E64B-B88F-23ADBE0503C8}" type="presParOf" srcId="{80AEC1CC-DDC9-324B-9A73-95BACCD8B6C5}" destId="{C6AA950D-22E0-1F43-B434-0DAB7058F928}" srcOrd="0" destOrd="0" presId="urn:microsoft.com/office/officeart/2005/8/layout/hierarchy1"/>
    <dgm:cxn modelId="{29068D4E-E31B-A64E-BFD9-7BFB087960D1}" type="presParOf" srcId="{80AEC1CC-DDC9-324B-9A73-95BACCD8B6C5}" destId="{5C4E1EFE-D03E-2548-BEF4-7CED5682CB31}" srcOrd="1" destOrd="0" presId="urn:microsoft.com/office/officeart/2005/8/layout/hierarchy1"/>
    <dgm:cxn modelId="{01670643-B0FC-824C-88C9-0881AFE074AE}" type="presParOf" srcId="{5C4E1EFE-D03E-2548-BEF4-7CED5682CB31}" destId="{7A26B92B-D80A-5741-B451-BBC664FDF822}" srcOrd="0" destOrd="0" presId="urn:microsoft.com/office/officeart/2005/8/layout/hierarchy1"/>
    <dgm:cxn modelId="{3A916A91-23DC-7149-A574-4E8A5F451F2B}" type="presParOf" srcId="{7A26B92B-D80A-5741-B451-BBC664FDF822}" destId="{2F718495-0E76-D047-AE70-B953DC175C74}" srcOrd="0" destOrd="0" presId="urn:microsoft.com/office/officeart/2005/8/layout/hierarchy1"/>
    <dgm:cxn modelId="{EC0B66C5-C189-9B45-AAAD-4D274D4526CF}" type="presParOf" srcId="{7A26B92B-D80A-5741-B451-BBC664FDF822}" destId="{BDA912CA-0D16-4748-A4FB-6C0C7EC2FF5D}" srcOrd="1" destOrd="0" presId="urn:microsoft.com/office/officeart/2005/8/layout/hierarchy1"/>
    <dgm:cxn modelId="{8F706F57-FA70-4B41-8842-B7DFAEFABA4A}" type="presParOf" srcId="{5C4E1EFE-D03E-2548-BEF4-7CED5682CB31}" destId="{72D81A28-A991-6A40-8F17-87AF1EB5D5F5}" srcOrd="1" destOrd="0" presId="urn:microsoft.com/office/officeart/2005/8/layout/hierarchy1"/>
    <dgm:cxn modelId="{F02E01E7-E2B1-E04E-AEDE-B9DDB85397E7}" type="presParOf" srcId="{80AEC1CC-DDC9-324B-9A73-95BACCD8B6C5}" destId="{B43C1B8E-1896-9D46-9674-9816970024ED}" srcOrd="2" destOrd="0" presId="urn:microsoft.com/office/officeart/2005/8/layout/hierarchy1"/>
    <dgm:cxn modelId="{C0ED0BF5-9A74-034D-B6BC-4BEA6C2548E0}" type="presParOf" srcId="{80AEC1CC-DDC9-324B-9A73-95BACCD8B6C5}" destId="{99BA2E3B-13E4-C348-ACF2-6A69B026539B}" srcOrd="3" destOrd="0" presId="urn:microsoft.com/office/officeart/2005/8/layout/hierarchy1"/>
    <dgm:cxn modelId="{199F61A8-4C1E-CB43-8436-AA1BB306C6EC}" type="presParOf" srcId="{99BA2E3B-13E4-C348-ACF2-6A69B026539B}" destId="{788749C9-35E3-6647-AC33-A7AC5F1C2DB2}" srcOrd="0" destOrd="0" presId="urn:microsoft.com/office/officeart/2005/8/layout/hierarchy1"/>
    <dgm:cxn modelId="{8F9EAC8D-9B49-2E40-9A61-DAD69D4F4493}" type="presParOf" srcId="{788749C9-35E3-6647-AC33-A7AC5F1C2DB2}" destId="{5BB200E4-32B7-4A4D-A496-27666AAC7C28}" srcOrd="0" destOrd="0" presId="urn:microsoft.com/office/officeart/2005/8/layout/hierarchy1"/>
    <dgm:cxn modelId="{89D5E3E8-739B-FD45-B685-DA978316E82C}" type="presParOf" srcId="{788749C9-35E3-6647-AC33-A7AC5F1C2DB2}" destId="{3AE03F26-0A48-AC42-A1B7-FF3F7B1B46BD}" srcOrd="1" destOrd="0" presId="urn:microsoft.com/office/officeart/2005/8/layout/hierarchy1"/>
    <dgm:cxn modelId="{28B4E4C1-21B1-2D40-AA5B-B52EE140D7EF}" type="presParOf" srcId="{99BA2E3B-13E4-C348-ACF2-6A69B026539B}" destId="{F8315041-4F6E-D84D-A1A7-5DF8CA572F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AB03DB-8479-8F4C-ACD6-56723AEE88B7}">
      <dgm:prSet phldrT="[Text]"/>
      <dgm:spPr/>
      <dgm:t>
        <a:bodyPr/>
        <a:lstStyle/>
        <a:p>
          <a:pPr rtl="0"/>
          <a:r>
            <a:rPr lang="en-US" dirty="0"/>
            <a:t>US</a:t>
          </a:r>
        </a:p>
      </dgm:t>
    </dgm:pt>
    <dgm:pt modelId="{18AE8AD6-6CE6-1946-A691-28BC18B13384}" type="parTrans" cxnId="{E17723FC-5C23-6B40-B164-1C15005B9A9F}">
      <dgm:prSet/>
      <dgm:spPr/>
      <dgm:t>
        <a:bodyPr/>
        <a:lstStyle/>
        <a:p>
          <a:endParaRPr lang="en-US"/>
        </a:p>
      </dgm:t>
    </dgm:pt>
    <dgm:pt modelId="{1AD6AE77-8748-6443-817C-0962FFEEE201}" type="sibTrans" cxnId="{E17723FC-5C23-6B40-B164-1C15005B9A9F}">
      <dgm:prSet/>
      <dgm:spPr/>
      <dgm:t>
        <a:bodyPr/>
        <a:lstStyle/>
        <a:p>
          <a:endParaRPr lang="en-US"/>
        </a:p>
      </dgm:t>
    </dgm:pt>
    <dgm:pt modelId="{93D7B672-0D2B-1F44-9606-B039C41AA534}">
      <dgm:prSet phldrT="[Text]"/>
      <dgm:spPr/>
      <dgm:t>
        <a:bodyPr/>
        <a:lstStyle/>
        <a:p>
          <a:pPr rtl="0"/>
          <a:r>
            <a:rPr lang="en-US" dirty="0"/>
            <a:t>Ontario</a:t>
          </a:r>
        </a:p>
      </dgm:t>
    </dgm:pt>
    <dgm:pt modelId="{42815E87-1F19-BC4E-A1F7-340972A14D9A}" type="parTrans" cxnId="{D1252DDC-D3CC-034C-AA09-4C40154CC503}">
      <dgm:prSet/>
      <dgm:spPr/>
      <dgm:t>
        <a:bodyPr/>
        <a:lstStyle/>
        <a:p>
          <a:endParaRPr lang="en-US"/>
        </a:p>
      </dgm:t>
    </dgm:pt>
    <dgm:pt modelId="{F4F0A1EE-FA2A-3044-A87D-5D2E10142CA4}" type="sibTrans" cxnId="{D1252DDC-D3CC-034C-AA09-4C40154CC503}">
      <dgm:prSet/>
      <dgm:spPr/>
      <dgm:t>
        <a:bodyPr/>
        <a:lstStyle/>
        <a:p>
          <a:endParaRPr lang="en-US"/>
        </a:p>
      </dgm:t>
    </dgm:pt>
    <dgm:pt modelId="{67F793D2-CAAC-E447-9656-B73AB2B6DACA}">
      <dgm:prSet phldrT="[Text]"/>
      <dgm:spPr/>
      <dgm:t>
        <a:bodyPr/>
        <a:lstStyle/>
        <a:p>
          <a:pPr rtl="0"/>
          <a:r>
            <a:rPr lang="en-US" dirty="0"/>
            <a:t>Quebec</a:t>
          </a:r>
        </a:p>
      </dgm:t>
    </dgm:pt>
    <dgm:pt modelId="{735CA886-F237-9A47-B9C4-E86AFA623528}" type="parTrans" cxnId="{D9060652-919B-EB47-ACBA-AA2B05FAB090}">
      <dgm:prSet/>
      <dgm:spPr/>
      <dgm:t>
        <a:bodyPr/>
        <a:lstStyle/>
        <a:p>
          <a:endParaRPr lang="en-US"/>
        </a:p>
      </dgm:t>
    </dgm:pt>
    <dgm:pt modelId="{1CDB4383-40A6-1149-96C2-19F8EE77FF24}" type="sibTrans" cxnId="{D9060652-919B-EB47-ACBA-AA2B05FAB090}">
      <dgm:prSet/>
      <dgm:spPr/>
      <dgm:t>
        <a:bodyPr/>
        <a:lstStyle/>
        <a:p>
          <a:endParaRPr lang="en-US"/>
        </a:p>
      </dgm:t>
    </dgm:pt>
    <dgm:pt modelId="{EC560979-7273-2B4B-895A-729F2BBD6427}">
      <dgm:prSet phldrT="[Text]"/>
      <dgm:spPr/>
      <dgm:t>
        <a:bodyPr/>
        <a:lstStyle/>
        <a:p>
          <a:pPr rtl="0"/>
          <a:r>
            <a:rPr lang="en-US" dirty="0"/>
            <a:t>BC</a:t>
          </a:r>
        </a:p>
      </dgm:t>
    </dgm:pt>
    <dgm:pt modelId="{3242BE83-73BC-1C48-BE3B-CE1ADBDB8B9C}" type="parTrans" cxnId="{2AB15BB4-7EAC-264D-8F0A-5EA332962F25}">
      <dgm:prSet/>
      <dgm:spPr/>
      <dgm:t>
        <a:bodyPr/>
        <a:lstStyle/>
        <a:p>
          <a:endParaRPr lang="en-US"/>
        </a:p>
      </dgm:t>
    </dgm:pt>
    <dgm:pt modelId="{E7B7198F-69E9-BE49-A0CA-F76E439646BC}" type="sibTrans" cxnId="{2AB15BB4-7EAC-264D-8F0A-5EA332962F25}">
      <dgm:prSet/>
      <dgm:spPr/>
      <dgm:t>
        <a:bodyPr/>
        <a:lstStyle/>
        <a:p>
          <a:endParaRPr lang="en-US"/>
        </a:p>
      </dgm:t>
    </dgm:pt>
    <dgm:pt modelId="{0D36DD6A-1A6A-C84B-80C2-2D9DEC961618}">
      <dgm:prSet phldrT="[Text]"/>
      <dgm:spPr/>
      <dgm:t>
        <a:bodyPr/>
        <a:lstStyle/>
        <a:p>
          <a:pPr rtl="0"/>
          <a:r>
            <a:rPr lang="en-US" dirty="0"/>
            <a:t>North East</a:t>
          </a:r>
        </a:p>
      </dgm:t>
    </dgm:pt>
    <dgm:pt modelId="{9214CEC7-A747-1B44-AB09-5A60E74D9D6C}" type="parTrans" cxnId="{318B64A6-87C0-3C4B-BF4E-E9E7CB4CAD25}">
      <dgm:prSet/>
      <dgm:spPr/>
      <dgm:t>
        <a:bodyPr/>
        <a:lstStyle/>
        <a:p>
          <a:endParaRPr lang="en-US"/>
        </a:p>
      </dgm:t>
    </dgm:pt>
    <dgm:pt modelId="{36A62D76-494E-8348-8470-E501292345CF}" type="sibTrans" cxnId="{318B64A6-87C0-3C4B-BF4E-E9E7CB4CAD25}">
      <dgm:prSet/>
      <dgm:spPr/>
      <dgm:t>
        <a:bodyPr/>
        <a:lstStyle/>
        <a:p>
          <a:endParaRPr lang="en-US"/>
        </a:p>
      </dgm:t>
    </dgm:pt>
    <dgm:pt modelId="{CD891B58-5BBB-7840-8A97-42BEE51BABE1}">
      <dgm:prSet phldrT="[Text]"/>
      <dgm:spPr/>
      <dgm:t>
        <a:bodyPr/>
        <a:lstStyle/>
        <a:p>
          <a:pPr rtl="0"/>
          <a:r>
            <a:rPr lang="en-US" dirty="0"/>
            <a:t>Midwest</a:t>
          </a:r>
        </a:p>
      </dgm:t>
    </dgm:pt>
    <dgm:pt modelId="{D8AD0DCE-91C1-C34C-8756-3689FB7D29F6}" type="parTrans" cxnId="{54103354-1F74-6545-A642-B084F4315CE9}">
      <dgm:prSet/>
      <dgm:spPr/>
      <dgm:t>
        <a:bodyPr/>
        <a:lstStyle/>
        <a:p>
          <a:endParaRPr lang="en-US"/>
        </a:p>
      </dgm:t>
    </dgm:pt>
    <dgm:pt modelId="{679B9C4E-BF89-2C4E-BF35-BC66757ED919}" type="sibTrans" cxnId="{54103354-1F74-6545-A642-B084F4315CE9}">
      <dgm:prSet/>
      <dgm:spPr/>
      <dgm:t>
        <a:bodyPr/>
        <a:lstStyle/>
        <a:p>
          <a:endParaRPr lang="en-US"/>
        </a:p>
      </dgm:t>
    </dgm:pt>
    <dgm:pt modelId="{5C71C1F0-7F5B-B34E-884C-FE0BA73B55FF}">
      <dgm:prSet phldrT="[Text]"/>
      <dgm:spPr/>
      <dgm:t>
        <a:bodyPr/>
        <a:lstStyle/>
        <a:p>
          <a:pPr rtl="0"/>
          <a:r>
            <a:rPr lang="en-US" dirty="0"/>
            <a:t>West</a:t>
          </a:r>
        </a:p>
      </dgm:t>
    </dgm:pt>
    <dgm:pt modelId="{B798298F-587A-A445-AEE9-9E4E6927D4CE}" type="parTrans" cxnId="{F8839689-F623-9F44-9BF7-71B4BC119A23}">
      <dgm:prSet/>
      <dgm:spPr/>
      <dgm:t>
        <a:bodyPr/>
        <a:lstStyle/>
        <a:p>
          <a:endParaRPr lang="en-US"/>
        </a:p>
      </dgm:t>
    </dgm:pt>
    <dgm:pt modelId="{799108B2-33B4-AA49-AB26-43A2EFE765DE}" type="sibTrans" cxnId="{F8839689-F623-9F44-9BF7-71B4BC119A23}">
      <dgm:prSet/>
      <dgm:spPr/>
      <dgm:t>
        <a:bodyPr/>
        <a:lstStyle/>
        <a:p>
          <a:endParaRPr lang="en-US"/>
        </a:p>
      </dgm:t>
    </dgm:pt>
    <dgm:pt modelId="{2D8FFAA7-0FFC-6B44-B264-B957CD254936}">
      <dgm:prSet phldrT="[Text]"/>
      <dgm:spPr/>
      <dgm:t>
        <a:bodyPr/>
        <a:lstStyle/>
        <a:p>
          <a:pPr rtl="0"/>
          <a:r>
            <a:rPr lang="en-US" dirty="0"/>
            <a:t>Eastern Ontario</a:t>
          </a:r>
        </a:p>
      </dgm:t>
    </dgm:pt>
    <dgm:pt modelId="{7A048717-0F4A-C54D-B3A8-449EDB86A935}" type="parTrans" cxnId="{90BCC846-29C5-4E47-A881-3164F103F84E}">
      <dgm:prSet/>
      <dgm:spPr/>
      <dgm:t>
        <a:bodyPr/>
        <a:lstStyle/>
        <a:p>
          <a:endParaRPr lang="en-US"/>
        </a:p>
      </dgm:t>
    </dgm:pt>
    <dgm:pt modelId="{3F7249B5-35A2-CC4C-9AD1-8940188EB204}" type="sibTrans" cxnId="{90BCC846-29C5-4E47-A881-3164F103F84E}">
      <dgm:prSet/>
      <dgm:spPr/>
      <dgm:t>
        <a:bodyPr/>
        <a:lstStyle/>
        <a:p>
          <a:endParaRPr lang="en-US"/>
        </a:p>
      </dgm:t>
    </dgm:pt>
    <dgm:pt modelId="{4C8A333A-08ED-9640-8682-8C19C5208A09}">
      <dgm:prSet phldrT="[Text]"/>
      <dgm:spPr/>
      <dgm:t>
        <a:bodyPr/>
        <a:lstStyle/>
        <a:p>
          <a:pPr rtl="0"/>
          <a:r>
            <a:rPr lang="en-US" dirty="0"/>
            <a:t>Western Ontario</a:t>
          </a:r>
        </a:p>
      </dgm:t>
    </dgm:pt>
    <dgm:pt modelId="{A3404747-0338-E046-9E80-0A7EE7F53A2E}" type="parTrans" cxnId="{9839557B-A385-0841-875E-E66980510156}">
      <dgm:prSet/>
      <dgm:spPr/>
      <dgm:t>
        <a:bodyPr/>
        <a:lstStyle/>
        <a:p>
          <a:endParaRPr lang="en-US"/>
        </a:p>
      </dgm:t>
    </dgm:pt>
    <dgm:pt modelId="{26CCFFAF-0367-DE48-A576-C5AF4A67B99C}" type="sibTrans" cxnId="{9839557B-A385-0841-875E-E66980510156}">
      <dgm:prSet/>
      <dgm:spPr/>
      <dgm:t>
        <a:bodyPr/>
        <a:lstStyle/>
        <a:p>
          <a:endParaRPr lang="en-US"/>
        </a:p>
      </dgm:t>
    </dgm:pt>
    <dgm:pt modelId="{2C7CB65C-F455-304E-83AE-2CE7BCEE06D5}">
      <dgm:prSet phldrT="[Text]"/>
      <dgm:spPr/>
      <dgm:t>
        <a:bodyPr/>
        <a:lstStyle/>
        <a:p>
          <a:pPr rtl="0"/>
          <a:r>
            <a:rPr lang="en-US" dirty="0"/>
            <a:t>Western Quebec</a:t>
          </a:r>
        </a:p>
      </dgm:t>
    </dgm:pt>
    <dgm:pt modelId="{D8968897-74C7-044C-920E-423C29823555}" type="parTrans" cxnId="{F1878E24-2F52-7743-8079-6FF82F933E92}">
      <dgm:prSet/>
      <dgm:spPr/>
      <dgm:t>
        <a:bodyPr/>
        <a:lstStyle/>
        <a:p>
          <a:endParaRPr lang="en-US"/>
        </a:p>
      </dgm:t>
    </dgm:pt>
    <dgm:pt modelId="{A993EC30-13D8-094A-9DAF-C9E6987A3BF4}" type="sibTrans" cxnId="{F1878E24-2F52-7743-8079-6FF82F933E92}">
      <dgm:prSet/>
      <dgm:spPr/>
      <dgm:t>
        <a:bodyPr/>
        <a:lstStyle/>
        <a:p>
          <a:endParaRPr lang="en-US"/>
        </a:p>
      </dgm:t>
    </dgm:pt>
    <dgm:pt modelId="{07E64659-22B6-B448-8BF0-B2ED428B6A16}">
      <dgm:prSet phldrT="[Text]"/>
      <dgm:spPr/>
      <dgm:t>
        <a:bodyPr/>
        <a:lstStyle/>
        <a:p>
          <a:pPr rtl="0"/>
          <a:r>
            <a:rPr lang="en-US" dirty="0"/>
            <a:t>North Quebec</a:t>
          </a:r>
        </a:p>
      </dgm:t>
    </dgm:pt>
    <dgm:pt modelId="{63424DA6-F4B0-A149-8C2E-73822EA13E67}" type="parTrans" cxnId="{A0E2BD43-B904-C247-A63C-9463A33BE279}">
      <dgm:prSet/>
      <dgm:spPr/>
      <dgm:t>
        <a:bodyPr/>
        <a:lstStyle/>
        <a:p>
          <a:endParaRPr lang="en-US"/>
        </a:p>
      </dgm:t>
    </dgm:pt>
    <dgm:pt modelId="{77477C88-DA35-BC48-9464-DFDE26B0E5E5}" type="sibTrans" cxnId="{A0E2BD43-B904-C247-A63C-9463A33BE279}">
      <dgm:prSet/>
      <dgm:spPr/>
      <dgm:t>
        <a:bodyPr/>
        <a:lstStyle/>
        <a:p>
          <a:endParaRPr lang="en-US"/>
        </a:p>
      </dgm:t>
    </dgm:pt>
    <dgm:pt modelId="{C07665E6-F031-E242-9A7C-C04F4205668C}">
      <dgm:prSet phldrT="[Text]"/>
      <dgm:spPr/>
      <dgm:t>
        <a:bodyPr/>
        <a:lstStyle/>
        <a:p>
          <a:pPr rtl="0"/>
          <a:r>
            <a:rPr lang="en-US" dirty="0"/>
            <a:t>Western BC</a:t>
          </a:r>
        </a:p>
      </dgm:t>
    </dgm:pt>
    <dgm:pt modelId="{DB7663D7-4004-344B-9372-1B58828A7730}" type="parTrans" cxnId="{64538CF0-A7BD-C34D-AC0E-35547DFCE3A4}">
      <dgm:prSet/>
      <dgm:spPr/>
      <dgm:t>
        <a:bodyPr/>
        <a:lstStyle/>
        <a:p>
          <a:endParaRPr lang="en-US"/>
        </a:p>
      </dgm:t>
    </dgm:pt>
    <dgm:pt modelId="{30381BA4-1CF8-0446-8D1D-93D1B05F396A}" type="sibTrans" cxnId="{64538CF0-A7BD-C34D-AC0E-35547DFCE3A4}">
      <dgm:prSet/>
      <dgm:spPr/>
      <dgm:t>
        <a:bodyPr/>
        <a:lstStyle/>
        <a:p>
          <a:endParaRPr lang="en-US"/>
        </a:p>
      </dgm:t>
    </dgm:pt>
    <dgm:pt modelId="{4E3F355B-97EE-D64E-AFB2-3E12FC420123}">
      <dgm:prSet phldrT="[Text]"/>
      <dgm:spPr/>
      <dgm:t>
        <a:bodyPr/>
        <a:lstStyle/>
        <a:p>
          <a:pPr rtl="0"/>
          <a:r>
            <a:rPr lang="en-US" dirty="0"/>
            <a:t>Illinois</a:t>
          </a:r>
        </a:p>
      </dgm:t>
    </dgm:pt>
    <dgm:pt modelId="{607E0425-958C-E143-9E99-EDD52273A544}" type="parTrans" cxnId="{40A94BD7-EB5E-6446-84C5-33C6B4B320E5}">
      <dgm:prSet/>
      <dgm:spPr/>
      <dgm:t>
        <a:bodyPr/>
        <a:lstStyle/>
        <a:p>
          <a:endParaRPr lang="en-US"/>
        </a:p>
      </dgm:t>
    </dgm:pt>
    <dgm:pt modelId="{1299EE27-2F8B-BF48-8395-DE0DF56A9962}" type="sibTrans" cxnId="{40A94BD7-EB5E-6446-84C5-33C6B4B320E5}">
      <dgm:prSet/>
      <dgm:spPr/>
      <dgm:t>
        <a:bodyPr/>
        <a:lstStyle/>
        <a:p>
          <a:endParaRPr lang="en-US"/>
        </a:p>
      </dgm:t>
    </dgm:pt>
    <dgm:pt modelId="{E9E19FC5-E799-414E-B5BD-09F066403E15}">
      <dgm:prSet phldrT="[Text]"/>
      <dgm:spPr/>
      <dgm:t>
        <a:bodyPr/>
        <a:lstStyle/>
        <a:p>
          <a:pPr rtl="0"/>
          <a:r>
            <a:rPr lang="en-US" dirty="0"/>
            <a:t>North Illinois</a:t>
          </a:r>
        </a:p>
      </dgm:t>
    </dgm:pt>
    <dgm:pt modelId="{A797B232-E573-1943-BF91-CFA93C4A3674}" type="parTrans" cxnId="{730DB010-FE43-7046-BABC-646EF3A13F2C}">
      <dgm:prSet/>
      <dgm:spPr/>
      <dgm:t>
        <a:bodyPr/>
        <a:lstStyle/>
        <a:p>
          <a:endParaRPr lang="en-US"/>
        </a:p>
      </dgm:t>
    </dgm:pt>
    <dgm:pt modelId="{B4A0464A-870C-8941-BA17-890AE0920D21}" type="sibTrans" cxnId="{730DB010-FE43-7046-BABC-646EF3A13F2C}">
      <dgm:prSet/>
      <dgm:spPr/>
      <dgm:t>
        <a:bodyPr/>
        <a:lstStyle/>
        <a:p>
          <a:endParaRPr lang="en-US"/>
        </a:p>
      </dgm:t>
    </dgm:pt>
    <dgm:pt modelId="{8346D83B-E427-DC44-BE3C-3B58D509C1BC}">
      <dgm:prSet phldrT="[Text]"/>
      <dgm:spPr/>
      <dgm:t>
        <a:bodyPr/>
        <a:lstStyle/>
        <a:p>
          <a:pPr rtl="0"/>
          <a:r>
            <a:rPr lang="en-US" dirty="0"/>
            <a:t>Cook County</a:t>
          </a:r>
        </a:p>
      </dgm:t>
    </dgm:pt>
    <dgm:pt modelId="{7556699E-2C09-3D4B-8603-54FC37B8D34A}" type="parTrans" cxnId="{0B9BDC74-AEBE-6F4C-ADAC-FD46CFA9DF6B}">
      <dgm:prSet/>
      <dgm:spPr/>
      <dgm:t>
        <a:bodyPr/>
        <a:lstStyle/>
        <a:p>
          <a:endParaRPr lang="en-US"/>
        </a:p>
      </dgm:t>
    </dgm:pt>
    <dgm:pt modelId="{A3254696-AA41-BC45-A4F9-A4B71CE517A9}" type="sibTrans" cxnId="{0B9BDC74-AEBE-6F4C-ADAC-FD46CFA9DF6B}">
      <dgm:prSet/>
      <dgm:spPr/>
      <dgm:t>
        <a:bodyPr/>
        <a:lstStyle/>
        <a:p>
          <a:endParaRPr lang="en-US"/>
        </a:p>
      </dgm:t>
    </dgm:pt>
    <dgm:pt modelId="{227CA099-327D-B84B-81D9-2BF0859F1F83}">
      <dgm:prSet phldrT="[Text]"/>
      <dgm:spPr/>
      <dgm:t>
        <a:bodyPr/>
        <a:lstStyle/>
        <a:p>
          <a:pPr rtl="0"/>
          <a:r>
            <a:rPr lang="en-US" dirty="0"/>
            <a:t>Chicago</a:t>
          </a:r>
        </a:p>
      </dgm:t>
    </dgm:pt>
    <dgm:pt modelId="{859A60A9-CDFD-E949-A80D-53FE88DDD7BC}" type="parTrans" cxnId="{7D9456B8-37D9-F84D-9624-CA9FF9B6397E}">
      <dgm:prSet/>
      <dgm:spPr/>
      <dgm:t>
        <a:bodyPr/>
        <a:lstStyle/>
        <a:p>
          <a:endParaRPr lang="en-US"/>
        </a:p>
      </dgm:t>
    </dgm:pt>
    <dgm:pt modelId="{9527288A-3963-1C40-9E04-5A6FD98E3D9C}" type="sibTrans" cxnId="{7D9456B8-37D9-F84D-9624-CA9FF9B6397E}">
      <dgm:prSet/>
      <dgm:spPr/>
      <dgm:t>
        <a:bodyPr/>
        <a:lstStyle/>
        <a:p>
          <a:endParaRPr lang="en-US"/>
        </a:p>
      </dgm:t>
    </dgm:pt>
    <dgm:pt modelId="{58E22161-2D7F-5E4E-A6D7-47555DB63968}">
      <dgm:prSet phldrT="[Text]"/>
      <dgm:spPr/>
      <dgm:t>
        <a:bodyPr/>
        <a:lstStyle/>
        <a:p>
          <a:pPr rtl="0"/>
          <a:r>
            <a:rPr lang="en-US" dirty="0"/>
            <a:t>South Illinois</a:t>
          </a:r>
        </a:p>
      </dgm:t>
    </dgm:pt>
    <dgm:pt modelId="{389D52B0-6AE0-4C43-9E71-67D23076CD7D}" type="parTrans" cxnId="{F8132DB9-4357-0E47-AF49-695F01849344}">
      <dgm:prSet/>
      <dgm:spPr/>
      <dgm:t>
        <a:bodyPr/>
        <a:lstStyle/>
        <a:p>
          <a:endParaRPr lang="en-US"/>
        </a:p>
      </dgm:t>
    </dgm:pt>
    <dgm:pt modelId="{35AE9399-2264-364C-8D38-B544178CBB54}" type="sibTrans" cxnId="{F8132DB9-4357-0E47-AF49-695F01849344}">
      <dgm:prSet/>
      <dgm:spPr/>
      <dgm:t>
        <a:bodyPr/>
        <a:lstStyle/>
        <a:p>
          <a:endParaRPr lang="en-US"/>
        </a:p>
      </dgm:t>
    </dgm:pt>
    <dgm:pt modelId="{CDCB14CF-5567-DD4A-818C-5C449CA98C24}">
      <dgm:prSet phldrT="[Text]"/>
      <dgm:spPr/>
      <dgm:t>
        <a:bodyPr/>
        <a:lstStyle/>
        <a:p>
          <a:pPr rtl="0"/>
          <a:r>
            <a:rPr lang="en-US" dirty="0"/>
            <a:t>New York</a:t>
          </a:r>
        </a:p>
      </dgm:t>
    </dgm:pt>
    <dgm:pt modelId="{A743660A-DE4E-7743-8E33-A414A198BA2F}" type="parTrans" cxnId="{4195C022-3F38-784A-92B8-688E7342FAE8}">
      <dgm:prSet/>
      <dgm:spPr/>
      <dgm:t>
        <a:bodyPr/>
        <a:lstStyle/>
        <a:p>
          <a:endParaRPr lang="en-US"/>
        </a:p>
      </dgm:t>
    </dgm:pt>
    <dgm:pt modelId="{31988449-8F1F-5346-98A9-46554D18FD66}" type="sibTrans" cxnId="{4195C022-3F38-784A-92B8-688E7342FAE8}">
      <dgm:prSet/>
      <dgm:spPr/>
      <dgm:t>
        <a:bodyPr/>
        <a:lstStyle/>
        <a:p>
          <a:endParaRPr lang="en-US"/>
        </a:p>
      </dgm:t>
    </dgm:pt>
    <dgm:pt modelId="{F784A737-D199-2440-8754-01ADA46C0E99}">
      <dgm:prSet phldrT="[Text]"/>
      <dgm:spPr/>
      <dgm:t>
        <a:bodyPr/>
        <a:lstStyle/>
        <a:p>
          <a:pPr rtl="0"/>
          <a:r>
            <a:rPr lang="en-US" dirty="0"/>
            <a:t>Canada</a:t>
          </a:r>
        </a:p>
      </dgm:t>
    </dgm:pt>
    <dgm:pt modelId="{BC58F879-524D-9B4C-9572-91820CB5DAB6}" type="sibTrans" cxnId="{37AC0A9C-E622-CB45-868A-E6E948DD3475}">
      <dgm:prSet/>
      <dgm:spPr/>
      <dgm:t>
        <a:bodyPr/>
        <a:lstStyle/>
        <a:p>
          <a:endParaRPr lang="en-US"/>
        </a:p>
      </dgm:t>
    </dgm:pt>
    <dgm:pt modelId="{D454EB50-2539-5045-A0FF-061531EA0608}" type="parTrans" cxnId="{37AC0A9C-E622-CB45-868A-E6E948DD3475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729744-38AF-1C40-A798-3D5ED8710FC3}" type="pres">
      <dgm:prSet presAssocID="{F784A737-D199-2440-8754-01ADA46C0E99}" presName="hierRoot1" presStyleCnt="0"/>
      <dgm:spPr/>
    </dgm:pt>
    <dgm:pt modelId="{39D734D9-99FB-B14E-A8DF-558C1042020D}" type="pres">
      <dgm:prSet presAssocID="{F784A737-D199-2440-8754-01ADA46C0E99}" presName="composite" presStyleCnt="0"/>
      <dgm:spPr/>
    </dgm:pt>
    <dgm:pt modelId="{8FBFE5FD-AE2E-7748-9C40-E9299BE966C8}" type="pres">
      <dgm:prSet presAssocID="{F784A737-D199-2440-8754-01ADA46C0E99}" presName="background" presStyleLbl="node0" presStyleIdx="0" presStyleCnt="2"/>
      <dgm:spPr/>
    </dgm:pt>
    <dgm:pt modelId="{C711E8D6-2211-A246-AE84-04CE213B7747}" type="pres">
      <dgm:prSet presAssocID="{F784A737-D199-2440-8754-01ADA46C0E99}" presName="text" presStyleLbl="fgAcc0" presStyleIdx="0" presStyleCnt="2">
        <dgm:presLayoutVars>
          <dgm:chPref val="3"/>
        </dgm:presLayoutVars>
      </dgm:prSet>
      <dgm:spPr/>
    </dgm:pt>
    <dgm:pt modelId="{1A85A81E-FA8F-9F4A-8B8B-5344474CC5F7}" type="pres">
      <dgm:prSet presAssocID="{F784A737-D199-2440-8754-01ADA46C0E99}" presName="hierChild2" presStyleCnt="0"/>
      <dgm:spPr/>
    </dgm:pt>
    <dgm:pt modelId="{C2FDAA31-1D0F-C548-9E1F-E039A880A46B}" type="pres">
      <dgm:prSet presAssocID="{42815E87-1F19-BC4E-A1F7-340972A14D9A}" presName="Name10" presStyleLbl="parChTrans1D2" presStyleIdx="0" presStyleCnt="6"/>
      <dgm:spPr/>
    </dgm:pt>
    <dgm:pt modelId="{784DCB38-F75B-1142-869A-3C5090A4C889}" type="pres">
      <dgm:prSet presAssocID="{93D7B672-0D2B-1F44-9606-B039C41AA534}" presName="hierRoot2" presStyleCnt="0"/>
      <dgm:spPr/>
    </dgm:pt>
    <dgm:pt modelId="{D1998335-C53C-9649-8E15-89B092A4A0EA}" type="pres">
      <dgm:prSet presAssocID="{93D7B672-0D2B-1F44-9606-B039C41AA534}" presName="composite2" presStyleCnt="0"/>
      <dgm:spPr/>
    </dgm:pt>
    <dgm:pt modelId="{521A82C4-94B6-9549-BEB4-8ED1493EE4BD}" type="pres">
      <dgm:prSet presAssocID="{93D7B672-0D2B-1F44-9606-B039C41AA534}" presName="background2" presStyleLbl="node2" presStyleIdx="0" presStyleCnt="6"/>
      <dgm:spPr/>
    </dgm:pt>
    <dgm:pt modelId="{8AC9C6FF-21E1-8141-9B9D-60C71C2FDDDD}" type="pres">
      <dgm:prSet presAssocID="{93D7B672-0D2B-1F44-9606-B039C41AA534}" presName="text2" presStyleLbl="fgAcc2" presStyleIdx="0" presStyleCnt="6">
        <dgm:presLayoutVars>
          <dgm:chPref val="3"/>
        </dgm:presLayoutVars>
      </dgm:prSet>
      <dgm:spPr/>
    </dgm:pt>
    <dgm:pt modelId="{58398568-DCDD-DC42-AC7C-589378A5207E}" type="pres">
      <dgm:prSet presAssocID="{93D7B672-0D2B-1F44-9606-B039C41AA534}" presName="hierChild3" presStyleCnt="0"/>
      <dgm:spPr/>
    </dgm:pt>
    <dgm:pt modelId="{5C0F888D-EA21-D748-A0C6-57A1069FC324}" type="pres">
      <dgm:prSet presAssocID="{7A048717-0F4A-C54D-B3A8-449EDB86A935}" presName="Name17" presStyleLbl="parChTrans1D3" presStyleIdx="0" presStyleCnt="7"/>
      <dgm:spPr/>
    </dgm:pt>
    <dgm:pt modelId="{30527272-BB2D-3646-8747-3CE8A8A3EA93}" type="pres">
      <dgm:prSet presAssocID="{2D8FFAA7-0FFC-6B44-B264-B957CD254936}" presName="hierRoot3" presStyleCnt="0"/>
      <dgm:spPr/>
    </dgm:pt>
    <dgm:pt modelId="{AFC58678-0FE0-974C-A888-35FA21B38767}" type="pres">
      <dgm:prSet presAssocID="{2D8FFAA7-0FFC-6B44-B264-B957CD254936}" presName="composite3" presStyleCnt="0"/>
      <dgm:spPr/>
    </dgm:pt>
    <dgm:pt modelId="{4431D4C8-7701-284A-B54A-6AB8D8B9DED6}" type="pres">
      <dgm:prSet presAssocID="{2D8FFAA7-0FFC-6B44-B264-B957CD254936}" presName="background3" presStyleLbl="node3" presStyleIdx="0" presStyleCnt="7"/>
      <dgm:spPr/>
    </dgm:pt>
    <dgm:pt modelId="{015968AC-7A84-A842-86C6-35DC617966A5}" type="pres">
      <dgm:prSet presAssocID="{2D8FFAA7-0FFC-6B44-B264-B957CD254936}" presName="text3" presStyleLbl="fgAcc3" presStyleIdx="0" presStyleCnt="7">
        <dgm:presLayoutVars>
          <dgm:chPref val="3"/>
        </dgm:presLayoutVars>
      </dgm:prSet>
      <dgm:spPr/>
    </dgm:pt>
    <dgm:pt modelId="{811769A0-9F88-254F-BA36-52BFD57F1625}" type="pres">
      <dgm:prSet presAssocID="{2D8FFAA7-0FFC-6B44-B264-B957CD254936}" presName="hierChild4" presStyleCnt="0"/>
      <dgm:spPr/>
    </dgm:pt>
    <dgm:pt modelId="{866DA054-51AB-E849-8124-5AEE4B029D08}" type="pres">
      <dgm:prSet presAssocID="{A3404747-0338-E046-9E80-0A7EE7F53A2E}" presName="Name17" presStyleLbl="parChTrans1D3" presStyleIdx="1" presStyleCnt="7"/>
      <dgm:spPr/>
    </dgm:pt>
    <dgm:pt modelId="{58FD496A-BD90-4148-9AF9-7591884C5A93}" type="pres">
      <dgm:prSet presAssocID="{4C8A333A-08ED-9640-8682-8C19C5208A09}" presName="hierRoot3" presStyleCnt="0"/>
      <dgm:spPr/>
    </dgm:pt>
    <dgm:pt modelId="{0F37FDA6-FCE1-B148-AD4A-B0BECDF304B1}" type="pres">
      <dgm:prSet presAssocID="{4C8A333A-08ED-9640-8682-8C19C5208A09}" presName="composite3" presStyleCnt="0"/>
      <dgm:spPr/>
    </dgm:pt>
    <dgm:pt modelId="{AD0707E7-7BE6-D24A-847D-A9B3BAF9356B}" type="pres">
      <dgm:prSet presAssocID="{4C8A333A-08ED-9640-8682-8C19C5208A09}" presName="background3" presStyleLbl="node3" presStyleIdx="1" presStyleCnt="7"/>
      <dgm:spPr/>
    </dgm:pt>
    <dgm:pt modelId="{79A13604-89E9-CD43-A382-C0B98DD460BF}" type="pres">
      <dgm:prSet presAssocID="{4C8A333A-08ED-9640-8682-8C19C5208A09}" presName="text3" presStyleLbl="fgAcc3" presStyleIdx="1" presStyleCnt="7">
        <dgm:presLayoutVars>
          <dgm:chPref val="3"/>
        </dgm:presLayoutVars>
      </dgm:prSet>
      <dgm:spPr/>
    </dgm:pt>
    <dgm:pt modelId="{BCE6A845-DA90-DC42-90C5-E7BFA663E058}" type="pres">
      <dgm:prSet presAssocID="{4C8A333A-08ED-9640-8682-8C19C5208A09}" presName="hierChild4" presStyleCnt="0"/>
      <dgm:spPr/>
    </dgm:pt>
    <dgm:pt modelId="{380CC993-E684-8B44-88D9-6D5FDFC9FFDB}" type="pres">
      <dgm:prSet presAssocID="{735CA886-F237-9A47-B9C4-E86AFA623528}" presName="Name10" presStyleLbl="parChTrans1D2" presStyleIdx="1" presStyleCnt="6"/>
      <dgm:spPr/>
    </dgm:pt>
    <dgm:pt modelId="{280FFD96-3D5F-FF46-9757-0C26A6DF2B86}" type="pres">
      <dgm:prSet presAssocID="{67F793D2-CAAC-E447-9656-B73AB2B6DACA}" presName="hierRoot2" presStyleCnt="0"/>
      <dgm:spPr/>
    </dgm:pt>
    <dgm:pt modelId="{3B691C4D-DFA3-574C-AAB3-2D268664EECE}" type="pres">
      <dgm:prSet presAssocID="{67F793D2-CAAC-E447-9656-B73AB2B6DACA}" presName="composite2" presStyleCnt="0"/>
      <dgm:spPr/>
    </dgm:pt>
    <dgm:pt modelId="{4FB0776D-2BF6-1D4A-8803-921F732D68D3}" type="pres">
      <dgm:prSet presAssocID="{67F793D2-CAAC-E447-9656-B73AB2B6DACA}" presName="background2" presStyleLbl="node2" presStyleIdx="1" presStyleCnt="6"/>
      <dgm:spPr/>
    </dgm:pt>
    <dgm:pt modelId="{EC653148-A9AB-D540-8515-D15B63A8F9FD}" type="pres">
      <dgm:prSet presAssocID="{67F793D2-CAAC-E447-9656-B73AB2B6DACA}" presName="text2" presStyleLbl="fgAcc2" presStyleIdx="1" presStyleCnt="6">
        <dgm:presLayoutVars>
          <dgm:chPref val="3"/>
        </dgm:presLayoutVars>
      </dgm:prSet>
      <dgm:spPr/>
    </dgm:pt>
    <dgm:pt modelId="{A85A3510-24B5-2340-8298-249236213232}" type="pres">
      <dgm:prSet presAssocID="{67F793D2-CAAC-E447-9656-B73AB2B6DACA}" presName="hierChild3" presStyleCnt="0"/>
      <dgm:spPr/>
    </dgm:pt>
    <dgm:pt modelId="{1365C559-BF23-8E47-B5C2-B96355F703FC}" type="pres">
      <dgm:prSet presAssocID="{D8968897-74C7-044C-920E-423C29823555}" presName="Name17" presStyleLbl="parChTrans1D3" presStyleIdx="2" presStyleCnt="7"/>
      <dgm:spPr/>
    </dgm:pt>
    <dgm:pt modelId="{754D5B74-B075-FE42-8DCA-815F700C931D}" type="pres">
      <dgm:prSet presAssocID="{2C7CB65C-F455-304E-83AE-2CE7BCEE06D5}" presName="hierRoot3" presStyleCnt="0"/>
      <dgm:spPr/>
    </dgm:pt>
    <dgm:pt modelId="{C43D6726-D581-D448-A688-4AD3137C731D}" type="pres">
      <dgm:prSet presAssocID="{2C7CB65C-F455-304E-83AE-2CE7BCEE06D5}" presName="composite3" presStyleCnt="0"/>
      <dgm:spPr/>
    </dgm:pt>
    <dgm:pt modelId="{37968ED4-2BBD-8A49-8A56-18998BCC75A6}" type="pres">
      <dgm:prSet presAssocID="{2C7CB65C-F455-304E-83AE-2CE7BCEE06D5}" presName="background3" presStyleLbl="node3" presStyleIdx="2" presStyleCnt="7"/>
      <dgm:spPr/>
    </dgm:pt>
    <dgm:pt modelId="{610BD35A-42B9-874E-9770-276CBB0DFD09}" type="pres">
      <dgm:prSet presAssocID="{2C7CB65C-F455-304E-83AE-2CE7BCEE06D5}" presName="text3" presStyleLbl="fgAcc3" presStyleIdx="2" presStyleCnt="7">
        <dgm:presLayoutVars>
          <dgm:chPref val="3"/>
        </dgm:presLayoutVars>
      </dgm:prSet>
      <dgm:spPr/>
    </dgm:pt>
    <dgm:pt modelId="{9DD16ACC-113C-E348-AA0E-0DFE73303CD6}" type="pres">
      <dgm:prSet presAssocID="{2C7CB65C-F455-304E-83AE-2CE7BCEE06D5}" presName="hierChild4" presStyleCnt="0"/>
      <dgm:spPr/>
    </dgm:pt>
    <dgm:pt modelId="{1A2D12AC-F955-6C48-90C4-E1B9482D8946}" type="pres">
      <dgm:prSet presAssocID="{63424DA6-F4B0-A149-8C2E-73822EA13E67}" presName="Name17" presStyleLbl="parChTrans1D3" presStyleIdx="3" presStyleCnt="7"/>
      <dgm:spPr/>
    </dgm:pt>
    <dgm:pt modelId="{F5EA402E-9FF2-CE41-93A0-462B1B1FC262}" type="pres">
      <dgm:prSet presAssocID="{07E64659-22B6-B448-8BF0-B2ED428B6A16}" presName="hierRoot3" presStyleCnt="0"/>
      <dgm:spPr/>
    </dgm:pt>
    <dgm:pt modelId="{B8682462-8DC4-ED40-A689-CBFB915E6335}" type="pres">
      <dgm:prSet presAssocID="{07E64659-22B6-B448-8BF0-B2ED428B6A16}" presName="composite3" presStyleCnt="0"/>
      <dgm:spPr/>
    </dgm:pt>
    <dgm:pt modelId="{FAF2EB4C-B895-1E4A-A99C-9493CADC9CF1}" type="pres">
      <dgm:prSet presAssocID="{07E64659-22B6-B448-8BF0-B2ED428B6A16}" presName="background3" presStyleLbl="node3" presStyleIdx="3" presStyleCnt="7"/>
      <dgm:spPr/>
    </dgm:pt>
    <dgm:pt modelId="{8E04E224-F559-C44B-AF9B-939652A83004}" type="pres">
      <dgm:prSet presAssocID="{07E64659-22B6-B448-8BF0-B2ED428B6A16}" presName="text3" presStyleLbl="fgAcc3" presStyleIdx="3" presStyleCnt="7">
        <dgm:presLayoutVars>
          <dgm:chPref val="3"/>
        </dgm:presLayoutVars>
      </dgm:prSet>
      <dgm:spPr/>
    </dgm:pt>
    <dgm:pt modelId="{7FC74BA4-AEEA-D34D-AB34-89C67982D8BF}" type="pres">
      <dgm:prSet presAssocID="{07E64659-22B6-B448-8BF0-B2ED428B6A16}" presName="hierChild4" presStyleCnt="0"/>
      <dgm:spPr/>
    </dgm:pt>
    <dgm:pt modelId="{D5432668-ED1D-334F-AB99-2BB3AF8CDE26}" type="pres">
      <dgm:prSet presAssocID="{3242BE83-73BC-1C48-BE3B-CE1ADBDB8B9C}" presName="Name10" presStyleLbl="parChTrans1D2" presStyleIdx="2" presStyleCnt="6"/>
      <dgm:spPr/>
    </dgm:pt>
    <dgm:pt modelId="{CCD7EFC6-905A-D840-A1E2-3F4A44A593A5}" type="pres">
      <dgm:prSet presAssocID="{EC560979-7273-2B4B-895A-729F2BBD6427}" presName="hierRoot2" presStyleCnt="0"/>
      <dgm:spPr/>
    </dgm:pt>
    <dgm:pt modelId="{1C852EA0-536E-6D48-B872-91ACCFA60486}" type="pres">
      <dgm:prSet presAssocID="{EC560979-7273-2B4B-895A-729F2BBD6427}" presName="composite2" presStyleCnt="0"/>
      <dgm:spPr/>
    </dgm:pt>
    <dgm:pt modelId="{C0458005-87E8-3843-AA71-2A3C1684604C}" type="pres">
      <dgm:prSet presAssocID="{EC560979-7273-2B4B-895A-729F2BBD6427}" presName="background2" presStyleLbl="node2" presStyleIdx="2" presStyleCnt="6"/>
      <dgm:spPr/>
    </dgm:pt>
    <dgm:pt modelId="{9523CB57-5202-E94E-AF8C-AFA4C599D608}" type="pres">
      <dgm:prSet presAssocID="{EC560979-7273-2B4B-895A-729F2BBD6427}" presName="text2" presStyleLbl="fgAcc2" presStyleIdx="2" presStyleCnt="6">
        <dgm:presLayoutVars>
          <dgm:chPref val="3"/>
        </dgm:presLayoutVars>
      </dgm:prSet>
      <dgm:spPr/>
    </dgm:pt>
    <dgm:pt modelId="{10C5AFDB-7421-B84A-9B6B-27487752BB75}" type="pres">
      <dgm:prSet presAssocID="{EC560979-7273-2B4B-895A-729F2BBD6427}" presName="hierChild3" presStyleCnt="0"/>
      <dgm:spPr/>
    </dgm:pt>
    <dgm:pt modelId="{F41F9A7C-11CD-BF46-B802-7A68DE8C0889}" type="pres">
      <dgm:prSet presAssocID="{DB7663D7-4004-344B-9372-1B58828A7730}" presName="Name17" presStyleLbl="parChTrans1D3" presStyleIdx="4" presStyleCnt="7"/>
      <dgm:spPr/>
    </dgm:pt>
    <dgm:pt modelId="{525D8C63-166B-7C4D-BEE4-B5687D9F6BAC}" type="pres">
      <dgm:prSet presAssocID="{C07665E6-F031-E242-9A7C-C04F4205668C}" presName="hierRoot3" presStyleCnt="0"/>
      <dgm:spPr/>
    </dgm:pt>
    <dgm:pt modelId="{A4131AB8-170B-994E-8326-788C78F89C48}" type="pres">
      <dgm:prSet presAssocID="{C07665E6-F031-E242-9A7C-C04F4205668C}" presName="composite3" presStyleCnt="0"/>
      <dgm:spPr/>
    </dgm:pt>
    <dgm:pt modelId="{F89AE440-B51A-B84C-BAD1-4719BC7DED67}" type="pres">
      <dgm:prSet presAssocID="{C07665E6-F031-E242-9A7C-C04F4205668C}" presName="background3" presStyleLbl="node3" presStyleIdx="4" presStyleCnt="7"/>
      <dgm:spPr/>
    </dgm:pt>
    <dgm:pt modelId="{8AD95C22-CF06-EF42-B1FE-44DC60699E45}" type="pres">
      <dgm:prSet presAssocID="{C07665E6-F031-E242-9A7C-C04F4205668C}" presName="text3" presStyleLbl="fgAcc3" presStyleIdx="4" presStyleCnt="7">
        <dgm:presLayoutVars>
          <dgm:chPref val="3"/>
        </dgm:presLayoutVars>
      </dgm:prSet>
      <dgm:spPr/>
    </dgm:pt>
    <dgm:pt modelId="{F8A52C01-CF7E-6248-91A8-2E188B1B71D9}" type="pres">
      <dgm:prSet presAssocID="{C07665E6-F031-E242-9A7C-C04F4205668C}" presName="hierChild4" presStyleCnt="0"/>
      <dgm:spPr/>
    </dgm:pt>
    <dgm:pt modelId="{9F726B33-8568-5543-A277-7EC736D79D9F}" type="pres">
      <dgm:prSet presAssocID="{D6AB03DB-8479-8F4C-ACD6-56723AEE88B7}" presName="hierRoot1" presStyleCnt="0"/>
      <dgm:spPr/>
    </dgm:pt>
    <dgm:pt modelId="{7CAFC07B-9800-3E46-9D2B-0E4E3A24E1DE}" type="pres">
      <dgm:prSet presAssocID="{D6AB03DB-8479-8F4C-ACD6-56723AEE88B7}" presName="composite" presStyleCnt="0"/>
      <dgm:spPr/>
    </dgm:pt>
    <dgm:pt modelId="{793A0EA4-C879-E847-BC44-B408BB87EE9B}" type="pres">
      <dgm:prSet presAssocID="{D6AB03DB-8479-8F4C-ACD6-56723AEE88B7}" presName="background" presStyleLbl="node0" presStyleIdx="1" presStyleCnt="2"/>
      <dgm:spPr/>
    </dgm:pt>
    <dgm:pt modelId="{E1C5DB22-49BA-1B4B-9DCD-5CDB82E01C1A}" type="pres">
      <dgm:prSet presAssocID="{D6AB03DB-8479-8F4C-ACD6-56723AEE88B7}" presName="text" presStyleLbl="fgAcc0" presStyleIdx="1" presStyleCnt="2">
        <dgm:presLayoutVars>
          <dgm:chPref val="3"/>
        </dgm:presLayoutVars>
      </dgm:prSet>
      <dgm:spPr/>
    </dgm:pt>
    <dgm:pt modelId="{9D81702B-3B00-CC47-A4B7-A67E4BDD9636}" type="pres">
      <dgm:prSet presAssocID="{D6AB03DB-8479-8F4C-ACD6-56723AEE88B7}" presName="hierChild2" presStyleCnt="0"/>
      <dgm:spPr/>
    </dgm:pt>
    <dgm:pt modelId="{779066DB-A773-5E47-9693-824B5F17FC1D}" type="pres">
      <dgm:prSet presAssocID="{9214CEC7-A747-1B44-AB09-5A60E74D9D6C}" presName="Name10" presStyleLbl="parChTrans1D2" presStyleIdx="3" presStyleCnt="6"/>
      <dgm:spPr/>
    </dgm:pt>
    <dgm:pt modelId="{DCDD7D41-1BFD-224B-9B8F-5C6CB9D72E3F}" type="pres">
      <dgm:prSet presAssocID="{0D36DD6A-1A6A-C84B-80C2-2D9DEC961618}" presName="hierRoot2" presStyleCnt="0"/>
      <dgm:spPr/>
    </dgm:pt>
    <dgm:pt modelId="{9C89326F-BA2A-6349-B33B-A9A82931A329}" type="pres">
      <dgm:prSet presAssocID="{0D36DD6A-1A6A-C84B-80C2-2D9DEC961618}" presName="composite2" presStyleCnt="0"/>
      <dgm:spPr/>
    </dgm:pt>
    <dgm:pt modelId="{FBD06BAA-179E-074B-A5B8-4A5E12FFC0ED}" type="pres">
      <dgm:prSet presAssocID="{0D36DD6A-1A6A-C84B-80C2-2D9DEC961618}" presName="background2" presStyleLbl="node2" presStyleIdx="3" presStyleCnt="6"/>
      <dgm:spPr/>
    </dgm:pt>
    <dgm:pt modelId="{F76AE202-319B-6047-B2D7-72EF5488EFF3}" type="pres">
      <dgm:prSet presAssocID="{0D36DD6A-1A6A-C84B-80C2-2D9DEC961618}" presName="text2" presStyleLbl="fgAcc2" presStyleIdx="3" presStyleCnt="6">
        <dgm:presLayoutVars>
          <dgm:chPref val="3"/>
        </dgm:presLayoutVars>
      </dgm:prSet>
      <dgm:spPr/>
    </dgm:pt>
    <dgm:pt modelId="{3DCFF066-57B5-3749-A44A-5CA3297B2B89}" type="pres">
      <dgm:prSet presAssocID="{0D36DD6A-1A6A-C84B-80C2-2D9DEC961618}" presName="hierChild3" presStyleCnt="0"/>
      <dgm:spPr/>
    </dgm:pt>
    <dgm:pt modelId="{21FD4DDC-7ABE-994B-AB37-B6800EF12A34}" type="pres">
      <dgm:prSet presAssocID="{607E0425-958C-E143-9E99-EDD52273A544}" presName="Name17" presStyleLbl="parChTrans1D3" presStyleIdx="5" presStyleCnt="7"/>
      <dgm:spPr/>
    </dgm:pt>
    <dgm:pt modelId="{8E269AE7-A6BC-5449-A278-EA9E2D9D00B3}" type="pres">
      <dgm:prSet presAssocID="{4E3F355B-97EE-D64E-AFB2-3E12FC420123}" presName="hierRoot3" presStyleCnt="0"/>
      <dgm:spPr/>
    </dgm:pt>
    <dgm:pt modelId="{46BFE81F-EF31-9149-AE6D-32572679B69D}" type="pres">
      <dgm:prSet presAssocID="{4E3F355B-97EE-D64E-AFB2-3E12FC420123}" presName="composite3" presStyleCnt="0"/>
      <dgm:spPr/>
    </dgm:pt>
    <dgm:pt modelId="{837837A0-A3E6-6D4A-AFD8-BD56F3EB7D41}" type="pres">
      <dgm:prSet presAssocID="{4E3F355B-97EE-D64E-AFB2-3E12FC420123}" presName="background3" presStyleLbl="node3" presStyleIdx="5" presStyleCnt="7"/>
      <dgm:spPr/>
    </dgm:pt>
    <dgm:pt modelId="{4705348A-96A3-CF4A-83FB-42197B6CAC77}" type="pres">
      <dgm:prSet presAssocID="{4E3F355B-97EE-D64E-AFB2-3E12FC420123}" presName="text3" presStyleLbl="fgAcc3" presStyleIdx="5" presStyleCnt="7">
        <dgm:presLayoutVars>
          <dgm:chPref val="3"/>
        </dgm:presLayoutVars>
      </dgm:prSet>
      <dgm:spPr/>
    </dgm:pt>
    <dgm:pt modelId="{B26935D4-9910-7B4E-8509-0979E5E7F4E7}" type="pres">
      <dgm:prSet presAssocID="{4E3F355B-97EE-D64E-AFB2-3E12FC420123}" presName="hierChild4" presStyleCnt="0"/>
      <dgm:spPr/>
    </dgm:pt>
    <dgm:pt modelId="{CCAF185C-0213-C94A-9E9B-C565EB2FA93B}" type="pres">
      <dgm:prSet presAssocID="{A797B232-E573-1943-BF91-CFA93C4A3674}" presName="Name23" presStyleLbl="parChTrans1D4" presStyleIdx="0" presStyleCnt="4"/>
      <dgm:spPr/>
    </dgm:pt>
    <dgm:pt modelId="{719B5BA0-7BA9-0E45-B63D-394D5F86E427}" type="pres">
      <dgm:prSet presAssocID="{E9E19FC5-E799-414E-B5BD-09F066403E15}" presName="hierRoot4" presStyleCnt="0"/>
      <dgm:spPr/>
    </dgm:pt>
    <dgm:pt modelId="{C97F99FA-0171-104E-A4C8-818465A63A44}" type="pres">
      <dgm:prSet presAssocID="{E9E19FC5-E799-414E-B5BD-09F066403E15}" presName="composite4" presStyleCnt="0"/>
      <dgm:spPr/>
    </dgm:pt>
    <dgm:pt modelId="{B434C444-9406-9D4B-9AD4-360874F6E12C}" type="pres">
      <dgm:prSet presAssocID="{E9E19FC5-E799-414E-B5BD-09F066403E15}" presName="background4" presStyleLbl="node4" presStyleIdx="0" presStyleCnt="4"/>
      <dgm:spPr/>
    </dgm:pt>
    <dgm:pt modelId="{42606C63-2479-0040-92A8-5239C154653E}" type="pres">
      <dgm:prSet presAssocID="{E9E19FC5-E799-414E-B5BD-09F066403E15}" presName="text4" presStyleLbl="fgAcc4" presStyleIdx="0" presStyleCnt="4">
        <dgm:presLayoutVars>
          <dgm:chPref val="3"/>
        </dgm:presLayoutVars>
      </dgm:prSet>
      <dgm:spPr/>
    </dgm:pt>
    <dgm:pt modelId="{C137CCBC-BBC2-8D4D-A8B0-AB9C9A381367}" type="pres">
      <dgm:prSet presAssocID="{E9E19FC5-E799-414E-B5BD-09F066403E15}" presName="hierChild5" presStyleCnt="0"/>
      <dgm:spPr/>
    </dgm:pt>
    <dgm:pt modelId="{16879D74-A206-7D48-887B-77449F610E86}" type="pres">
      <dgm:prSet presAssocID="{7556699E-2C09-3D4B-8603-54FC37B8D34A}" presName="Name23" presStyleLbl="parChTrans1D4" presStyleIdx="1" presStyleCnt="4"/>
      <dgm:spPr/>
    </dgm:pt>
    <dgm:pt modelId="{B8EE0AD0-4525-AD43-B1FD-C8DE0C6B5BE3}" type="pres">
      <dgm:prSet presAssocID="{8346D83B-E427-DC44-BE3C-3B58D509C1BC}" presName="hierRoot4" presStyleCnt="0"/>
      <dgm:spPr/>
    </dgm:pt>
    <dgm:pt modelId="{A97F8E64-0E1A-9C4F-A651-B935798F8DF5}" type="pres">
      <dgm:prSet presAssocID="{8346D83B-E427-DC44-BE3C-3B58D509C1BC}" presName="composite4" presStyleCnt="0"/>
      <dgm:spPr/>
    </dgm:pt>
    <dgm:pt modelId="{0D03A33E-1B8D-4545-817B-2E83B790AE81}" type="pres">
      <dgm:prSet presAssocID="{8346D83B-E427-DC44-BE3C-3B58D509C1BC}" presName="background4" presStyleLbl="node4" presStyleIdx="1" presStyleCnt="4"/>
      <dgm:spPr/>
    </dgm:pt>
    <dgm:pt modelId="{6A996FBA-89CF-5943-9BE9-BC990DC38910}" type="pres">
      <dgm:prSet presAssocID="{8346D83B-E427-DC44-BE3C-3B58D509C1BC}" presName="text4" presStyleLbl="fgAcc4" presStyleIdx="1" presStyleCnt="4">
        <dgm:presLayoutVars>
          <dgm:chPref val="3"/>
        </dgm:presLayoutVars>
      </dgm:prSet>
      <dgm:spPr/>
    </dgm:pt>
    <dgm:pt modelId="{825A4F79-EC52-4D4C-BB11-6EAC2ADE31C3}" type="pres">
      <dgm:prSet presAssocID="{8346D83B-E427-DC44-BE3C-3B58D509C1BC}" presName="hierChild5" presStyleCnt="0"/>
      <dgm:spPr/>
    </dgm:pt>
    <dgm:pt modelId="{82DC4659-2EA2-5A44-A573-7CFB1A9FA427}" type="pres">
      <dgm:prSet presAssocID="{859A60A9-CDFD-E949-A80D-53FE88DDD7BC}" presName="Name23" presStyleLbl="parChTrans1D4" presStyleIdx="2" presStyleCnt="4"/>
      <dgm:spPr/>
    </dgm:pt>
    <dgm:pt modelId="{0375EB26-7D96-8540-84F8-AAEDE7D2F066}" type="pres">
      <dgm:prSet presAssocID="{227CA099-327D-B84B-81D9-2BF0859F1F83}" presName="hierRoot4" presStyleCnt="0"/>
      <dgm:spPr/>
    </dgm:pt>
    <dgm:pt modelId="{A6D6B4EE-4BE3-A540-96E6-F7D6F819679E}" type="pres">
      <dgm:prSet presAssocID="{227CA099-327D-B84B-81D9-2BF0859F1F83}" presName="composite4" presStyleCnt="0"/>
      <dgm:spPr/>
    </dgm:pt>
    <dgm:pt modelId="{EC375E08-0CAA-2F4F-829B-C01695BC02BE}" type="pres">
      <dgm:prSet presAssocID="{227CA099-327D-B84B-81D9-2BF0859F1F83}" presName="background4" presStyleLbl="node4" presStyleIdx="2" presStyleCnt="4"/>
      <dgm:spPr/>
    </dgm:pt>
    <dgm:pt modelId="{D6B00681-75B9-E048-8F8D-5B5F9FC1C1C0}" type="pres">
      <dgm:prSet presAssocID="{227CA099-327D-B84B-81D9-2BF0859F1F83}" presName="text4" presStyleLbl="fgAcc4" presStyleIdx="2" presStyleCnt="4">
        <dgm:presLayoutVars>
          <dgm:chPref val="3"/>
        </dgm:presLayoutVars>
      </dgm:prSet>
      <dgm:spPr/>
    </dgm:pt>
    <dgm:pt modelId="{2DA3BEA1-2535-924E-81FD-82E4042DA63C}" type="pres">
      <dgm:prSet presAssocID="{227CA099-327D-B84B-81D9-2BF0859F1F83}" presName="hierChild5" presStyleCnt="0"/>
      <dgm:spPr/>
    </dgm:pt>
    <dgm:pt modelId="{7B30E6C4-1ED2-4448-96A0-75CAC7D6345C}" type="pres">
      <dgm:prSet presAssocID="{389D52B0-6AE0-4C43-9E71-67D23076CD7D}" presName="Name23" presStyleLbl="parChTrans1D4" presStyleIdx="3" presStyleCnt="4"/>
      <dgm:spPr/>
    </dgm:pt>
    <dgm:pt modelId="{C9F1A643-E7B7-5949-BE59-F1B9ECA2C8A0}" type="pres">
      <dgm:prSet presAssocID="{58E22161-2D7F-5E4E-A6D7-47555DB63968}" presName="hierRoot4" presStyleCnt="0"/>
      <dgm:spPr/>
    </dgm:pt>
    <dgm:pt modelId="{0D162CEA-CBA9-244A-AC07-F92270DEE5F9}" type="pres">
      <dgm:prSet presAssocID="{58E22161-2D7F-5E4E-A6D7-47555DB63968}" presName="composite4" presStyleCnt="0"/>
      <dgm:spPr/>
    </dgm:pt>
    <dgm:pt modelId="{95350326-1CF3-6044-AAE2-C6C6DDFDACAA}" type="pres">
      <dgm:prSet presAssocID="{58E22161-2D7F-5E4E-A6D7-47555DB63968}" presName="background4" presStyleLbl="node4" presStyleIdx="3" presStyleCnt="4"/>
      <dgm:spPr/>
    </dgm:pt>
    <dgm:pt modelId="{2FBCEDB8-E872-D842-8A78-E0E06A3F0899}" type="pres">
      <dgm:prSet presAssocID="{58E22161-2D7F-5E4E-A6D7-47555DB63968}" presName="text4" presStyleLbl="fgAcc4" presStyleIdx="3" presStyleCnt="4">
        <dgm:presLayoutVars>
          <dgm:chPref val="3"/>
        </dgm:presLayoutVars>
      </dgm:prSet>
      <dgm:spPr/>
    </dgm:pt>
    <dgm:pt modelId="{D1230FA8-5BB5-2B41-9344-44A1633A721A}" type="pres">
      <dgm:prSet presAssocID="{58E22161-2D7F-5E4E-A6D7-47555DB63968}" presName="hierChild5" presStyleCnt="0"/>
      <dgm:spPr/>
    </dgm:pt>
    <dgm:pt modelId="{B783B66E-60A9-C540-942A-C34254B49E12}" type="pres">
      <dgm:prSet presAssocID="{A743660A-DE4E-7743-8E33-A414A198BA2F}" presName="Name17" presStyleLbl="parChTrans1D3" presStyleIdx="6" presStyleCnt="7"/>
      <dgm:spPr/>
    </dgm:pt>
    <dgm:pt modelId="{A8CA1F60-DC6E-1C43-8508-8B5A29329890}" type="pres">
      <dgm:prSet presAssocID="{CDCB14CF-5567-DD4A-818C-5C449CA98C24}" presName="hierRoot3" presStyleCnt="0"/>
      <dgm:spPr/>
    </dgm:pt>
    <dgm:pt modelId="{0246927B-F1D6-8D44-A3C8-6C24331EAF53}" type="pres">
      <dgm:prSet presAssocID="{CDCB14CF-5567-DD4A-818C-5C449CA98C24}" presName="composite3" presStyleCnt="0"/>
      <dgm:spPr/>
    </dgm:pt>
    <dgm:pt modelId="{7387BA0D-F907-0941-8DD9-28F6549D54E0}" type="pres">
      <dgm:prSet presAssocID="{CDCB14CF-5567-DD4A-818C-5C449CA98C24}" presName="background3" presStyleLbl="node3" presStyleIdx="6" presStyleCnt="7"/>
      <dgm:spPr/>
    </dgm:pt>
    <dgm:pt modelId="{BADB2EED-4B0B-5847-A42C-82E57A3AE0E0}" type="pres">
      <dgm:prSet presAssocID="{CDCB14CF-5567-DD4A-818C-5C449CA98C24}" presName="text3" presStyleLbl="fgAcc3" presStyleIdx="6" presStyleCnt="7">
        <dgm:presLayoutVars>
          <dgm:chPref val="3"/>
        </dgm:presLayoutVars>
      </dgm:prSet>
      <dgm:spPr/>
    </dgm:pt>
    <dgm:pt modelId="{87737320-CAC4-C045-B6EA-BA255E8F6013}" type="pres">
      <dgm:prSet presAssocID="{CDCB14CF-5567-DD4A-818C-5C449CA98C24}" presName="hierChild4" presStyleCnt="0"/>
      <dgm:spPr/>
    </dgm:pt>
    <dgm:pt modelId="{EE32CA0C-397E-6447-A521-F6351BEC8C6A}" type="pres">
      <dgm:prSet presAssocID="{D8AD0DCE-91C1-C34C-8756-3689FB7D29F6}" presName="Name10" presStyleLbl="parChTrans1D2" presStyleIdx="4" presStyleCnt="6"/>
      <dgm:spPr/>
    </dgm:pt>
    <dgm:pt modelId="{266692D6-18FA-1D48-91A8-5E9253341C3F}" type="pres">
      <dgm:prSet presAssocID="{CD891B58-5BBB-7840-8A97-42BEE51BABE1}" presName="hierRoot2" presStyleCnt="0"/>
      <dgm:spPr/>
    </dgm:pt>
    <dgm:pt modelId="{A7D2D744-27EC-014C-9567-28732D5C9AE3}" type="pres">
      <dgm:prSet presAssocID="{CD891B58-5BBB-7840-8A97-42BEE51BABE1}" presName="composite2" presStyleCnt="0"/>
      <dgm:spPr/>
    </dgm:pt>
    <dgm:pt modelId="{9F69648F-698F-D242-877A-6F1CD15AE67D}" type="pres">
      <dgm:prSet presAssocID="{CD891B58-5BBB-7840-8A97-42BEE51BABE1}" presName="background2" presStyleLbl="node2" presStyleIdx="4" presStyleCnt="6"/>
      <dgm:spPr/>
    </dgm:pt>
    <dgm:pt modelId="{3BC5B91F-93AF-7F46-ACF0-A8BE030875E0}" type="pres">
      <dgm:prSet presAssocID="{CD891B58-5BBB-7840-8A97-42BEE51BABE1}" presName="text2" presStyleLbl="fgAcc2" presStyleIdx="4" presStyleCnt="6">
        <dgm:presLayoutVars>
          <dgm:chPref val="3"/>
        </dgm:presLayoutVars>
      </dgm:prSet>
      <dgm:spPr/>
    </dgm:pt>
    <dgm:pt modelId="{75B622A7-F04D-3E4F-A6CF-73B9A67BA24F}" type="pres">
      <dgm:prSet presAssocID="{CD891B58-5BBB-7840-8A97-42BEE51BABE1}" presName="hierChild3" presStyleCnt="0"/>
      <dgm:spPr/>
    </dgm:pt>
    <dgm:pt modelId="{4C9D3B0D-B958-1740-B614-C4F373BE745A}" type="pres">
      <dgm:prSet presAssocID="{B798298F-587A-A445-AEE9-9E4E6927D4CE}" presName="Name10" presStyleLbl="parChTrans1D2" presStyleIdx="5" presStyleCnt="6"/>
      <dgm:spPr/>
    </dgm:pt>
    <dgm:pt modelId="{82CA0FBA-0282-5D4A-B0AC-5CFF8F6BB09C}" type="pres">
      <dgm:prSet presAssocID="{5C71C1F0-7F5B-B34E-884C-FE0BA73B55FF}" presName="hierRoot2" presStyleCnt="0"/>
      <dgm:spPr/>
    </dgm:pt>
    <dgm:pt modelId="{B32EFA07-6C4E-E44A-BD88-8A6DE477AE0C}" type="pres">
      <dgm:prSet presAssocID="{5C71C1F0-7F5B-B34E-884C-FE0BA73B55FF}" presName="composite2" presStyleCnt="0"/>
      <dgm:spPr/>
    </dgm:pt>
    <dgm:pt modelId="{9D80DB57-B512-BE42-A241-EBE36FD2F2BB}" type="pres">
      <dgm:prSet presAssocID="{5C71C1F0-7F5B-B34E-884C-FE0BA73B55FF}" presName="background2" presStyleLbl="node2" presStyleIdx="5" presStyleCnt="6"/>
      <dgm:spPr/>
    </dgm:pt>
    <dgm:pt modelId="{5A2C8682-A1E2-0042-9137-C5878A600861}" type="pres">
      <dgm:prSet presAssocID="{5C71C1F0-7F5B-B34E-884C-FE0BA73B55FF}" presName="text2" presStyleLbl="fgAcc2" presStyleIdx="5" presStyleCnt="6">
        <dgm:presLayoutVars>
          <dgm:chPref val="3"/>
        </dgm:presLayoutVars>
      </dgm:prSet>
      <dgm:spPr/>
    </dgm:pt>
    <dgm:pt modelId="{13DF5450-81A1-B842-86CC-F31F4540DC01}" type="pres">
      <dgm:prSet presAssocID="{5C71C1F0-7F5B-B34E-884C-FE0BA73B55FF}" presName="hierChild3" presStyleCnt="0"/>
      <dgm:spPr/>
    </dgm:pt>
  </dgm:ptLst>
  <dgm:cxnLst>
    <dgm:cxn modelId="{730DB010-FE43-7046-BABC-646EF3A13F2C}" srcId="{4E3F355B-97EE-D64E-AFB2-3E12FC420123}" destId="{E9E19FC5-E799-414E-B5BD-09F066403E15}" srcOrd="0" destOrd="0" parTransId="{A797B232-E573-1943-BF91-CFA93C4A3674}" sibTransId="{B4A0464A-870C-8941-BA17-890AE0920D21}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FE199719-EF36-2142-B9D2-086D97C7DD54}" type="presOf" srcId="{0D36DD6A-1A6A-C84B-80C2-2D9DEC961618}" destId="{F76AE202-319B-6047-B2D7-72EF5488EFF3}" srcOrd="0" destOrd="0" presId="urn:microsoft.com/office/officeart/2005/8/layout/hierarchy1"/>
    <dgm:cxn modelId="{4195C022-3F38-784A-92B8-688E7342FAE8}" srcId="{0D36DD6A-1A6A-C84B-80C2-2D9DEC961618}" destId="{CDCB14CF-5567-DD4A-818C-5C449CA98C24}" srcOrd="1" destOrd="0" parTransId="{A743660A-DE4E-7743-8E33-A414A198BA2F}" sibTransId="{31988449-8F1F-5346-98A9-46554D18FD66}"/>
    <dgm:cxn modelId="{F1878E24-2F52-7743-8079-6FF82F933E92}" srcId="{67F793D2-CAAC-E447-9656-B73AB2B6DACA}" destId="{2C7CB65C-F455-304E-83AE-2CE7BCEE06D5}" srcOrd="0" destOrd="0" parTransId="{D8968897-74C7-044C-920E-423C29823555}" sibTransId="{A993EC30-13D8-094A-9DAF-C9E6987A3BF4}"/>
    <dgm:cxn modelId="{6C815627-47F7-6E4E-B32F-737FFA45C4F1}" type="presOf" srcId="{D8968897-74C7-044C-920E-423C29823555}" destId="{1365C559-BF23-8E47-B5C2-B96355F703FC}" srcOrd="0" destOrd="0" presId="urn:microsoft.com/office/officeart/2005/8/layout/hierarchy1"/>
    <dgm:cxn modelId="{DDB7972A-BBF5-694A-AD0F-615AAFF1BEF0}" type="presOf" srcId="{7A048717-0F4A-C54D-B3A8-449EDB86A935}" destId="{5C0F888D-EA21-D748-A0C6-57A1069FC324}" srcOrd="0" destOrd="0" presId="urn:microsoft.com/office/officeart/2005/8/layout/hierarchy1"/>
    <dgm:cxn modelId="{36989F2E-CCFE-EC44-8B4F-86E0802B05D8}" type="presOf" srcId="{A797B232-E573-1943-BF91-CFA93C4A3674}" destId="{CCAF185C-0213-C94A-9E9B-C565EB2FA93B}" srcOrd="0" destOrd="0" presId="urn:microsoft.com/office/officeart/2005/8/layout/hierarchy1"/>
    <dgm:cxn modelId="{A0E2BD43-B904-C247-A63C-9463A33BE279}" srcId="{67F793D2-CAAC-E447-9656-B73AB2B6DACA}" destId="{07E64659-22B6-B448-8BF0-B2ED428B6A16}" srcOrd="1" destOrd="0" parTransId="{63424DA6-F4B0-A149-8C2E-73822EA13E67}" sibTransId="{77477C88-DA35-BC48-9464-DFDE26B0E5E5}"/>
    <dgm:cxn modelId="{0BB44B45-EC64-2946-B43A-4B6FEF46ED01}" type="presOf" srcId="{42815E87-1F19-BC4E-A1F7-340972A14D9A}" destId="{C2FDAA31-1D0F-C548-9E1F-E039A880A46B}" srcOrd="0" destOrd="0" presId="urn:microsoft.com/office/officeart/2005/8/layout/hierarchy1"/>
    <dgm:cxn modelId="{47749D46-8BAE-6C47-8C43-55C9B14972B0}" type="presOf" srcId="{A3404747-0338-E046-9E80-0A7EE7F53A2E}" destId="{866DA054-51AB-E849-8124-5AEE4B029D08}" srcOrd="0" destOrd="0" presId="urn:microsoft.com/office/officeart/2005/8/layout/hierarchy1"/>
    <dgm:cxn modelId="{90BCC846-29C5-4E47-A881-3164F103F84E}" srcId="{93D7B672-0D2B-1F44-9606-B039C41AA534}" destId="{2D8FFAA7-0FFC-6B44-B264-B957CD254936}" srcOrd="0" destOrd="0" parTransId="{7A048717-0F4A-C54D-B3A8-449EDB86A935}" sibTransId="{3F7249B5-35A2-CC4C-9AD1-8940188EB204}"/>
    <dgm:cxn modelId="{DD2E274D-A595-F647-9CEA-570F5B38FC95}" type="presOf" srcId="{B798298F-587A-A445-AEE9-9E4E6927D4CE}" destId="{4C9D3B0D-B958-1740-B614-C4F373BE745A}" srcOrd="0" destOrd="0" presId="urn:microsoft.com/office/officeart/2005/8/layout/hierarchy1"/>
    <dgm:cxn modelId="{D9060652-919B-EB47-ACBA-AA2B05FAB090}" srcId="{F784A737-D199-2440-8754-01ADA46C0E99}" destId="{67F793D2-CAAC-E447-9656-B73AB2B6DACA}" srcOrd="1" destOrd="0" parTransId="{735CA886-F237-9A47-B9C4-E86AFA623528}" sibTransId="{1CDB4383-40A6-1149-96C2-19F8EE77FF24}"/>
    <dgm:cxn modelId="{6EC92754-7F07-4947-AEE6-8AF603D97256}" type="presOf" srcId="{D8AD0DCE-91C1-C34C-8756-3689FB7D29F6}" destId="{EE32CA0C-397E-6447-A521-F6351BEC8C6A}" srcOrd="0" destOrd="0" presId="urn:microsoft.com/office/officeart/2005/8/layout/hierarchy1"/>
    <dgm:cxn modelId="{54103354-1F74-6545-A642-B084F4315CE9}" srcId="{D6AB03DB-8479-8F4C-ACD6-56723AEE88B7}" destId="{CD891B58-5BBB-7840-8A97-42BEE51BABE1}" srcOrd="1" destOrd="0" parTransId="{D8AD0DCE-91C1-C34C-8756-3689FB7D29F6}" sibTransId="{679B9C4E-BF89-2C4E-BF35-BC66757ED919}"/>
    <dgm:cxn modelId="{F8467E5F-12D3-0C43-A991-C02B26A46E5C}" type="presOf" srcId="{4E3F355B-97EE-D64E-AFB2-3E12FC420123}" destId="{4705348A-96A3-CF4A-83FB-42197B6CAC77}" srcOrd="0" destOrd="0" presId="urn:microsoft.com/office/officeart/2005/8/layout/hierarchy1"/>
    <dgm:cxn modelId="{9197CF5F-DBD1-D74D-9692-9DF980B5FD5C}" type="presOf" srcId="{D6AB03DB-8479-8F4C-ACD6-56723AEE88B7}" destId="{E1C5DB22-49BA-1B4B-9DCD-5CDB82E01C1A}" srcOrd="0" destOrd="0" presId="urn:microsoft.com/office/officeart/2005/8/layout/hierarchy1"/>
    <dgm:cxn modelId="{BCE4F363-E4BE-A343-B5EB-E91DB6507B28}" type="presOf" srcId="{8346D83B-E427-DC44-BE3C-3B58D509C1BC}" destId="{6A996FBA-89CF-5943-9BE9-BC990DC38910}" srcOrd="0" destOrd="0" presId="urn:microsoft.com/office/officeart/2005/8/layout/hierarchy1"/>
    <dgm:cxn modelId="{A3CB2164-6DEB-504A-94DE-6A3C28CC8A87}" type="presOf" srcId="{735CA886-F237-9A47-B9C4-E86AFA623528}" destId="{380CC993-E684-8B44-88D9-6D5FDFC9FFDB}" srcOrd="0" destOrd="0" presId="urn:microsoft.com/office/officeart/2005/8/layout/hierarchy1"/>
    <dgm:cxn modelId="{0B9BDC74-AEBE-6F4C-ADAC-FD46CFA9DF6B}" srcId="{E9E19FC5-E799-414E-B5BD-09F066403E15}" destId="{8346D83B-E427-DC44-BE3C-3B58D509C1BC}" srcOrd="0" destOrd="0" parTransId="{7556699E-2C09-3D4B-8603-54FC37B8D34A}" sibTransId="{A3254696-AA41-BC45-A4F9-A4B71CE517A9}"/>
    <dgm:cxn modelId="{C9D8AA77-F98D-C14C-AFB8-5152F122C94E}" type="presOf" srcId="{7556699E-2C09-3D4B-8603-54FC37B8D34A}" destId="{16879D74-A206-7D48-887B-77449F610E86}" srcOrd="0" destOrd="0" presId="urn:microsoft.com/office/officeart/2005/8/layout/hierarchy1"/>
    <dgm:cxn modelId="{9839557B-A385-0841-875E-E66980510156}" srcId="{93D7B672-0D2B-1F44-9606-B039C41AA534}" destId="{4C8A333A-08ED-9640-8682-8C19C5208A09}" srcOrd="1" destOrd="0" parTransId="{A3404747-0338-E046-9E80-0A7EE7F53A2E}" sibTransId="{26CCFFAF-0367-DE48-A576-C5AF4A67B99C}"/>
    <dgm:cxn modelId="{E0E86D7C-DA53-EE40-8694-826CA59C3904}" type="presOf" srcId="{3242BE83-73BC-1C48-BE3B-CE1ADBDB8B9C}" destId="{D5432668-ED1D-334F-AB99-2BB3AF8CDE26}" srcOrd="0" destOrd="0" presId="urn:microsoft.com/office/officeart/2005/8/layout/hierarchy1"/>
    <dgm:cxn modelId="{1F81E080-2769-DE4C-BB71-15163B409287}" type="presOf" srcId="{2C7CB65C-F455-304E-83AE-2CE7BCEE06D5}" destId="{610BD35A-42B9-874E-9770-276CBB0DFD09}" srcOrd="0" destOrd="0" presId="urn:microsoft.com/office/officeart/2005/8/layout/hierarchy1"/>
    <dgm:cxn modelId="{9E076183-ACA0-0B49-97CB-3133DECDD739}" type="presOf" srcId="{93D7B672-0D2B-1F44-9606-B039C41AA534}" destId="{8AC9C6FF-21E1-8141-9B9D-60C71C2FDDDD}" srcOrd="0" destOrd="0" presId="urn:microsoft.com/office/officeart/2005/8/layout/hierarchy1"/>
    <dgm:cxn modelId="{F8839689-F623-9F44-9BF7-71B4BC119A23}" srcId="{D6AB03DB-8479-8F4C-ACD6-56723AEE88B7}" destId="{5C71C1F0-7F5B-B34E-884C-FE0BA73B55FF}" srcOrd="2" destOrd="0" parTransId="{B798298F-587A-A445-AEE9-9E4E6927D4CE}" sibTransId="{799108B2-33B4-AA49-AB26-43A2EFE765DE}"/>
    <dgm:cxn modelId="{0C5F0C90-D196-7E4D-828D-362F9072A92D}" type="presOf" srcId="{2D8FFAA7-0FFC-6B44-B264-B957CD254936}" destId="{015968AC-7A84-A842-86C6-35DC617966A5}" srcOrd="0" destOrd="0" presId="urn:microsoft.com/office/officeart/2005/8/layout/hierarchy1"/>
    <dgm:cxn modelId="{AB08E698-0E4B-3E4C-B1A8-668AD81C30C6}" type="presOf" srcId="{389D52B0-6AE0-4C43-9E71-67D23076CD7D}" destId="{7B30E6C4-1ED2-4448-96A0-75CAC7D6345C}" srcOrd="0" destOrd="0" presId="urn:microsoft.com/office/officeart/2005/8/layout/hierarchy1"/>
    <dgm:cxn modelId="{36098D99-7493-044E-A30E-F42CD06A615C}" type="presOf" srcId="{A743660A-DE4E-7743-8E33-A414A198BA2F}" destId="{B783B66E-60A9-C540-942A-C34254B49E12}" srcOrd="0" destOrd="0" presId="urn:microsoft.com/office/officeart/2005/8/layout/hierarchy1"/>
    <dgm:cxn modelId="{37AC0A9C-E622-CB45-868A-E6E948DD3475}" srcId="{68547B46-C040-9D48-878F-4F1F7D3BEDF1}" destId="{F784A737-D199-2440-8754-01ADA46C0E99}" srcOrd="0" destOrd="0" parTransId="{D454EB50-2539-5045-A0FF-061531EA0608}" sibTransId="{BC58F879-524D-9B4C-9572-91820CB5DAB6}"/>
    <dgm:cxn modelId="{9B7A27A1-DADB-EA48-A2C1-61FFDBF74C0A}" type="presOf" srcId="{EC560979-7273-2B4B-895A-729F2BBD6427}" destId="{9523CB57-5202-E94E-AF8C-AFA4C599D608}" srcOrd="0" destOrd="0" presId="urn:microsoft.com/office/officeart/2005/8/layout/hierarchy1"/>
    <dgm:cxn modelId="{EB82FBA1-FC77-EC40-A888-9031E987BE79}" type="presOf" srcId="{CD891B58-5BBB-7840-8A97-42BEE51BABE1}" destId="{3BC5B91F-93AF-7F46-ACF0-A8BE030875E0}" srcOrd="0" destOrd="0" presId="urn:microsoft.com/office/officeart/2005/8/layout/hierarchy1"/>
    <dgm:cxn modelId="{AB2C98A3-DE0B-354A-80CC-5572845E5D98}" type="presOf" srcId="{58E22161-2D7F-5E4E-A6D7-47555DB63968}" destId="{2FBCEDB8-E872-D842-8A78-E0E06A3F0899}" srcOrd="0" destOrd="0" presId="urn:microsoft.com/office/officeart/2005/8/layout/hierarchy1"/>
    <dgm:cxn modelId="{318B64A6-87C0-3C4B-BF4E-E9E7CB4CAD25}" srcId="{D6AB03DB-8479-8F4C-ACD6-56723AEE88B7}" destId="{0D36DD6A-1A6A-C84B-80C2-2D9DEC961618}" srcOrd="0" destOrd="0" parTransId="{9214CEC7-A747-1B44-AB09-5A60E74D9D6C}" sibTransId="{36A62D76-494E-8348-8470-E501292345CF}"/>
    <dgm:cxn modelId="{1DAD49A8-3650-AB41-8278-61471F00F1E8}" type="presOf" srcId="{9214CEC7-A747-1B44-AB09-5A60E74D9D6C}" destId="{779066DB-A773-5E47-9693-824B5F17FC1D}" srcOrd="0" destOrd="0" presId="urn:microsoft.com/office/officeart/2005/8/layout/hierarchy1"/>
    <dgm:cxn modelId="{47CE95A8-4FDA-FB4A-8AA1-8EF9C7287364}" type="presOf" srcId="{4C8A333A-08ED-9640-8682-8C19C5208A09}" destId="{79A13604-89E9-CD43-A382-C0B98DD460BF}" srcOrd="0" destOrd="0" presId="urn:microsoft.com/office/officeart/2005/8/layout/hierarchy1"/>
    <dgm:cxn modelId="{2AB15BB4-7EAC-264D-8F0A-5EA332962F25}" srcId="{F784A737-D199-2440-8754-01ADA46C0E99}" destId="{EC560979-7273-2B4B-895A-729F2BBD6427}" srcOrd="2" destOrd="0" parTransId="{3242BE83-73BC-1C48-BE3B-CE1ADBDB8B9C}" sibTransId="{E7B7198F-69E9-BE49-A0CA-F76E439646BC}"/>
    <dgm:cxn modelId="{7D9456B8-37D9-F84D-9624-CA9FF9B6397E}" srcId="{8346D83B-E427-DC44-BE3C-3B58D509C1BC}" destId="{227CA099-327D-B84B-81D9-2BF0859F1F83}" srcOrd="0" destOrd="0" parTransId="{859A60A9-CDFD-E949-A80D-53FE88DDD7BC}" sibTransId="{9527288A-3963-1C40-9E04-5A6FD98E3D9C}"/>
    <dgm:cxn modelId="{0F7CC8B8-B5E7-1B4C-81ED-EA8BCEE4F2B2}" type="presOf" srcId="{227CA099-327D-B84B-81D9-2BF0859F1F83}" destId="{D6B00681-75B9-E048-8F8D-5B5F9FC1C1C0}" srcOrd="0" destOrd="0" presId="urn:microsoft.com/office/officeart/2005/8/layout/hierarchy1"/>
    <dgm:cxn modelId="{F8132DB9-4357-0E47-AF49-695F01849344}" srcId="{4E3F355B-97EE-D64E-AFB2-3E12FC420123}" destId="{58E22161-2D7F-5E4E-A6D7-47555DB63968}" srcOrd="1" destOrd="0" parTransId="{389D52B0-6AE0-4C43-9E71-67D23076CD7D}" sibTransId="{35AE9399-2264-364C-8D38-B544178CBB54}"/>
    <dgm:cxn modelId="{6476C7BB-7276-5C40-B5F5-C7A2D5906445}" type="presOf" srcId="{F784A737-D199-2440-8754-01ADA46C0E99}" destId="{C711E8D6-2211-A246-AE84-04CE213B7747}" srcOrd="0" destOrd="0" presId="urn:microsoft.com/office/officeart/2005/8/layout/hierarchy1"/>
    <dgm:cxn modelId="{A8B9B1BD-8696-9246-BB0F-B69EBD0E6A00}" type="presOf" srcId="{859A60A9-CDFD-E949-A80D-53FE88DDD7BC}" destId="{82DC4659-2EA2-5A44-A573-7CFB1A9FA427}" srcOrd="0" destOrd="0" presId="urn:microsoft.com/office/officeart/2005/8/layout/hierarchy1"/>
    <dgm:cxn modelId="{5E9171BE-CC66-654A-A1F4-F73251025880}" type="presOf" srcId="{CDCB14CF-5567-DD4A-818C-5C449CA98C24}" destId="{BADB2EED-4B0B-5847-A42C-82E57A3AE0E0}" srcOrd="0" destOrd="0" presId="urn:microsoft.com/office/officeart/2005/8/layout/hierarchy1"/>
    <dgm:cxn modelId="{BFD476BF-AC05-CD47-8181-5DA79E6C9496}" type="presOf" srcId="{E9E19FC5-E799-414E-B5BD-09F066403E15}" destId="{42606C63-2479-0040-92A8-5239C154653E}" srcOrd="0" destOrd="0" presId="urn:microsoft.com/office/officeart/2005/8/layout/hierarchy1"/>
    <dgm:cxn modelId="{879E1EC7-EA2D-F148-838B-316D53BBD8F2}" type="presOf" srcId="{607E0425-958C-E143-9E99-EDD52273A544}" destId="{21FD4DDC-7ABE-994B-AB37-B6800EF12A34}" srcOrd="0" destOrd="0" presId="urn:microsoft.com/office/officeart/2005/8/layout/hierarchy1"/>
    <dgm:cxn modelId="{A41BA7D0-1A27-2749-84FE-87333614D792}" type="presOf" srcId="{63424DA6-F4B0-A149-8C2E-73822EA13E67}" destId="{1A2D12AC-F955-6C48-90C4-E1B9482D8946}" srcOrd="0" destOrd="0" presId="urn:microsoft.com/office/officeart/2005/8/layout/hierarchy1"/>
    <dgm:cxn modelId="{40A94BD7-EB5E-6446-84C5-33C6B4B320E5}" srcId="{0D36DD6A-1A6A-C84B-80C2-2D9DEC961618}" destId="{4E3F355B-97EE-D64E-AFB2-3E12FC420123}" srcOrd="0" destOrd="0" parTransId="{607E0425-958C-E143-9E99-EDD52273A544}" sibTransId="{1299EE27-2F8B-BF48-8395-DE0DF56A9962}"/>
    <dgm:cxn modelId="{D1252DDC-D3CC-034C-AA09-4C40154CC503}" srcId="{F784A737-D199-2440-8754-01ADA46C0E99}" destId="{93D7B672-0D2B-1F44-9606-B039C41AA534}" srcOrd="0" destOrd="0" parTransId="{42815E87-1F19-BC4E-A1F7-340972A14D9A}" sibTransId="{F4F0A1EE-FA2A-3044-A87D-5D2E10142CA4}"/>
    <dgm:cxn modelId="{D6F2CDE3-FBBD-4E49-A9DE-7FB3AEE2FA06}" type="presOf" srcId="{5C71C1F0-7F5B-B34E-884C-FE0BA73B55FF}" destId="{5A2C8682-A1E2-0042-9137-C5878A600861}" srcOrd="0" destOrd="0" presId="urn:microsoft.com/office/officeart/2005/8/layout/hierarchy1"/>
    <dgm:cxn modelId="{72F989EC-69BD-CB43-A2E7-97F0A36DC2FC}" type="presOf" srcId="{DB7663D7-4004-344B-9372-1B58828A7730}" destId="{F41F9A7C-11CD-BF46-B802-7A68DE8C0889}" srcOrd="0" destOrd="0" presId="urn:microsoft.com/office/officeart/2005/8/layout/hierarchy1"/>
    <dgm:cxn modelId="{64538CF0-A7BD-C34D-AC0E-35547DFCE3A4}" srcId="{EC560979-7273-2B4B-895A-729F2BBD6427}" destId="{C07665E6-F031-E242-9A7C-C04F4205668C}" srcOrd="0" destOrd="0" parTransId="{DB7663D7-4004-344B-9372-1B58828A7730}" sibTransId="{30381BA4-1CF8-0446-8D1D-93D1B05F396A}"/>
    <dgm:cxn modelId="{EFC82BF4-DF42-3E42-A8D7-7AA800947A6D}" type="presOf" srcId="{07E64659-22B6-B448-8BF0-B2ED428B6A16}" destId="{8E04E224-F559-C44B-AF9B-939652A83004}" srcOrd="0" destOrd="0" presId="urn:microsoft.com/office/officeart/2005/8/layout/hierarchy1"/>
    <dgm:cxn modelId="{CAA28FF9-7481-CF42-853A-8A3B50D904E5}" type="presOf" srcId="{C07665E6-F031-E242-9A7C-C04F4205668C}" destId="{8AD95C22-CF06-EF42-B1FE-44DC60699E45}" srcOrd="0" destOrd="0" presId="urn:microsoft.com/office/officeart/2005/8/layout/hierarchy1"/>
    <dgm:cxn modelId="{E17723FC-5C23-6B40-B164-1C15005B9A9F}" srcId="{68547B46-C040-9D48-878F-4F1F7D3BEDF1}" destId="{D6AB03DB-8479-8F4C-ACD6-56723AEE88B7}" srcOrd="1" destOrd="0" parTransId="{18AE8AD6-6CE6-1946-A691-28BC18B13384}" sibTransId="{1AD6AE77-8748-6443-817C-0962FFEEE201}"/>
    <dgm:cxn modelId="{8B0532FF-2199-8A4F-A787-A4DC89CB7BA3}" type="presOf" srcId="{67F793D2-CAAC-E447-9656-B73AB2B6DACA}" destId="{EC653148-A9AB-D540-8515-D15B63A8F9FD}" srcOrd="0" destOrd="0" presId="urn:microsoft.com/office/officeart/2005/8/layout/hierarchy1"/>
    <dgm:cxn modelId="{08804FF8-2349-E248-A20B-C1FA9D56C021}" type="presParOf" srcId="{0C7C20C9-23C2-7043-B149-ED5D77BCA347}" destId="{2D729744-38AF-1C40-A798-3D5ED8710FC3}" srcOrd="0" destOrd="0" presId="urn:microsoft.com/office/officeart/2005/8/layout/hierarchy1"/>
    <dgm:cxn modelId="{AFAB1A70-B290-AF41-947B-9F7ED74A5B7A}" type="presParOf" srcId="{2D729744-38AF-1C40-A798-3D5ED8710FC3}" destId="{39D734D9-99FB-B14E-A8DF-558C1042020D}" srcOrd="0" destOrd="0" presId="urn:microsoft.com/office/officeart/2005/8/layout/hierarchy1"/>
    <dgm:cxn modelId="{ABF4FDB8-CAFF-924B-9856-075249017667}" type="presParOf" srcId="{39D734D9-99FB-B14E-A8DF-558C1042020D}" destId="{8FBFE5FD-AE2E-7748-9C40-E9299BE966C8}" srcOrd="0" destOrd="0" presId="urn:microsoft.com/office/officeart/2005/8/layout/hierarchy1"/>
    <dgm:cxn modelId="{0F491ED5-8BC5-D64D-9785-1E1BDD5702BD}" type="presParOf" srcId="{39D734D9-99FB-B14E-A8DF-558C1042020D}" destId="{C711E8D6-2211-A246-AE84-04CE213B7747}" srcOrd="1" destOrd="0" presId="urn:microsoft.com/office/officeart/2005/8/layout/hierarchy1"/>
    <dgm:cxn modelId="{F48A2225-1F32-4046-93BD-DD5E0697181F}" type="presParOf" srcId="{2D729744-38AF-1C40-A798-3D5ED8710FC3}" destId="{1A85A81E-FA8F-9F4A-8B8B-5344474CC5F7}" srcOrd="1" destOrd="0" presId="urn:microsoft.com/office/officeart/2005/8/layout/hierarchy1"/>
    <dgm:cxn modelId="{7E6A7F01-7FE8-F148-90F2-165A57BDF883}" type="presParOf" srcId="{1A85A81E-FA8F-9F4A-8B8B-5344474CC5F7}" destId="{C2FDAA31-1D0F-C548-9E1F-E039A880A46B}" srcOrd="0" destOrd="0" presId="urn:microsoft.com/office/officeart/2005/8/layout/hierarchy1"/>
    <dgm:cxn modelId="{094B38E8-6345-374A-AAE2-F9F92D6F1992}" type="presParOf" srcId="{1A85A81E-FA8F-9F4A-8B8B-5344474CC5F7}" destId="{784DCB38-F75B-1142-869A-3C5090A4C889}" srcOrd="1" destOrd="0" presId="urn:microsoft.com/office/officeart/2005/8/layout/hierarchy1"/>
    <dgm:cxn modelId="{4ACE8F4F-0DE8-7B45-BCA5-039FDD66DA0D}" type="presParOf" srcId="{784DCB38-F75B-1142-869A-3C5090A4C889}" destId="{D1998335-C53C-9649-8E15-89B092A4A0EA}" srcOrd="0" destOrd="0" presId="urn:microsoft.com/office/officeart/2005/8/layout/hierarchy1"/>
    <dgm:cxn modelId="{3493FE72-AA14-FD42-B4FC-B2246F5FB769}" type="presParOf" srcId="{D1998335-C53C-9649-8E15-89B092A4A0EA}" destId="{521A82C4-94B6-9549-BEB4-8ED1493EE4BD}" srcOrd="0" destOrd="0" presId="urn:microsoft.com/office/officeart/2005/8/layout/hierarchy1"/>
    <dgm:cxn modelId="{2DD0D6C7-B3A3-7C4D-8CCF-F35DDDC57A90}" type="presParOf" srcId="{D1998335-C53C-9649-8E15-89B092A4A0EA}" destId="{8AC9C6FF-21E1-8141-9B9D-60C71C2FDDDD}" srcOrd="1" destOrd="0" presId="urn:microsoft.com/office/officeart/2005/8/layout/hierarchy1"/>
    <dgm:cxn modelId="{2B00F05B-AD3A-574B-A53C-888DC1469E60}" type="presParOf" srcId="{784DCB38-F75B-1142-869A-3C5090A4C889}" destId="{58398568-DCDD-DC42-AC7C-589378A5207E}" srcOrd="1" destOrd="0" presId="urn:microsoft.com/office/officeart/2005/8/layout/hierarchy1"/>
    <dgm:cxn modelId="{5D305C1C-5759-9A49-938D-599C09E6933C}" type="presParOf" srcId="{58398568-DCDD-DC42-AC7C-589378A5207E}" destId="{5C0F888D-EA21-D748-A0C6-57A1069FC324}" srcOrd="0" destOrd="0" presId="urn:microsoft.com/office/officeart/2005/8/layout/hierarchy1"/>
    <dgm:cxn modelId="{C7EFCD70-3D15-484D-87E8-595677D1825E}" type="presParOf" srcId="{58398568-DCDD-DC42-AC7C-589378A5207E}" destId="{30527272-BB2D-3646-8747-3CE8A8A3EA93}" srcOrd="1" destOrd="0" presId="urn:microsoft.com/office/officeart/2005/8/layout/hierarchy1"/>
    <dgm:cxn modelId="{1A0C1CC7-3775-7043-8F1A-44DB743D261B}" type="presParOf" srcId="{30527272-BB2D-3646-8747-3CE8A8A3EA93}" destId="{AFC58678-0FE0-974C-A888-35FA21B38767}" srcOrd="0" destOrd="0" presId="urn:microsoft.com/office/officeart/2005/8/layout/hierarchy1"/>
    <dgm:cxn modelId="{66096396-B861-A043-A58C-67F4A3A96AC1}" type="presParOf" srcId="{AFC58678-0FE0-974C-A888-35FA21B38767}" destId="{4431D4C8-7701-284A-B54A-6AB8D8B9DED6}" srcOrd="0" destOrd="0" presId="urn:microsoft.com/office/officeart/2005/8/layout/hierarchy1"/>
    <dgm:cxn modelId="{D9D6E3DB-65CE-1047-9B06-D6A52B897AE1}" type="presParOf" srcId="{AFC58678-0FE0-974C-A888-35FA21B38767}" destId="{015968AC-7A84-A842-86C6-35DC617966A5}" srcOrd="1" destOrd="0" presId="urn:microsoft.com/office/officeart/2005/8/layout/hierarchy1"/>
    <dgm:cxn modelId="{35B3FCD3-A7B0-F44E-8AC7-2EC93482F98D}" type="presParOf" srcId="{30527272-BB2D-3646-8747-3CE8A8A3EA93}" destId="{811769A0-9F88-254F-BA36-52BFD57F1625}" srcOrd="1" destOrd="0" presId="urn:microsoft.com/office/officeart/2005/8/layout/hierarchy1"/>
    <dgm:cxn modelId="{20BC270A-04A0-1F4A-AE7B-0FF29093D277}" type="presParOf" srcId="{58398568-DCDD-DC42-AC7C-589378A5207E}" destId="{866DA054-51AB-E849-8124-5AEE4B029D08}" srcOrd="2" destOrd="0" presId="urn:microsoft.com/office/officeart/2005/8/layout/hierarchy1"/>
    <dgm:cxn modelId="{B0905359-CEF5-8542-B006-2BA5BD98AF98}" type="presParOf" srcId="{58398568-DCDD-DC42-AC7C-589378A5207E}" destId="{58FD496A-BD90-4148-9AF9-7591884C5A93}" srcOrd="3" destOrd="0" presId="urn:microsoft.com/office/officeart/2005/8/layout/hierarchy1"/>
    <dgm:cxn modelId="{2363B99A-7763-1D44-9921-608B1520024F}" type="presParOf" srcId="{58FD496A-BD90-4148-9AF9-7591884C5A93}" destId="{0F37FDA6-FCE1-B148-AD4A-B0BECDF304B1}" srcOrd="0" destOrd="0" presId="urn:microsoft.com/office/officeart/2005/8/layout/hierarchy1"/>
    <dgm:cxn modelId="{31088912-7FC7-3B4F-8CF5-D9CC8D8EED4C}" type="presParOf" srcId="{0F37FDA6-FCE1-B148-AD4A-B0BECDF304B1}" destId="{AD0707E7-7BE6-D24A-847D-A9B3BAF9356B}" srcOrd="0" destOrd="0" presId="urn:microsoft.com/office/officeart/2005/8/layout/hierarchy1"/>
    <dgm:cxn modelId="{D7004FF9-7502-FC4F-9A28-D1765A238498}" type="presParOf" srcId="{0F37FDA6-FCE1-B148-AD4A-B0BECDF304B1}" destId="{79A13604-89E9-CD43-A382-C0B98DD460BF}" srcOrd="1" destOrd="0" presId="urn:microsoft.com/office/officeart/2005/8/layout/hierarchy1"/>
    <dgm:cxn modelId="{EFD4377A-6D14-264F-B22C-12B6CBD04B9D}" type="presParOf" srcId="{58FD496A-BD90-4148-9AF9-7591884C5A93}" destId="{BCE6A845-DA90-DC42-90C5-E7BFA663E058}" srcOrd="1" destOrd="0" presId="urn:microsoft.com/office/officeart/2005/8/layout/hierarchy1"/>
    <dgm:cxn modelId="{FEC235CA-538B-204C-8CF3-8CBDE23BCB11}" type="presParOf" srcId="{1A85A81E-FA8F-9F4A-8B8B-5344474CC5F7}" destId="{380CC993-E684-8B44-88D9-6D5FDFC9FFDB}" srcOrd="2" destOrd="0" presId="urn:microsoft.com/office/officeart/2005/8/layout/hierarchy1"/>
    <dgm:cxn modelId="{EE3F3169-AD82-824C-9904-779C1D069AD1}" type="presParOf" srcId="{1A85A81E-FA8F-9F4A-8B8B-5344474CC5F7}" destId="{280FFD96-3D5F-FF46-9757-0C26A6DF2B86}" srcOrd="3" destOrd="0" presId="urn:microsoft.com/office/officeart/2005/8/layout/hierarchy1"/>
    <dgm:cxn modelId="{F606D233-BB6E-1B46-8C8C-05E29F37E2EA}" type="presParOf" srcId="{280FFD96-3D5F-FF46-9757-0C26A6DF2B86}" destId="{3B691C4D-DFA3-574C-AAB3-2D268664EECE}" srcOrd="0" destOrd="0" presId="urn:microsoft.com/office/officeart/2005/8/layout/hierarchy1"/>
    <dgm:cxn modelId="{5060ABCD-4939-BB4E-BC16-5483CAB2717A}" type="presParOf" srcId="{3B691C4D-DFA3-574C-AAB3-2D268664EECE}" destId="{4FB0776D-2BF6-1D4A-8803-921F732D68D3}" srcOrd="0" destOrd="0" presId="urn:microsoft.com/office/officeart/2005/8/layout/hierarchy1"/>
    <dgm:cxn modelId="{F4FFD3ED-2661-9B4E-BCA4-A6D939AC4084}" type="presParOf" srcId="{3B691C4D-DFA3-574C-AAB3-2D268664EECE}" destId="{EC653148-A9AB-D540-8515-D15B63A8F9FD}" srcOrd="1" destOrd="0" presId="urn:microsoft.com/office/officeart/2005/8/layout/hierarchy1"/>
    <dgm:cxn modelId="{F6B1BCD9-567D-FA4A-B670-C2531D88B41B}" type="presParOf" srcId="{280FFD96-3D5F-FF46-9757-0C26A6DF2B86}" destId="{A85A3510-24B5-2340-8298-249236213232}" srcOrd="1" destOrd="0" presId="urn:microsoft.com/office/officeart/2005/8/layout/hierarchy1"/>
    <dgm:cxn modelId="{316F7F35-EEBF-FA41-B2A9-C20EA7E3768F}" type="presParOf" srcId="{A85A3510-24B5-2340-8298-249236213232}" destId="{1365C559-BF23-8E47-B5C2-B96355F703FC}" srcOrd="0" destOrd="0" presId="urn:microsoft.com/office/officeart/2005/8/layout/hierarchy1"/>
    <dgm:cxn modelId="{26BCAB4F-C29D-3746-A1BC-EAF4132CEFC5}" type="presParOf" srcId="{A85A3510-24B5-2340-8298-249236213232}" destId="{754D5B74-B075-FE42-8DCA-815F700C931D}" srcOrd="1" destOrd="0" presId="urn:microsoft.com/office/officeart/2005/8/layout/hierarchy1"/>
    <dgm:cxn modelId="{E1FE058B-D09F-D64A-95B4-16662B5C5AF6}" type="presParOf" srcId="{754D5B74-B075-FE42-8DCA-815F700C931D}" destId="{C43D6726-D581-D448-A688-4AD3137C731D}" srcOrd="0" destOrd="0" presId="urn:microsoft.com/office/officeart/2005/8/layout/hierarchy1"/>
    <dgm:cxn modelId="{A815D043-32B9-DA4F-B86C-EF874BE03DEE}" type="presParOf" srcId="{C43D6726-D581-D448-A688-4AD3137C731D}" destId="{37968ED4-2BBD-8A49-8A56-18998BCC75A6}" srcOrd="0" destOrd="0" presId="urn:microsoft.com/office/officeart/2005/8/layout/hierarchy1"/>
    <dgm:cxn modelId="{964CFF95-0FFF-B94B-BD90-0752DF5638CE}" type="presParOf" srcId="{C43D6726-D581-D448-A688-4AD3137C731D}" destId="{610BD35A-42B9-874E-9770-276CBB0DFD09}" srcOrd="1" destOrd="0" presId="urn:microsoft.com/office/officeart/2005/8/layout/hierarchy1"/>
    <dgm:cxn modelId="{1599CC3C-4CE0-144A-AB09-72B00D943732}" type="presParOf" srcId="{754D5B74-B075-FE42-8DCA-815F700C931D}" destId="{9DD16ACC-113C-E348-AA0E-0DFE73303CD6}" srcOrd="1" destOrd="0" presId="urn:microsoft.com/office/officeart/2005/8/layout/hierarchy1"/>
    <dgm:cxn modelId="{93573FF4-1FED-3844-8328-B7073A670281}" type="presParOf" srcId="{A85A3510-24B5-2340-8298-249236213232}" destId="{1A2D12AC-F955-6C48-90C4-E1B9482D8946}" srcOrd="2" destOrd="0" presId="urn:microsoft.com/office/officeart/2005/8/layout/hierarchy1"/>
    <dgm:cxn modelId="{FF850E24-51A8-D04D-A0B4-34D01A459703}" type="presParOf" srcId="{A85A3510-24B5-2340-8298-249236213232}" destId="{F5EA402E-9FF2-CE41-93A0-462B1B1FC262}" srcOrd="3" destOrd="0" presId="urn:microsoft.com/office/officeart/2005/8/layout/hierarchy1"/>
    <dgm:cxn modelId="{15410FAE-2BC5-194A-8CBD-EB73AC1C7314}" type="presParOf" srcId="{F5EA402E-9FF2-CE41-93A0-462B1B1FC262}" destId="{B8682462-8DC4-ED40-A689-CBFB915E6335}" srcOrd="0" destOrd="0" presId="urn:microsoft.com/office/officeart/2005/8/layout/hierarchy1"/>
    <dgm:cxn modelId="{BADAC0CD-1CBA-914E-800E-6FC6CC147F77}" type="presParOf" srcId="{B8682462-8DC4-ED40-A689-CBFB915E6335}" destId="{FAF2EB4C-B895-1E4A-A99C-9493CADC9CF1}" srcOrd="0" destOrd="0" presId="urn:microsoft.com/office/officeart/2005/8/layout/hierarchy1"/>
    <dgm:cxn modelId="{6C16C855-89A1-6147-B742-2980A8716160}" type="presParOf" srcId="{B8682462-8DC4-ED40-A689-CBFB915E6335}" destId="{8E04E224-F559-C44B-AF9B-939652A83004}" srcOrd="1" destOrd="0" presId="urn:microsoft.com/office/officeart/2005/8/layout/hierarchy1"/>
    <dgm:cxn modelId="{D80640F6-5F4D-3843-AE23-8C62C9E60BA5}" type="presParOf" srcId="{F5EA402E-9FF2-CE41-93A0-462B1B1FC262}" destId="{7FC74BA4-AEEA-D34D-AB34-89C67982D8BF}" srcOrd="1" destOrd="0" presId="urn:microsoft.com/office/officeart/2005/8/layout/hierarchy1"/>
    <dgm:cxn modelId="{3304578E-826A-7C42-A2A4-CEC41354AA37}" type="presParOf" srcId="{1A85A81E-FA8F-9F4A-8B8B-5344474CC5F7}" destId="{D5432668-ED1D-334F-AB99-2BB3AF8CDE26}" srcOrd="4" destOrd="0" presId="urn:microsoft.com/office/officeart/2005/8/layout/hierarchy1"/>
    <dgm:cxn modelId="{83CB9E35-05D3-FD42-9091-068FF57D856C}" type="presParOf" srcId="{1A85A81E-FA8F-9F4A-8B8B-5344474CC5F7}" destId="{CCD7EFC6-905A-D840-A1E2-3F4A44A593A5}" srcOrd="5" destOrd="0" presId="urn:microsoft.com/office/officeart/2005/8/layout/hierarchy1"/>
    <dgm:cxn modelId="{2335BAC2-B6DE-6F4E-BB78-260D0039638F}" type="presParOf" srcId="{CCD7EFC6-905A-D840-A1E2-3F4A44A593A5}" destId="{1C852EA0-536E-6D48-B872-91ACCFA60486}" srcOrd="0" destOrd="0" presId="urn:microsoft.com/office/officeart/2005/8/layout/hierarchy1"/>
    <dgm:cxn modelId="{712A065F-5C34-4243-9692-642E0DDE571E}" type="presParOf" srcId="{1C852EA0-536E-6D48-B872-91ACCFA60486}" destId="{C0458005-87E8-3843-AA71-2A3C1684604C}" srcOrd="0" destOrd="0" presId="urn:microsoft.com/office/officeart/2005/8/layout/hierarchy1"/>
    <dgm:cxn modelId="{9CA9A598-15B1-9F42-A78F-355CB97107AC}" type="presParOf" srcId="{1C852EA0-536E-6D48-B872-91ACCFA60486}" destId="{9523CB57-5202-E94E-AF8C-AFA4C599D608}" srcOrd="1" destOrd="0" presId="urn:microsoft.com/office/officeart/2005/8/layout/hierarchy1"/>
    <dgm:cxn modelId="{059610F8-98DC-B344-92D5-D9A236DBE060}" type="presParOf" srcId="{CCD7EFC6-905A-D840-A1E2-3F4A44A593A5}" destId="{10C5AFDB-7421-B84A-9B6B-27487752BB75}" srcOrd="1" destOrd="0" presId="urn:microsoft.com/office/officeart/2005/8/layout/hierarchy1"/>
    <dgm:cxn modelId="{64A13524-2EA3-A640-A4AE-D9105DE4B341}" type="presParOf" srcId="{10C5AFDB-7421-B84A-9B6B-27487752BB75}" destId="{F41F9A7C-11CD-BF46-B802-7A68DE8C0889}" srcOrd="0" destOrd="0" presId="urn:microsoft.com/office/officeart/2005/8/layout/hierarchy1"/>
    <dgm:cxn modelId="{B09A9525-2E98-7B4D-AD46-ACB526A31178}" type="presParOf" srcId="{10C5AFDB-7421-B84A-9B6B-27487752BB75}" destId="{525D8C63-166B-7C4D-BEE4-B5687D9F6BAC}" srcOrd="1" destOrd="0" presId="urn:microsoft.com/office/officeart/2005/8/layout/hierarchy1"/>
    <dgm:cxn modelId="{59CD0FC9-701C-2642-93BF-904EF4BE046B}" type="presParOf" srcId="{525D8C63-166B-7C4D-BEE4-B5687D9F6BAC}" destId="{A4131AB8-170B-994E-8326-788C78F89C48}" srcOrd="0" destOrd="0" presId="urn:microsoft.com/office/officeart/2005/8/layout/hierarchy1"/>
    <dgm:cxn modelId="{6631CA35-C7AF-5A41-B95C-652680D30A3C}" type="presParOf" srcId="{A4131AB8-170B-994E-8326-788C78F89C48}" destId="{F89AE440-B51A-B84C-BAD1-4719BC7DED67}" srcOrd="0" destOrd="0" presId="urn:microsoft.com/office/officeart/2005/8/layout/hierarchy1"/>
    <dgm:cxn modelId="{38E925B1-1574-374E-B006-6216DAFAE978}" type="presParOf" srcId="{A4131AB8-170B-994E-8326-788C78F89C48}" destId="{8AD95C22-CF06-EF42-B1FE-44DC60699E45}" srcOrd="1" destOrd="0" presId="urn:microsoft.com/office/officeart/2005/8/layout/hierarchy1"/>
    <dgm:cxn modelId="{3C05D31A-4F80-4642-8442-43E71B66E80B}" type="presParOf" srcId="{525D8C63-166B-7C4D-BEE4-B5687D9F6BAC}" destId="{F8A52C01-CF7E-6248-91A8-2E188B1B71D9}" srcOrd="1" destOrd="0" presId="urn:microsoft.com/office/officeart/2005/8/layout/hierarchy1"/>
    <dgm:cxn modelId="{AAB191A8-9B9B-8949-B9A6-5E6068E77E2B}" type="presParOf" srcId="{0C7C20C9-23C2-7043-B149-ED5D77BCA347}" destId="{9F726B33-8568-5543-A277-7EC736D79D9F}" srcOrd="1" destOrd="0" presId="urn:microsoft.com/office/officeart/2005/8/layout/hierarchy1"/>
    <dgm:cxn modelId="{BECB0F21-E3A6-7347-A6D6-99BD367FDDEA}" type="presParOf" srcId="{9F726B33-8568-5543-A277-7EC736D79D9F}" destId="{7CAFC07B-9800-3E46-9D2B-0E4E3A24E1DE}" srcOrd="0" destOrd="0" presId="urn:microsoft.com/office/officeart/2005/8/layout/hierarchy1"/>
    <dgm:cxn modelId="{0B9DA65D-30E2-4745-B4C8-0D969BB94054}" type="presParOf" srcId="{7CAFC07B-9800-3E46-9D2B-0E4E3A24E1DE}" destId="{793A0EA4-C879-E847-BC44-B408BB87EE9B}" srcOrd="0" destOrd="0" presId="urn:microsoft.com/office/officeart/2005/8/layout/hierarchy1"/>
    <dgm:cxn modelId="{D4B5A244-7C74-9245-8F68-431C5AEBF5BF}" type="presParOf" srcId="{7CAFC07B-9800-3E46-9D2B-0E4E3A24E1DE}" destId="{E1C5DB22-49BA-1B4B-9DCD-5CDB82E01C1A}" srcOrd="1" destOrd="0" presId="urn:microsoft.com/office/officeart/2005/8/layout/hierarchy1"/>
    <dgm:cxn modelId="{2D9E75F1-DB4D-EE47-9599-A1A037FA1B46}" type="presParOf" srcId="{9F726B33-8568-5543-A277-7EC736D79D9F}" destId="{9D81702B-3B00-CC47-A4B7-A67E4BDD9636}" srcOrd="1" destOrd="0" presId="urn:microsoft.com/office/officeart/2005/8/layout/hierarchy1"/>
    <dgm:cxn modelId="{2BDBAF86-6E52-8049-81B6-E0D2475988A0}" type="presParOf" srcId="{9D81702B-3B00-CC47-A4B7-A67E4BDD9636}" destId="{779066DB-A773-5E47-9693-824B5F17FC1D}" srcOrd="0" destOrd="0" presId="urn:microsoft.com/office/officeart/2005/8/layout/hierarchy1"/>
    <dgm:cxn modelId="{F000A55A-4325-C248-87DB-4545BFEDED22}" type="presParOf" srcId="{9D81702B-3B00-CC47-A4B7-A67E4BDD9636}" destId="{DCDD7D41-1BFD-224B-9B8F-5C6CB9D72E3F}" srcOrd="1" destOrd="0" presId="urn:microsoft.com/office/officeart/2005/8/layout/hierarchy1"/>
    <dgm:cxn modelId="{D995812F-D73D-4743-A0EA-B890DC75D32F}" type="presParOf" srcId="{DCDD7D41-1BFD-224B-9B8F-5C6CB9D72E3F}" destId="{9C89326F-BA2A-6349-B33B-A9A82931A329}" srcOrd="0" destOrd="0" presId="urn:microsoft.com/office/officeart/2005/8/layout/hierarchy1"/>
    <dgm:cxn modelId="{6E3E4CD6-4A3C-D341-B46F-05D3190014BE}" type="presParOf" srcId="{9C89326F-BA2A-6349-B33B-A9A82931A329}" destId="{FBD06BAA-179E-074B-A5B8-4A5E12FFC0ED}" srcOrd="0" destOrd="0" presId="urn:microsoft.com/office/officeart/2005/8/layout/hierarchy1"/>
    <dgm:cxn modelId="{B25EE18A-09D5-C343-8F3A-69F53BC06B8F}" type="presParOf" srcId="{9C89326F-BA2A-6349-B33B-A9A82931A329}" destId="{F76AE202-319B-6047-B2D7-72EF5488EFF3}" srcOrd="1" destOrd="0" presId="urn:microsoft.com/office/officeart/2005/8/layout/hierarchy1"/>
    <dgm:cxn modelId="{94E579A0-411E-BA42-950B-470591CFD1D9}" type="presParOf" srcId="{DCDD7D41-1BFD-224B-9B8F-5C6CB9D72E3F}" destId="{3DCFF066-57B5-3749-A44A-5CA3297B2B89}" srcOrd="1" destOrd="0" presId="urn:microsoft.com/office/officeart/2005/8/layout/hierarchy1"/>
    <dgm:cxn modelId="{6A738BBB-C539-654C-AC1D-C5535BEB7BB4}" type="presParOf" srcId="{3DCFF066-57B5-3749-A44A-5CA3297B2B89}" destId="{21FD4DDC-7ABE-994B-AB37-B6800EF12A34}" srcOrd="0" destOrd="0" presId="urn:microsoft.com/office/officeart/2005/8/layout/hierarchy1"/>
    <dgm:cxn modelId="{3D566505-AC0D-8C4F-984C-E6245E249471}" type="presParOf" srcId="{3DCFF066-57B5-3749-A44A-5CA3297B2B89}" destId="{8E269AE7-A6BC-5449-A278-EA9E2D9D00B3}" srcOrd="1" destOrd="0" presId="urn:microsoft.com/office/officeart/2005/8/layout/hierarchy1"/>
    <dgm:cxn modelId="{45EE1476-EA30-F143-8EC2-DDD17D628BBC}" type="presParOf" srcId="{8E269AE7-A6BC-5449-A278-EA9E2D9D00B3}" destId="{46BFE81F-EF31-9149-AE6D-32572679B69D}" srcOrd="0" destOrd="0" presId="urn:microsoft.com/office/officeart/2005/8/layout/hierarchy1"/>
    <dgm:cxn modelId="{441CDEA0-23D5-BB4F-B323-CA41E31922D1}" type="presParOf" srcId="{46BFE81F-EF31-9149-AE6D-32572679B69D}" destId="{837837A0-A3E6-6D4A-AFD8-BD56F3EB7D41}" srcOrd="0" destOrd="0" presId="urn:microsoft.com/office/officeart/2005/8/layout/hierarchy1"/>
    <dgm:cxn modelId="{338C8FEB-26A8-FF4C-852C-935A4FB36A39}" type="presParOf" srcId="{46BFE81F-EF31-9149-AE6D-32572679B69D}" destId="{4705348A-96A3-CF4A-83FB-42197B6CAC77}" srcOrd="1" destOrd="0" presId="urn:microsoft.com/office/officeart/2005/8/layout/hierarchy1"/>
    <dgm:cxn modelId="{44EDA50B-72E2-9E49-A065-9D32B8C9FD9C}" type="presParOf" srcId="{8E269AE7-A6BC-5449-A278-EA9E2D9D00B3}" destId="{B26935D4-9910-7B4E-8509-0979E5E7F4E7}" srcOrd="1" destOrd="0" presId="urn:microsoft.com/office/officeart/2005/8/layout/hierarchy1"/>
    <dgm:cxn modelId="{501E837D-0C4E-1943-8576-4696FCAD5EE5}" type="presParOf" srcId="{B26935D4-9910-7B4E-8509-0979E5E7F4E7}" destId="{CCAF185C-0213-C94A-9E9B-C565EB2FA93B}" srcOrd="0" destOrd="0" presId="urn:microsoft.com/office/officeart/2005/8/layout/hierarchy1"/>
    <dgm:cxn modelId="{3E3DB9FD-5CD0-BA43-AF2A-524ECE5EF911}" type="presParOf" srcId="{B26935D4-9910-7B4E-8509-0979E5E7F4E7}" destId="{719B5BA0-7BA9-0E45-B63D-394D5F86E427}" srcOrd="1" destOrd="0" presId="urn:microsoft.com/office/officeart/2005/8/layout/hierarchy1"/>
    <dgm:cxn modelId="{1AAE94DF-9DF1-8143-9095-14794F9FD501}" type="presParOf" srcId="{719B5BA0-7BA9-0E45-B63D-394D5F86E427}" destId="{C97F99FA-0171-104E-A4C8-818465A63A44}" srcOrd="0" destOrd="0" presId="urn:microsoft.com/office/officeart/2005/8/layout/hierarchy1"/>
    <dgm:cxn modelId="{85A1B060-4DA4-AD4F-A757-1522EBD5343E}" type="presParOf" srcId="{C97F99FA-0171-104E-A4C8-818465A63A44}" destId="{B434C444-9406-9D4B-9AD4-360874F6E12C}" srcOrd="0" destOrd="0" presId="urn:microsoft.com/office/officeart/2005/8/layout/hierarchy1"/>
    <dgm:cxn modelId="{F366AAA1-B651-BC4A-AE5A-5BA2EE7C124C}" type="presParOf" srcId="{C97F99FA-0171-104E-A4C8-818465A63A44}" destId="{42606C63-2479-0040-92A8-5239C154653E}" srcOrd="1" destOrd="0" presId="urn:microsoft.com/office/officeart/2005/8/layout/hierarchy1"/>
    <dgm:cxn modelId="{D1E23F47-0C2B-814D-9292-747D72C55E25}" type="presParOf" srcId="{719B5BA0-7BA9-0E45-B63D-394D5F86E427}" destId="{C137CCBC-BBC2-8D4D-A8B0-AB9C9A381367}" srcOrd="1" destOrd="0" presId="urn:microsoft.com/office/officeart/2005/8/layout/hierarchy1"/>
    <dgm:cxn modelId="{4FCE9578-4C81-724F-B000-D2CA7904BD52}" type="presParOf" srcId="{C137CCBC-BBC2-8D4D-A8B0-AB9C9A381367}" destId="{16879D74-A206-7D48-887B-77449F610E86}" srcOrd="0" destOrd="0" presId="urn:microsoft.com/office/officeart/2005/8/layout/hierarchy1"/>
    <dgm:cxn modelId="{339FEEA3-B8D1-1745-BFBA-DF74244B4553}" type="presParOf" srcId="{C137CCBC-BBC2-8D4D-A8B0-AB9C9A381367}" destId="{B8EE0AD0-4525-AD43-B1FD-C8DE0C6B5BE3}" srcOrd="1" destOrd="0" presId="urn:microsoft.com/office/officeart/2005/8/layout/hierarchy1"/>
    <dgm:cxn modelId="{50493004-31EE-9D49-A414-64DCF148557D}" type="presParOf" srcId="{B8EE0AD0-4525-AD43-B1FD-C8DE0C6B5BE3}" destId="{A97F8E64-0E1A-9C4F-A651-B935798F8DF5}" srcOrd="0" destOrd="0" presId="urn:microsoft.com/office/officeart/2005/8/layout/hierarchy1"/>
    <dgm:cxn modelId="{5340FF44-AFF9-0144-AD17-82B712B03CA9}" type="presParOf" srcId="{A97F8E64-0E1A-9C4F-A651-B935798F8DF5}" destId="{0D03A33E-1B8D-4545-817B-2E83B790AE81}" srcOrd="0" destOrd="0" presId="urn:microsoft.com/office/officeart/2005/8/layout/hierarchy1"/>
    <dgm:cxn modelId="{14437ECC-393D-A04F-A643-5BBF6028FC79}" type="presParOf" srcId="{A97F8E64-0E1A-9C4F-A651-B935798F8DF5}" destId="{6A996FBA-89CF-5943-9BE9-BC990DC38910}" srcOrd="1" destOrd="0" presId="urn:microsoft.com/office/officeart/2005/8/layout/hierarchy1"/>
    <dgm:cxn modelId="{D8EB2C85-BA3C-5543-8A2B-C642F33771DF}" type="presParOf" srcId="{B8EE0AD0-4525-AD43-B1FD-C8DE0C6B5BE3}" destId="{825A4F79-EC52-4D4C-BB11-6EAC2ADE31C3}" srcOrd="1" destOrd="0" presId="urn:microsoft.com/office/officeart/2005/8/layout/hierarchy1"/>
    <dgm:cxn modelId="{508C212F-3A8B-C246-9EB8-453E819BA29B}" type="presParOf" srcId="{825A4F79-EC52-4D4C-BB11-6EAC2ADE31C3}" destId="{82DC4659-2EA2-5A44-A573-7CFB1A9FA427}" srcOrd="0" destOrd="0" presId="urn:microsoft.com/office/officeart/2005/8/layout/hierarchy1"/>
    <dgm:cxn modelId="{A156A4F4-9434-C749-BCCB-D7CB341B4EED}" type="presParOf" srcId="{825A4F79-EC52-4D4C-BB11-6EAC2ADE31C3}" destId="{0375EB26-7D96-8540-84F8-AAEDE7D2F066}" srcOrd="1" destOrd="0" presId="urn:microsoft.com/office/officeart/2005/8/layout/hierarchy1"/>
    <dgm:cxn modelId="{952F4921-CD80-FC46-9478-5D4A6C515FD3}" type="presParOf" srcId="{0375EB26-7D96-8540-84F8-AAEDE7D2F066}" destId="{A6D6B4EE-4BE3-A540-96E6-F7D6F819679E}" srcOrd="0" destOrd="0" presId="urn:microsoft.com/office/officeart/2005/8/layout/hierarchy1"/>
    <dgm:cxn modelId="{E13BB2AE-53A2-A547-B4F5-47589403FE1F}" type="presParOf" srcId="{A6D6B4EE-4BE3-A540-96E6-F7D6F819679E}" destId="{EC375E08-0CAA-2F4F-829B-C01695BC02BE}" srcOrd="0" destOrd="0" presId="urn:microsoft.com/office/officeart/2005/8/layout/hierarchy1"/>
    <dgm:cxn modelId="{2DB9E056-A546-4E4B-A9CB-22F41E76D1AF}" type="presParOf" srcId="{A6D6B4EE-4BE3-A540-96E6-F7D6F819679E}" destId="{D6B00681-75B9-E048-8F8D-5B5F9FC1C1C0}" srcOrd="1" destOrd="0" presId="urn:microsoft.com/office/officeart/2005/8/layout/hierarchy1"/>
    <dgm:cxn modelId="{772CAA81-7131-AB41-A1BB-BF6932F97B77}" type="presParOf" srcId="{0375EB26-7D96-8540-84F8-AAEDE7D2F066}" destId="{2DA3BEA1-2535-924E-81FD-82E4042DA63C}" srcOrd="1" destOrd="0" presId="urn:microsoft.com/office/officeart/2005/8/layout/hierarchy1"/>
    <dgm:cxn modelId="{CC9D34C2-3324-6D4E-991D-3E91C06D1832}" type="presParOf" srcId="{B26935D4-9910-7B4E-8509-0979E5E7F4E7}" destId="{7B30E6C4-1ED2-4448-96A0-75CAC7D6345C}" srcOrd="2" destOrd="0" presId="urn:microsoft.com/office/officeart/2005/8/layout/hierarchy1"/>
    <dgm:cxn modelId="{9E80F0FC-6992-2942-A0A2-6DAC0DD56FA7}" type="presParOf" srcId="{B26935D4-9910-7B4E-8509-0979E5E7F4E7}" destId="{C9F1A643-E7B7-5949-BE59-F1B9ECA2C8A0}" srcOrd="3" destOrd="0" presId="urn:microsoft.com/office/officeart/2005/8/layout/hierarchy1"/>
    <dgm:cxn modelId="{9D199986-E487-4E4E-9DC9-023233EC46A1}" type="presParOf" srcId="{C9F1A643-E7B7-5949-BE59-F1B9ECA2C8A0}" destId="{0D162CEA-CBA9-244A-AC07-F92270DEE5F9}" srcOrd="0" destOrd="0" presId="urn:microsoft.com/office/officeart/2005/8/layout/hierarchy1"/>
    <dgm:cxn modelId="{180995B5-2EA2-1442-846D-204EACC0BA65}" type="presParOf" srcId="{0D162CEA-CBA9-244A-AC07-F92270DEE5F9}" destId="{95350326-1CF3-6044-AAE2-C6C6DDFDACAA}" srcOrd="0" destOrd="0" presId="urn:microsoft.com/office/officeart/2005/8/layout/hierarchy1"/>
    <dgm:cxn modelId="{49F39E6D-1A33-B24B-B920-6653A47FD217}" type="presParOf" srcId="{0D162CEA-CBA9-244A-AC07-F92270DEE5F9}" destId="{2FBCEDB8-E872-D842-8A78-E0E06A3F0899}" srcOrd="1" destOrd="0" presId="urn:microsoft.com/office/officeart/2005/8/layout/hierarchy1"/>
    <dgm:cxn modelId="{A25815C9-F3AB-2640-B291-194EE47AED6B}" type="presParOf" srcId="{C9F1A643-E7B7-5949-BE59-F1B9ECA2C8A0}" destId="{D1230FA8-5BB5-2B41-9344-44A1633A721A}" srcOrd="1" destOrd="0" presId="urn:microsoft.com/office/officeart/2005/8/layout/hierarchy1"/>
    <dgm:cxn modelId="{F01C0ED5-A4C5-5A4D-AAC0-D1E6788B1CC1}" type="presParOf" srcId="{3DCFF066-57B5-3749-A44A-5CA3297B2B89}" destId="{B783B66E-60A9-C540-942A-C34254B49E12}" srcOrd="2" destOrd="0" presId="urn:microsoft.com/office/officeart/2005/8/layout/hierarchy1"/>
    <dgm:cxn modelId="{4246AF1F-7701-9141-804B-A804A186275C}" type="presParOf" srcId="{3DCFF066-57B5-3749-A44A-5CA3297B2B89}" destId="{A8CA1F60-DC6E-1C43-8508-8B5A29329890}" srcOrd="3" destOrd="0" presId="urn:microsoft.com/office/officeart/2005/8/layout/hierarchy1"/>
    <dgm:cxn modelId="{510F2316-9AB0-2E4C-A8CF-C955A3015362}" type="presParOf" srcId="{A8CA1F60-DC6E-1C43-8508-8B5A29329890}" destId="{0246927B-F1D6-8D44-A3C8-6C24331EAF53}" srcOrd="0" destOrd="0" presId="urn:microsoft.com/office/officeart/2005/8/layout/hierarchy1"/>
    <dgm:cxn modelId="{850ACB5A-EBE4-6A44-B881-5302C3FE583C}" type="presParOf" srcId="{0246927B-F1D6-8D44-A3C8-6C24331EAF53}" destId="{7387BA0D-F907-0941-8DD9-28F6549D54E0}" srcOrd="0" destOrd="0" presId="urn:microsoft.com/office/officeart/2005/8/layout/hierarchy1"/>
    <dgm:cxn modelId="{A2287C93-708A-9942-9E77-9F2F406B8470}" type="presParOf" srcId="{0246927B-F1D6-8D44-A3C8-6C24331EAF53}" destId="{BADB2EED-4B0B-5847-A42C-82E57A3AE0E0}" srcOrd="1" destOrd="0" presId="urn:microsoft.com/office/officeart/2005/8/layout/hierarchy1"/>
    <dgm:cxn modelId="{6925C296-C8A1-0247-A64E-70D83A8F3ECA}" type="presParOf" srcId="{A8CA1F60-DC6E-1C43-8508-8B5A29329890}" destId="{87737320-CAC4-C045-B6EA-BA255E8F6013}" srcOrd="1" destOrd="0" presId="urn:microsoft.com/office/officeart/2005/8/layout/hierarchy1"/>
    <dgm:cxn modelId="{417D7457-062A-9840-9F3C-7AF6DC2D71C8}" type="presParOf" srcId="{9D81702B-3B00-CC47-A4B7-A67E4BDD9636}" destId="{EE32CA0C-397E-6447-A521-F6351BEC8C6A}" srcOrd="2" destOrd="0" presId="urn:microsoft.com/office/officeart/2005/8/layout/hierarchy1"/>
    <dgm:cxn modelId="{A981F798-719C-474D-9B73-F77B74538E19}" type="presParOf" srcId="{9D81702B-3B00-CC47-A4B7-A67E4BDD9636}" destId="{266692D6-18FA-1D48-91A8-5E9253341C3F}" srcOrd="3" destOrd="0" presId="urn:microsoft.com/office/officeart/2005/8/layout/hierarchy1"/>
    <dgm:cxn modelId="{2B58DF4F-F64A-5440-BF31-7E669D5DE1C7}" type="presParOf" srcId="{266692D6-18FA-1D48-91A8-5E9253341C3F}" destId="{A7D2D744-27EC-014C-9567-28732D5C9AE3}" srcOrd="0" destOrd="0" presId="urn:microsoft.com/office/officeart/2005/8/layout/hierarchy1"/>
    <dgm:cxn modelId="{820ACBAA-4FD7-4849-B6B7-16E0E99B5544}" type="presParOf" srcId="{A7D2D744-27EC-014C-9567-28732D5C9AE3}" destId="{9F69648F-698F-D242-877A-6F1CD15AE67D}" srcOrd="0" destOrd="0" presId="urn:microsoft.com/office/officeart/2005/8/layout/hierarchy1"/>
    <dgm:cxn modelId="{4288EE4A-9A70-F84F-8191-CAEC83E86963}" type="presParOf" srcId="{A7D2D744-27EC-014C-9567-28732D5C9AE3}" destId="{3BC5B91F-93AF-7F46-ACF0-A8BE030875E0}" srcOrd="1" destOrd="0" presId="urn:microsoft.com/office/officeart/2005/8/layout/hierarchy1"/>
    <dgm:cxn modelId="{6D82B768-C0D6-9F44-8A83-E13CBB407327}" type="presParOf" srcId="{266692D6-18FA-1D48-91A8-5E9253341C3F}" destId="{75B622A7-F04D-3E4F-A6CF-73B9A67BA24F}" srcOrd="1" destOrd="0" presId="urn:microsoft.com/office/officeart/2005/8/layout/hierarchy1"/>
    <dgm:cxn modelId="{A1A4E92B-F98F-B844-917C-90811D045E40}" type="presParOf" srcId="{9D81702B-3B00-CC47-A4B7-A67E4BDD9636}" destId="{4C9D3B0D-B958-1740-B614-C4F373BE745A}" srcOrd="4" destOrd="0" presId="urn:microsoft.com/office/officeart/2005/8/layout/hierarchy1"/>
    <dgm:cxn modelId="{C41FFCF9-1BBF-3445-ACBA-9857C5B6F4BD}" type="presParOf" srcId="{9D81702B-3B00-CC47-A4B7-A67E4BDD9636}" destId="{82CA0FBA-0282-5D4A-B0AC-5CFF8F6BB09C}" srcOrd="5" destOrd="0" presId="urn:microsoft.com/office/officeart/2005/8/layout/hierarchy1"/>
    <dgm:cxn modelId="{9F45A979-20F5-3940-A69B-317D80257E98}" type="presParOf" srcId="{82CA0FBA-0282-5D4A-B0AC-5CFF8F6BB09C}" destId="{B32EFA07-6C4E-E44A-BD88-8A6DE477AE0C}" srcOrd="0" destOrd="0" presId="urn:microsoft.com/office/officeart/2005/8/layout/hierarchy1"/>
    <dgm:cxn modelId="{48353FBA-1439-8A49-BE70-F6813A74EAA9}" type="presParOf" srcId="{B32EFA07-6C4E-E44A-BD88-8A6DE477AE0C}" destId="{9D80DB57-B512-BE42-A241-EBE36FD2F2BB}" srcOrd="0" destOrd="0" presId="urn:microsoft.com/office/officeart/2005/8/layout/hierarchy1"/>
    <dgm:cxn modelId="{B1133188-6E4F-4743-B26F-0E493E8B8244}" type="presParOf" srcId="{B32EFA07-6C4E-E44A-BD88-8A6DE477AE0C}" destId="{5A2C8682-A1E2-0042-9137-C5878A600861}" srcOrd="1" destOrd="0" presId="urn:microsoft.com/office/officeart/2005/8/layout/hierarchy1"/>
    <dgm:cxn modelId="{9C8889E4-5AC9-3748-B17C-81965EC831D8}" type="presParOf" srcId="{82CA0FBA-0282-5D4A-B0AC-5CFF8F6BB09C}" destId="{13DF5450-81A1-B842-86CC-F31F4540DC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35CF19-E9AC-3D44-9FD3-B35E9E4CED8F}">
      <dgm:prSet/>
      <dgm:spPr/>
      <dgm:t>
        <a:bodyPr/>
        <a:lstStyle/>
        <a:p>
          <a:r>
            <a:rPr lang="en-US" dirty="0"/>
            <a:t>Any</a:t>
          </a:r>
        </a:p>
      </dgm:t>
    </dgm:pt>
    <dgm:pt modelId="{4D3B7BA2-1262-9647-9D78-9463A6646ECA}" type="parTrans" cxnId="{8015CB9C-44E2-514C-BF17-A548B291D246}">
      <dgm:prSet/>
      <dgm:spPr/>
      <dgm:t>
        <a:bodyPr/>
        <a:lstStyle/>
        <a:p>
          <a:endParaRPr lang="en-US"/>
        </a:p>
      </dgm:t>
    </dgm:pt>
    <dgm:pt modelId="{691C24B4-8434-8746-97C8-8386A35C59F8}" type="sibTrans" cxnId="{8015CB9C-44E2-514C-BF17-A548B291D246}">
      <dgm:prSet/>
      <dgm:spPr/>
      <dgm:t>
        <a:bodyPr/>
        <a:lstStyle/>
        <a:p>
          <a:endParaRPr lang="en-US"/>
        </a:p>
      </dgm:t>
    </dgm:pt>
    <dgm:pt modelId="{95834D2C-67B9-0146-BFD1-DFF7C8A608FB}">
      <dgm:prSet/>
      <dgm:spPr/>
      <dgm:t>
        <a:bodyPr/>
        <a:lstStyle/>
        <a:p>
          <a:r>
            <a:rPr lang="en-US" dirty="0"/>
            <a:t>WPS</a:t>
          </a:r>
        </a:p>
      </dgm:t>
    </dgm:pt>
    <dgm:pt modelId="{A5EC3663-35B3-4847-9C0B-1A25D082778B}" type="parTrans" cxnId="{93834575-BAE6-774D-91C8-721DB4ED73BF}">
      <dgm:prSet/>
      <dgm:spPr/>
      <dgm:t>
        <a:bodyPr/>
        <a:lstStyle/>
        <a:p>
          <a:endParaRPr lang="en-US"/>
        </a:p>
      </dgm:t>
    </dgm:pt>
    <dgm:pt modelId="{F525A3BE-9DC6-C641-A531-BF345CF92492}" type="sibTrans" cxnId="{93834575-BAE6-774D-91C8-721DB4ED73BF}">
      <dgm:prSet/>
      <dgm:spPr/>
      <dgm:t>
        <a:bodyPr/>
        <a:lstStyle/>
        <a:p>
          <a:endParaRPr lang="en-US"/>
        </a:p>
      </dgm:t>
    </dgm:pt>
    <dgm:pt modelId="{2447CE2F-31F1-3D4F-8591-B8596E3DDE6A}">
      <dgm:prSet/>
      <dgm:spPr/>
      <dgm:t>
        <a:bodyPr/>
        <a:lstStyle/>
        <a:p>
          <a:r>
            <a:rPr lang="en-US" dirty="0"/>
            <a:t>PS</a:t>
          </a:r>
        </a:p>
      </dgm:t>
    </dgm:pt>
    <dgm:pt modelId="{17DA8C62-C596-AE44-9717-3C5669B85580}" type="parTrans" cxnId="{9AC50691-3DFD-CD44-BBB2-B051E426D89B}">
      <dgm:prSet/>
      <dgm:spPr/>
      <dgm:t>
        <a:bodyPr/>
        <a:lstStyle/>
        <a:p>
          <a:endParaRPr lang="en-US"/>
        </a:p>
      </dgm:t>
    </dgm:pt>
    <dgm:pt modelId="{8B9623E6-57CF-214D-A8BA-98D73EB1D9D1}" type="sibTrans" cxnId="{9AC50691-3DFD-CD44-BBB2-B051E426D89B}">
      <dgm:prSet/>
      <dgm:spPr/>
      <dgm:t>
        <a:bodyPr/>
        <a:lstStyle/>
        <a:p>
          <a:endParaRPr lang="en-US"/>
        </a:p>
      </dgm:t>
    </dgm:pt>
    <dgm:pt modelId="{46712CAE-4C94-F142-A2D6-3963181DBC11}">
      <dgm:prSet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2F3DAB79-48F0-F24E-9E58-650D6FF0E4D3}" type="parTrans" cxnId="{5EB74F1A-C74B-0C4A-A32D-7A86DE6F2398}">
      <dgm:prSet/>
      <dgm:spPr/>
      <dgm:t>
        <a:bodyPr/>
        <a:lstStyle/>
        <a:p>
          <a:endParaRPr lang="en-US"/>
        </a:p>
      </dgm:t>
    </dgm:pt>
    <dgm:pt modelId="{7E4CEC06-B612-874E-A8F4-B624E7387554}" type="sibTrans" cxnId="{5EB74F1A-C74B-0C4A-A32D-7A86DE6F2398}">
      <dgm:prSet/>
      <dgm:spPr/>
      <dgm:t>
        <a:bodyPr/>
        <a:lstStyle/>
        <a:p>
          <a:endParaRPr lang="en-US"/>
        </a:p>
      </dgm:t>
    </dgm:pt>
    <dgm:pt modelId="{82A8241D-9468-7443-84EF-B4575009F93C}">
      <dgm:prSet/>
      <dgm:spPr/>
      <dgm:t>
        <a:bodyPr/>
        <a:lstStyle/>
        <a:p>
          <a:pPr rtl="0"/>
          <a:r>
            <a:rPr lang="en-US" dirty="0"/>
            <a:t>Elementary</a:t>
          </a:r>
        </a:p>
      </dgm:t>
    </dgm:pt>
    <dgm:pt modelId="{062EED59-AE8E-164D-A0DB-683675A74976}" type="parTrans" cxnId="{6A1EBCFA-D932-5241-BB04-21947F0C02D4}">
      <dgm:prSet/>
      <dgm:spPr/>
      <dgm:t>
        <a:bodyPr/>
        <a:lstStyle/>
        <a:p>
          <a:endParaRPr lang="en-US"/>
        </a:p>
      </dgm:t>
    </dgm:pt>
    <dgm:pt modelId="{FAB93B59-D80B-9545-B172-421EAEBAAE2F}" type="sibTrans" cxnId="{6A1EBCFA-D932-5241-BB04-21947F0C02D4}">
      <dgm:prSet/>
      <dgm:spPr/>
      <dgm:t>
        <a:bodyPr/>
        <a:lstStyle/>
        <a:p>
          <a:endParaRPr lang="en-US"/>
        </a:p>
      </dgm:t>
    </dgm:pt>
    <dgm:pt modelId="{4D666E0E-A7CA-434F-9A94-1FEAE433FB4D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0DC5EFD2-4D19-CA4C-B939-EEADC47CB988}" type="parTrans" cxnId="{E0AC990A-9F33-EC4B-BEFE-9C1C187014C0}">
      <dgm:prSet/>
      <dgm:spPr/>
      <dgm:t>
        <a:bodyPr/>
        <a:lstStyle/>
        <a:p>
          <a:endParaRPr lang="en-US"/>
        </a:p>
      </dgm:t>
    </dgm:pt>
    <dgm:pt modelId="{01B029DB-AB07-B844-9996-7D504B2C0A26}" type="sibTrans" cxnId="{E0AC990A-9F33-EC4B-BEFE-9C1C187014C0}">
      <dgm:prSet/>
      <dgm:spPr/>
      <dgm:t>
        <a:bodyPr/>
        <a:lstStyle/>
        <a:p>
          <a:endParaRPr lang="en-US"/>
        </a:p>
      </dgm:t>
    </dgm:pt>
    <dgm:pt modelId="{896B818A-E3C8-0B49-8CF0-F27ADC387763}">
      <dgm:prSet/>
      <dgm:spPr/>
      <dgm:t>
        <a:bodyPr/>
        <a:lstStyle/>
        <a:p>
          <a:pPr rtl="0"/>
          <a:r>
            <a:rPr lang="en-US" dirty="0"/>
            <a:t>Junior</a:t>
          </a:r>
        </a:p>
      </dgm:t>
    </dgm:pt>
    <dgm:pt modelId="{489F9453-C791-A74B-9410-13CECECCD283}" type="parTrans" cxnId="{1E0ABCF0-639A-6345-A241-4EBDF21B6878}">
      <dgm:prSet/>
      <dgm:spPr/>
      <dgm:t>
        <a:bodyPr/>
        <a:lstStyle/>
        <a:p>
          <a:endParaRPr lang="en-US"/>
        </a:p>
      </dgm:t>
    </dgm:pt>
    <dgm:pt modelId="{DD4EBF18-AE3F-7349-B958-634C1B89748A}" type="sibTrans" cxnId="{1E0ABCF0-639A-6345-A241-4EBDF21B6878}">
      <dgm:prSet/>
      <dgm:spPr/>
      <dgm:t>
        <a:bodyPr/>
        <a:lstStyle/>
        <a:p>
          <a:endParaRPr lang="en-US"/>
        </a:p>
      </dgm:t>
    </dgm:pt>
    <dgm:pt modelId="{E3CB4866-8CB1-3744-AD32-32CC2E43A2EC}">
      <dgm:prSet/>
      <dgm:spPr/>
      <dgm:t>
        <a:bodyPr/>
        <a:lstStyle/>
        <a:p>
          <a:pPr rtl="0"/>
          <a:r>
            <a:rPr lang="en-US" dirty="0"/>
            <a:t>Senior</a:t>
          </a:r>
        </a:p>
      </dgm:t>
    </dgm:pt>
    <dgm:pt modelId="{920CA01B-72F3-FC4F-8009-756CB5E596EF}" type="parTrans" cxnId="{5CF887FA-4D81-1247-B5D6-F8967C50A697}">
      <dgm:prSet/>
      <dgm:spPr/>
      <dgm:t>
        <a:bodyPr/>
        <a:lstStyle/>
        <a:p>
          <a:endParaRPr lang="en-US"/>
        </a:p>
      </dgm:t>
    </dgm:pt>
    <dgm:pt modelId="{ABAC383D-9D60-FE47-891D-F2C6DEFC73D9}" type="sibTrans" cxnId="{5CF887FA-4D81-1247-B5D6-F8967C50A697}">
      <dgm:prSet/>
      <dgm:spPr/>
      <dgm:t>
        <a:bodyPr/>
        <a:lstStyle/>
        <a:p>
          <a:endParaRPr lang="en-US"/>
        </a:p>
      </dgm:t>
    </dgm:pt>
    <dgm:pt modelId="{D8B6812D-5481-474F-A619-1D870C47938C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73AFBE03-3933-FA46-B294-95FF1F4A2367}" type="parTrans" cxnId="{9CFD8A72-0EE3-BC41-AEE2-15397DC39C21}">
      <dgm:prSet/>
      <dgm:spPr/>
      <dgm:t>
        <a:bodyPr/>
        <a:lstStyle/>
        <a:p>
          <a:endParaRPr lang="en-US"/>
        </a:p>
      </dgm:t>
    </dgm:pt>
    <dgm:pt modelId="{FAEA4BD5-18D9-8247-B0E0-9A002DA56DF5}" type="sibTrans" cxnId="{9CFD8A72-0EE3-BC41-AEE2-15397DC39C21}">
      <dgm:prSet/>
      <dgm:spPr/>
      <dgm:t>
        <a:bodyPr/>
        <a:lstStyle/>
        <a:p>
          <a:endParaRPr lang="en-US"/>
        </a:p>
      </dgm:t>
    </dgm:pt>
    <dgm:pt modelId="{E2A346EB-165F-A842-9364-BA10C9DBAB0D}">
      <dgm:prSet/>
      <dgm:spPr/>
      <dgm:t>
        <a:bodyPr/>
        <a:lstStyle/>
        <a:p>
          <a:r>
            <a:rPr lang="en-US" dirty="0"/>
            <a:t>College</a:t>
          </a:r>
        </a:p>
      </dgm:t>
    </dgm:pt>
    <dgm:pt modelId="{DD6D00FD-9F5D-6D4E-A40C-1F018485AB3F}" type="parTrans" cxnId="{756D7DF9-4331-ED40-A045-AD21BB396001}">
      <dgm:prSet/>
      <dgm:spPr/>
      <dgm:t>
        <a:bodyPr/>
        <a:lstStyle/>
        <a:p>
          <a:endParaRPr lang="en-US"/>
        </a:p>
      </dgm:t>
    </dgm:pt>
    <dgm:pt modelId="{0DC8F3F9-0AE9-BC4B-9458-51A7BC84FEA0}" type="sibTrans" cxnId="{756D7DF9-4331-ED40-A045-AD21BB396001}">
      <dgm:prSet/>
      <dgm:spPr/>
      <dgm:t>
        <a:bodyPr/>
        <a:lstStyle/>
        <a:p>
          <a:endParaRPr lang="en-US"/>
        </a:p>
      </dgm:t>
    </dgm:pt>
    <dgm:pt modelId="{D022C8AD-104A-C745-90D5-6D4B8B25461C}">
      <dgm:prSet/>
      <dgm:spPr/>
      <dgm:t>
        <a:bodyPr/>
        <a:lstStyle/>
        <a:p>
          <a:r>
            <a:rPr lang="en-US" dirty="0"/>
            <a:t>University</a:t>
          </a:r>
        </a:p>
      </dgm:t>
    </dgm:pt>
    <dgm:pt modelId="{25CB2AEC-FC09-1048-89D1-8D66B110D4B3}" type="parTrans" cxnId="{D2C53119-8AA1-234C-A65C-C8DD6634FB4A}">
      <dgm:prSet/>
      <dgm:spPr/>
      <dgm:t>
        <a:bodyPr/>
        <a:lstStyle/>
        <a:p>
          <a:endParaRPr lang="en-US"/>
        </a:p>
      </dgm:t>
    </dgm:pt>
    <dgm:pt modelId="{E7D17E14-E4E2-4643-80D4-CCDC41695315}" type="sibTrans" cxnId="{D2C53119-8AA1-234C-A65C-C8DD6634FB4A}">
      <dgm:prSet/>
      <dgm:spPr/>
      <dgm:t>
        <a:bodyPr/>
        <a:lstStyle/>
        <a:p>
          <a:endParaRPr lang="en-US"/>
        </a:p>
      </dgm:t>
    </dgm:pt>
    <dgm:pt modelId="{A6F704ED-99D1-A04D-BC70-7DE9011BAAA4}">
      <dgm:prSet/>
      <dgm:spPr/>
      <dgm:t>
        <a:bodyPr/>
        <a:lstStyle/>
        <a:p>
          <a:r>
            <a:rPr lang="en-US" dirty="0"/>
            <a:t>Post-Grad</a:t>
          </a:r>
        </a:p>
      </dgm:t>
    </dgm:pt>
    <dgm:pt modelId="{88E62B9C-E526-7C45-BBBA-C46EE143CBE5}" type="parTrans" cxnId="{A1F1B442-5373-A04F-AC54-33922D2FE579}">
      <dgm:prSet/>
      <dgm:spPr/>
      <dgm:t>
        <a:bodyPr/>
        <a:lstStyle/>
        <a:p>
          <a:endParaRPr lang="en-US"/>
        </a:p>
      </dgm:t>
    </dgm:pt>
    <dgm:pt modelId="{14C913ED-90AF-E646-B2B9-4E29D0B7B0BD}" type="sibTrans" cxnId="{A1F1B442-5373-A04F-AC54-33922D2FE579}">
      <dgm:prSet/>
      <dgm:spPr/>
      <dgm:t>
        <a:bodyPr/>
        <a:lstStyle/>
        <a:p>
          <a:endParaRPr lang="en-US"/>
        </a:p>
      </dgm:t>
    </dgm:pt>
    <dgm:pt modelId="{8A7A710A-9335-CA46-AEC3-8F6521AE7760}">
      <dgm:prSet/>
      <dgm:spPr/>
      <dgm:t>
        <a:bodyPr/>
        <a:lstStyle/>
        <a:p>
          <a:r>
            <a:rPr lang="en-US" dirty="0"/>
            <a:t>Masters</a:t>
          </a:r>
        </a:p>
      </dgm:t>
    </dgm:pt>
    <dgm:pt modelId="{C33B1582-6574-F447-8C3A-E7DA07B49294}" type="parTrans" cxnId="{D149618B-86B6-8749-9913-0127163EBD8A}">
      <dgm:prSet/>
      <dgm:spPr/>
      <dgm:t>
        <a:bodyPr/>
        <a:lstStyle/>
        <a:p>
          <a:endParaRPr lang="en-US"/>
        </a:p>
      </dgm:t>
    </dgm:pt>
    <dgm:pt modelId="{CDF240E4-DFC5-F04B-8DD4-83AC67E0D48C}" type="sibTrans" cxnId="{D149618B-86B6-8749-9913-0127163EBD8A}">
      <dgm:prSet/>
      <dgm:spPr/>
      <dgm:t>
        <a:bodyPr/>
        <a:lstStyle/>
        <a:p>
          <a:endParaRPr lang="en-US"/>
        </a:p>
      </dgm:t>
    </dgm:pt>
    <dgm:pt modelId="{EB05BB07-B9AA-C348-919F-7C5EFA500540}">
      <dgm:prSet/>
      <dgm:spPr/>
      <dgm:t>
        <a:bodyPr/>
        <a:lstStyle/>
        <a:p>
          <a:r>
            <a:rPr lang="en-US" dirty="0"/>
            <a:t>Doctorate</a:t>
          </a:r>
        </a:p>
      </dgm:t>
    </dgm:pt>
    <dgm:pt modelId="{AF444681-9E85-8248-B7EC-AFC1E10F0D9E}" type="parTrans" cxnId="{C00116C0-2E74-5F44-945F-C694BBD85703}">
      <dgm:prSet/>
      <dgm:spPr/>
      <dgm:t>
        <a:bodyPr/>
        <a:lstStyle/>
        <a:p>
          <a:endParaRPr lang="en-US"/>
        </a:p>
      </dgm:t>
    </dgm:pt>
    <dgm:pt modelId="{1776A5B2-C066-0440-B3DE-F1ECA566441F}" type="sibTrans" cxnId="{C00116C0-2E74-5F44-945F-C694BBD85703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CE2EAE-5C84-F942-A343-2E3F0E843346}" type="pres">
      <dgm:prSet presAssocID="{BC35CF19-E9AC-3D44-9FD3-B35E9E4CED8F}" presName="hierRoot1" presStyleCnt="0"/>
      <dgm:spPr/>
    </dgm:pt>
    <dgm:pt modelId="{FD9D6DA9-945C-F84C-AAD0-D1A4D7569A57}" type="pres">
      <dgm:prSet presAssocID="{BC35CF19-E9AC-3D44-9FD3-B35E9E4CED8F}" presName="composite" presStyleCnt="0"/>
      <dgm:spPr/>
    </dgm:pt>
    <dgm:pt modelId="{6F62A3D9-B2D8-7B4C-93C3-73FAF5AD764A}" type="pres">
      <dgm:prSet presAssocID="{BC35CF19-E9AC-3D44-9FD3-B35E9E4CED8F}" presName="background" presStyleLbl="node0" presStyleIdx="0" presStyleCnt="1"/>
      <dgm:spPr/>
    </dgm:pt>
    <dgm:pt modelId="{1C2A61CB-D5B2-1240-B5B1-DE78ECCF80E5}" type="pres">
      <dgm:prSet presAssocID="{BC35CF19-E9AC-3D44-9FD3-B35E9E4CED8F}" presName="text" presStyleLbl="fgAcc0" presStyleIdx="0" presStyleCnt="1">
        <dgm:presLayoutVars>
          <dgm:chPref val="3"/>
        </dgm:presLayoutVars>
      </dgm:prSet>
      <dgm:spPr/>
    </dgm:pt>
    <dgm:pt modelId="{4094894A-7D47-D347-B423-C4E6E94369BD}" type="pres">
      <dgm:prSet presAssocID="{BC35CF19-E9AC-3D44-9FD3-B35E9E4CED8F}" presName="hierChild2" presStyleCnt="0"/>
      <dgm:spPr/>
    </dgm:pt>
    <dgm:pt modelId="{E00C37D1-9770-2E4B-AD76-9ED50CA20062}" type="pres">
      <dgm:prSet presAssocID="{A5EC3663-35B3-4847-9C0B-1A25D082778B}" presName="Name10" presStyleLbl="parChTrans1D2" presStyleIdx="0" presStyleCnt="2"/>
      <dgm:spPr/>
    </dgm:pt>
    <dgm:pt modelId="{BADED510-613B-724D-86F4-69653C217265}" type="pres">
      <dgm:prSet presAssocID="{95834D2C-67B9-0146-BFD1-DFF7C8A608FB}" presName="hierRoot2" presStyleCnt="0"/>
      <dgm:spPr/>
    </dgm:pt>
    <dgm:pt modelId="{08563291-DBF0-B84E-9022-0DCACCF1CFC6}" type="pres">
      <dgm:prSet presAssocID="{95834D2C-67B9-0146-BFD1-DFF7C8A608FB}" presName="composite2" presStyleCnt="0"/>
      <dgm:spPr/>
    </dgm:pt>
    <dgm:pt modelId="{D4EA1F7D-38DD-0B47-85E2-11566EC17781}" type="pres">
      <dgm:prSet presAssocID="{95834D2C-67B9-0146-BFD1-DFF7C8A608FB}" presName="background2" presStyleLbl="node2" presStyleIdx="0" presStyleCnt="2"/>
      <dgm:spPr/>
    </dgm:pt>
    <dgm:pt modelId="{1187169A-E460-2041-8D23-FDF095B3DD16}" type="pres">
      <dgm:prSet presAssocID="{95834D2C-67B9-0146-BFD1-DFF7C8A608FB}" presName="text2" presStyleLbl="fgAcc2" presStyleIdx="0" presStyleCnt="2">
        <dgm:presLayoutVars>
          <dgm:chPref val="3"/>
        </dgm:presLayoutVars>
      </dgm:prSet>
      <dgm:spPr/>
    </dgm:pt>
    <dgm:pt modelId="{9E098D8D-F2B4-E749-96D6-7F4069E60EE4}" type="pres">
      <dgm:prSet presAssocID="{95834D2C-67B9-0146-BFD1-DFF7C8A608FB}" presName="hierChild3" presStyleCnt="0"/>
      <dgm:spPr/>
    </dgm:pt>
    <dgm:pt modelId="{024A0528-9171-444D-8175-B12BAF8E259F}" type="pres">
      <dgm:prSet presAssocID="{2F3DAB79-48F0-F24E-9E58-650D6FF0E4D3}" presName="Name17" presStyleLbl="parChTrans1D3" presStyleIdx="0" presStyleCnt="6"/>
      <dgm:spPr/>
    </dgm:pt>
    <dgm:pt modelId="{5FD17300-5BC3-8944-8F27-E5BF89A27A3A}" type="pres">
      <dgm:prSet presAssocID="{46712CAE-4C94-F142-A2D6-3963181DBC11}" presName="hierRoot3" presStyleCnt="0"/>
      <dgm:spPr/>
    </dgm:pt>
    <dgm:pt modelId="{1373DBF3-186B-7149-8CB7-49A657D730D2}" type="pres">
      <dgm:prSet presAssocID="{46712CAE-4C94-F142-A2D6-3963181DBC11}" presName="composite3" presStyleCnt="0"/>
      <dgm:spPr/>
    </dgm:pt>
    <dgm:pt modelId="{756BBCC2-0458-7644-8B95-85FB686DDB50}" type="pres">
      <dgm:prSet presAssocID="{46712CAE-4C94-F142-A2D6-3963181DBC11}" presName="background3" presStyleLbl="node3" presStyleIdx="0" presStyleCnt="6"/>
      <dgm:spPr/>
    </dgm:pt>
    <dgm:pt modelId="{97E7664C-7A7C-4542-AAE0-1BAC6B3F49DC}" type="pres">
      <dgm:prSet presAssocID="{46712CAE-4C94-F142-A2D6-3963181DBC11}" presName="text3" presStyleLbl="fgAcc3" presStyleIdx="0" presStyleCnt="6">
        <dgm:presLayoutVars>
          <dgm:chPref val="3"/>
        </dgm:presLayoutVars>
      </dgm:prSet>
      <dgm:spPr/>
    </dgm:pt>
    <dgm:pt modelId="{6219FE36-966E-1845-AF2C-08B8C22EA5C5}" type="pres">
      <dgm:prSet presAssocID="{46712CAE-4C94-F142-A2D6-3963181DBC11}" presName="hierChild4" presStyleCnt="0"/>
      <dgm:spPr/>
    </dgm:pt>
    <dgm:pt modelId="{319A237D-01D3-0846-843C-7EFD138D3A42}" type="pres">
      <dgm:prSet presAssocID="{062EED59-AE8E-164D-A0DB-683675A74976}" presName="Name17" presStyleLbl="parChTrans1D3" presStyleIdx="1" presStyleCnt="6"/>
      <dgm:spPr/>
    </dgm:pt>
    <dgm:pt modelId="{FB78ABA3-2169-B04E-802B-86DE26606589}" type="pres">
      <dgm:prSet presAssocID="{82A8241D-9468-7443-84EF-B4575009F93C}" presName="hierRoot3" presStyleCnt="0"/>
      <dgm:spPr/>
    </dgm:pt>
    <dgm:pt modelId="{2D903B17-201C-C242-B7AE-9927B3609E09}" type="pres">
      <dgm:prSet presAssocID="{82A8241D-9468-7443-84EF-B4575009F93C}" presName="composite3" presStyleCnt="0"/>
      <dgm:spPr/>
    </dgm:pt>
    <dgm:pt modelId="{1719998A-5608-E746-8F6A-614926F97E96}" type="pres">
      <dgm:prSet presAssocID="{82A8241D-9468-7443-84EF-B4575009F93C}" presName="background3" presStyleLbl="node3" presStyleIdx="1" presStyleCnt="6"/>
      <dgm:spPr/>
    </dgm:pt>
    <dgm:pt modelId="{191D6C2C-2F91-AB49-8281-A0E8E3C69912}" type="pres">
      <dgm:prSet presAssocID="{82A8241D-9468-7443-84EF-B4575009F93C}" presName="text3" presStyleLbl="fgAcc3" presStyleIdx="1" presStyleCnt="6">
        <dgm:presLayoutVars>
          <dgm:chPref val="3"/>
        </dgm:presLayoutVars>
      </dgm:prSet>
      <dgm:spPr/>
    </dgm:pt>
    <dgm:pt modelId="{71CA1949-843A-0342-A39A-6F4E16CE72F7}" type="pres">
      <dgm:prSet presAssocID="{82A8241D-9468-7443-84EF-B4575009F93C}" presName="hierChild4" presStyleCnt="0"/>
      <dgm:spPr/>
    </dgm:pt>
    <dgm:pt modelId="{6D8800E4-B13C-2441-BD5F-F9C68D47630E}" type="pres">
      <dgm:prSet presAssocID="{0DC5EFD2-4D19-CA4C-B939-EEADC47CB988}" presName="Name17" presStyleLbl="parChTrans1D3" presStyleIdx="2" presStyleCnt="6"/>
      <dgm:spPr/>
    </dgm:pt>
    <dgm:pt modelId="{B430C105-F207-E44F-8135-90EEE1ED99E6}" type="pres">
      <dgm:prSet presAssocID="{4D666E0E-A7CA-434F-9A94-1FEAE433FB4D}" presName="hierRoot3" presStyleCnt="0"/>
      <dgm:spPr/>
    </dgm:pt>
    <dgm:pt modelId="{15AD6166-7E37-C84A-A704-5740491CF8DF}" type="pres">
      <dgm:prSet presAssocID="{4D666E0E-A7CA-434F-9A94-1FEAE433FB4D}" presName="composite3" presStyleCnt="0"/>
      <dgm:spPr/>
    </dgm:pt>
    <dgm:pt modelId="{98613943-60AF-124C-AF20-A8B33D60CB8A}" type="pres">
      <dgm:prSet presAssocID="{4D666E0E-A7CA-434F-9A94-1FEAE433FB4D}" presName="background3" presStyleLbl="node3" presStyleIdx="2" presStyleCnt="6"/>
      <dgm:spPr/>
    </dgm:pt>
    <dgm:pt modelId="{C904F97F-7176-D24E-B617-65CE10A9D54F}" type="pres">
      <dgm:prSet presAssocID="{4D666E0E-A7CA-434F-9A94-1FEAE433FB4D}" presName="text3" presStyleLbl="fgAcc3" presStyleIdx="2" presStyleCnt="6">
        <dgm:presLayoutVars>
          <dgm:chPref val="3"/>
        </dgm:presLayoutVars>
      </dgm:prSet>
      <dgm:spPr/>
    </dgm:pt>
    <dgm:pt modelId="{3BF79D08-D2FF-4D45-8B54-7FE8B0182A6F}" type="pres">
      <dgm:prSet presAssocID="{4D666E0E-A7CA-434F-9A94-1FEAE433FB4D}" presName="hierChild4" presStyleCnt="0"/>
      <dgm:spPr/>
    </dgm:pt>
    <dgm:pt modelId="{8B136EF3-23D8-5D4B-87BE-28FB732AF651}" type="pres">
      <dgm:prSet presAssocID="{489F9453-C791-A74B-9410-13CECECCD283}" presName="Name23" presStyleLbl="parChTrans1D4" presStyleIdx="0" presStyleCnt="5"/>
      <dgm:spPr/>
    </dgm:pt>
    <dgm:pt modelId="{EC37B3BB-42AE-494D-B016-644EA596DAD7}" type="pres">
      <dgm:prSet presAssocID="{896B818A-E3C8-0B49-8CF0-F27ADC387763}" presName="hierRoot4" presStyleCnt="0"/>
      <dgm:spPr/>
    </dgm:pt>
    <dgm:pt modelId="{5BD348C4-3907-7C42-B805-1209B0FA143F}" type="pres">
      <dgm:prSet presAssocID="{896B818A-E3C8-0B49-8CF0-F27ADC387763}" presName="composite4" presStyleCnt="0"/>
      <dgm:spPr/>
    </dgm:pt>
    <dgm:pt modelId="{760F41A2-934C-8E4E-81DB-F0481F56F833}" type="pres">
      <dgm:prSet presAssocID="{896B818A-E3C8-0B49-8CF0-F27ADC387763}" presName="background4" presStyleLbl="node4" presStyleIdx="0" presStyleCnt="5"/>
      <dgm:spPr/>
    </dgm:pt>
    <dgm:pt modelId="{18176998-F38D-974C-A30D-F5F6610063E0}" type="pres">
      <dgm:prSet presAssocID="{896B818A-E3C8-0B49-8CF0-F27ADC387763}" presName="text4" presStyleLbl="fgAcc4" presStyleIdx="0" presStyleCnt="5">
        <dgm:presLayoutVars>
          <dgm:chPref val="3"/>
        </dgm:presLayoutVars>
      </dgm:prSet>
      <dgm:spPr/>
    </dgm:pt>
    <dgm:pt modelId="{5B7C7D7B-CB4A-3340-9F57-F33F6021E74B}" type="pres">
      <dgm:prSet presAssocID="{896B818A-E3C8-0B49-8CF0-F27ADC387763}" presName="hierChild5" presStyleCnt="0"/>
      <dgm:spPr/>
    </dgm:pt>
    <dgm:pt modelId="{06A935B4-E945-134B-97BF-5D9204A891B9}" type="pres">
      <dgm:prSet presAssocID="{920CA01B-72F3-FC4F-8009-756CB5E596EF}" presName="Name23" presStyleLbl="parChTrans1D4" presStyleIdx="1" presStyleCnt="5"/>
      <dgm:spPr/>
    </dgm:pt>
    <dgm:pt modelId="{01EA78E1-C29F-A944-AD44-C90545A69389}" type="pres">
      <dgm:prSet presAssocID="{E3CB4866-8CB1-3744-AD32-32CC2E43A2EC}" presName="hierRoot4" presStyleCnt="0"/>
      <dgm:spPr/>
    </dgm:pt>
    <dgm:pt modelId="{A3142B1F-C8C9-AB45-9501-1E6461304521}" type="pres">
      <dgm:prSet presAssocID="{E3CB4866-8CB1-3744-AD32-32CC2E43A2EC}" presName="composite4" presStyleCnt="0"/>
      <dgm:spPr/>
    </dgm:pt>
    <dgm:pt modelId="{FE742DB6-70F8-F640-BAE8-05F3FC806339}" type="pres">
      <dgm:prSet presAssocID="{E3CB4866-8CB1-3744-AD32-32CC2E43A2EC}" presName="background4" presStyleLbl="node4" presStyleIdx="1" presStyleCnt="5"/>
      <dgm:spPr/>
    </dgm:pt>
    <dgm:pt modelId="{70CAA4E5-BD84-964D-817F-9E31FDF47D11}" type="pres">
      <dgm:prSet presAssocID="{E3CB4866-8CB1-3744-AD32-32CC2E43A2EC}" presName="text4" presStyleLbl="fgAcc4" presStyleIdx="1" presStyleCnt="5">
        <dgm:presLayoutVars>
          <dgm:chPref val="3"/>
        </dgm:presLayoutVars>
      </dgm:prSet>
      <dgm:spPr/>
    </dgm:pt>
    <dgm:pt modelId="{3DD3CF17-FAC2-6B40-B896-53820DE7AB47}" type="pres">
      <dgm:prSet presAssocID="{E3CB4866-8CB1-3744-AD32-32CC2E43A2EC}" presName="hierChild5" presStyleCnt="0"/>
      <dgm:spPr/>
    </dgm:pt>
    <dgm:pt modelId="{42A516E4-C4E3-4F4F-9D14-470D3F8539D2}" type="pres">
      <dgm:prSet presAssocID="{17DA8C62-C596-AE44-9717-3C5669B85580}" presName="Name10" presStyleLbl="parChTrans1D2" presStyleIdx="1" presStyleCnt="2"/>
      <dgm:spPr/>
    </dgm:pt>
    <dgm:pt modelId="{A4CD40CF-194C-794B-8BEB-4009170EC0AE}" type="pres">
      <dgm:prSet presAssocID="{2447CE2F-31F1-3D4F-8591-B8596E3DDE6A}" presName="hierRoot2" presStyleCnt="0"/>
      <dgm:spPr/>
    </dgm:pt>
    <dgm:pt modelId="{BDF1BEF5-B1B8-1A40-8F15-DD11344610CF}" type="pres">
      <dgm:prSet presAssocID="{2447CE2F-31F1-3D4F-8591-B8596E3DDE6A}" presName="composite2" presStyleCnt="0"/>
      <dgm:spPr/>
    </dgm:pt>
    <dgm:pt modelId="{D5A9ECC5-0D9D-E84E-9858-AB41272C4D1F}" type="pres">
      <dgm:prSet presAssocID="{2447CE2F-31F1-3D4F-8591-B8596E3DDE6A}" presName="background2" presStyleLbl="node2" presStyleIdx="1" presStyleCnt="2"/>
      <dgm:spPr/>
    </dgm:pt>
    <dgm:pt modelId="{9EEC81AE-6EB5-AA40-BA6A-9D5A1EEF385B}" type="pres">
      <dgm:prSet presAssocID="{2447CE2F-31F1-3D4F-8591-B8596E3DDE6A}" presName="text2" presStyleLbl="fgAcc2" presStyleIdx="1" presStyleCnt="2">
        <dgm:presLayoutVars>
          <dgm:chPref val="3"/>
        </dgm:presLayoutVars>
      </dgm:prSet>
      <dgm:spPr/>
    </dgm:pt>
    <dgm:pt modelId="{4F083059-9C58-2D4A-9312-73DD6CD64A95}" type="pres">
      <dgm:prSet presAssocID="{2447CE2F-31F1-3D4F-8591-B8596E3DDE6A}" presName="hierChild3" presStyleCnt="0"/>
      <dgm:spPr/>
    </dgm:pt>
    <dgm:pt modelId="{1D19509E-E1D6-9749-9A96-A0A1D39980A5}" type="pres">
      <dgm:prSet presAssocID="{73AFBE03-3933-FA46-B294-95FF1F4A2367}" presName="Name17" presStyleLbl="parChTrans1D3" presStyleIdx="3" presStyleCnt="6"/>
      <dgm:spPr/>
    </dgm:pt>
    <dgm:pt modelId="{462B90E8-983B-7A47-9CBA-598D5615B038}" type="pres">
      <dgm:prSet presAssocID="{D8B6812D-5481-474F-A619-1D870C47938C}" presName="hierRoot3" presStyleCnt="0"/>
      <dgm:spPr/>
    </dgm:pt>
    <dgm:pt modelId="{8341FBE3-6CC3-E648-8344-7CCED2843F4F}" type="pres">
      <dgm:prSet presAssocID="{D8B6812D-5481-474F-A619-1D870C47938C}" presName="composite3" presStyleCnt="0"/>
      <dgm:spPr/>
    </dgm:pt>
    <dgm:pt modelId="{3F20F86A-E019-DF40-9942-81B9700F8102}" type="pres">
      <dgm:prSet presAssocID="{D8B6812D-5481-474F-A619-1D870C47938C}" presName="background3" presStyleLbl="node3" presStyleIdx="3" presStyleCnt="6"/>
      <dgm:spPr/>
    </dgm:pt>
    <dgm:pt modelId="{917935C9-4884-6342-BCF7-0950C0AA132B}" type="pres">
      <dgm:prSet presAssocID="{D8B6812D-5481-474F-A619-1D870C47938C}" presName="text3" presStyleLbl="fgAcc3" presStyleIdx="3" presStyleCnt="6">
        <dgm:presLayoutVars>
          <dgm:chPref val="3"/>
        </dgm:presLayoutVars>
      </dgm:prSet>
      <dgm:spPr/>
    </dgm:pt>
    <dgm:pt modelId="{02DB61E4-D9D4-3040-B10F-4D12A3C53060}" type="pres">
      <dgm:prSet presAssocID="{D8B6812D-5481-474F-A619-1D870C47938C}" presName="hierChild4" presStyleCnt="0"/>
      <dgm:spPr/>
    </dgm:pt>
    <dgm:pt modelId="{C5273746-79A7-F64A-94C5-05714336B796}" type="pres">
      <dgm:prSet presAssocID="{DD6D00FD-9F5D-6D4E-A40C-1F018485AB3F}" presName="Name17" presStyleLbl="parChTrans1D3" presStyleIdx="4" presStyleCnt="6"/>
      <dgm:spPr/>
    </dgm:pt>
    <dgm:pt modelId="{2068925B-9AF7-CB42-8A3D-22B47C5CBCC0}" type="pres">
      <dgm:prSet presAssocID="{E2A346EB-165F-A842-9364-BA10C9DBAB0D}" presName="hierRoot3" presStyleCnt="0"/>
      <dgm:spPr/>
    </dgm:pt>
    <dgm:pt modelId="{E0E71E69-5960-9648-9DD9-6A1790D2E976}" type="pres">
      <dgm:prSet presAssocID="{E2A346EB-165F-A842-9364-BA10C9DBAB0D}" presName="composite3" presStyleCnt="0"/>
      <dgm:spPr/>
    </dgm:pt>
    <dgm:pt modelId="{D3CBDBAD-E36C-F94D-85FD-BB32481DFA54}" type="pres">
      <dgm:prSet presAssocID="{E2A346EB-165F-A842-9364-BA10C9DBAB0D}" presName="background3" presStyleLbl="node3" presStyleIdx="4" presStyleCnt="6"/>
      <dgm:spPr/>
    </dgm:pt>
    <dgm:pt modelId="{AC97858E-ED43-C740-90E3-387B2A674A14}" type="pres">
      <dgm:prSet presAssocID="{E2A346EB-165F-A842-9364-BA10C9DBAB0D}" presName="text3" presStyleLbl="fgAcc3" presStyleIdx="4" presStyleCnt="6">
        <dgm:presLayoutVars>
          <dgm:chPref val="3"/>
        </dgm:presLayoutVars>
      </dgm:prSet>
      <dgm:spPr/>
    </dgm:pt>
    <dgm:pt modelId="{2C6044C2-0C84-C94E-8D70-C59CE63B1921}" type="pres">
      <dgm:prSet presAssocID="{E2A346EB-165F-A842-9364-BA10C9DBAB0D}" presName="hierChild4" presStyleCnt="0"/>
      <dgm:spPr/>
    </dgm:pt>
    <dgm:pt modelId="{E964BE1C-28D4-3846-8E4E-B7F7F1C37BD0}" type="pres">
      <dgm:prSet presAssocID="{25CB2AEC-FC09-1048-89D1-8D66B110D4B3}" presName="Name17" presStyleLbl="parChTrans1D3" presStyleIdx="5" presStyleCnt="6"/>
      <dgm:spPr/>
    </dgm:pt>
    <dgm:pt modelId="{FC28F0AF-A2E8-9847-90CA-1CC7EEA9844B}" type="pres">
      <dgm:prSet presAssocID="{D022C8AD-104A-C745-90D5-6D4B8B25461C}" presName="hierRoot3" presStyleCnt="0"/>
      <dgm:spPr/>
    </dgm:pt>
    <dgm:pt modelId="{988A1969-D47F-A841-9C25-5B181CBE3D13}" type="pres">
      <dgm:prSet presAssocID="{D022C8AD-104A-C745-90D5-6D4B8B25461C}" presName="composite3" presStyleCnt="0"/>
      <dgm:spPr/>
    </dgm:pt>
    <dgm:pt modelId="{173C8D9D-3183-E142-872E-9705D71DA5DA}" type="pres">
      <dgm:prSet presAssocID="{D022C8AD-104A-C745-90D5-6D4B8B25461C}" presName="background3" presStyleLbl="node3" presStyleIdx="5" presStyleCnt="6"/>
      <dgm:spPr/>
    </dgm:pt>
    <dgm:pt modelId="{B8842610-542B-2048-B01A-8994DA0A9EBB}" type="pres">
      <dgm:prSet presAssocID="{D022C8AD-104A-C745-90D5-6D4B8B25461C}" presName="text3" presStyleLbl="fgAcc3" presStyleIdx="5" presStyleCnt="6">
        <dgm:presLayoutVars>
          <dgm:chPref val="3"/>
        </dgm:presLayoutVars>
      </dgm:prSet>
      <dgm:spPr/>
    </dgm:pt>
    <dgm:pt modelId="{606CAFA0-8A39-3841-AFE4-2032C353DAE7}" type="pres">
      <dgm:prSet presAssocID="{D022C8AD-104A-C745-90D5-6D4B8B25461C}" presName="hierChild4" presStyleCnt="0"/>
      <dgm:spPr/>
    </dgm:pt>
    <dgm:pt modelId="{0C926FFD-200A-6C40-83C0-9F7F5BECBCC6}" type="pres">
      <dgm:prSet presAssocID="{88E62B9C-E526-7C45-BBBA-C46EE143CBE5}" presName="Name23" presStyleLbl="parChTrans1D4" presStyleIdx="2" presStyleCnt="5"/>
      <dgm:spPr/>
    </dgm:pt>
    <dgm:pt modelId="{84771541-55F9-7E43-A59B-ADF3B82D3CC4}" type="pres">
      <dgm:prSet presAssocID="{A6F704ED-99D1-A04D-BC70-7DE9011BAAA4}" presName="hierRoot4" presStyleCnt="0"/>
      <dgm:spPr/>
    </dgm:pt>
    <dgm:pt modelId="{0E22DC5B-744A-ED48-803C-F50A869DDC12}" type="pres">
      <dgm:prSet presAssocID="{A6F704ED-99D1-A04D-BC70-7DE9011BAAA4}" presName="composite4" presStyleCnt="0"/>
      <dgm:spPr/>
    </dgm:pt>
    <dgm:pt modelId="{01E6D0BE-DABF-EC4B-8A15-62A1828A73EC}" type="pres">
      <dgm:prSet presAssocID="{A6F704ED-99D1-A04D-BC70-7DE9011BAAA4}" presName="background4" presStyleLbl="node4" presStyleIdx="2" presStyleCnt="5"/>
      <dgm:spPr/>
    </dgm:pt>
    <dgm:pt modelId="{3F16717E-5447-F249-90D4-C3B300B06043}" type="pres">
      <dgm:prSet presAssocID="{A6F704ED-99D1-A04D-BC70-7DE9011BAAA4}" presName="text4" presStyleLbl="fgAcc4" presStyleIdx="2" presStyleCnt="5">
        <dgm:presLayoutVars>
          <dgm:chPref val="3"/>
        </dgm:presLayoutVars>
      </dgm:prSet>
      <dgm:spPr/>
    </dgm:pt>
    <dgm:pt modelId="{80AEC1CC-DDC9-324B-9A73-95BACCD8B6C5}" type="pres">
      <dgm:prSet presAssocID="{A6F704ED-99D1-A04D-BC70-7DE9011BAAA4}" presName="hierChild5" presStyleCnt="0"/>
      <dgm:spPr/>
    </dgm:pt>
    <dgm:pt modelId="{C6AA950D-22E0-1F43-B434-0DAB7058F928}" type="pres">
      <dgm:prSet presAssocID="{C33B1582-6574-F447-8C3A-E7DA07B49294}" presName="Name23" presStyleLbl="parChTrans1D4" presStyleIdx="3" presStyleCnt="5"/>
      <dgm:spPr/>
    </dgm:pt>
    <dgm:pt modelId="{5C4E1EFE-D03E-2548-BEF4-7CED5682CB31}" type="pres">
      <dgm:prSet presAssocID="{8A7A710A-9335-CA46-AEC3-8F6521AE7760}" presName="hierRoot4" presStyleCnt="0"/>
      <dgm:spPr/>
    </dgm:pt>
    <dgm:pt modelId="{7A26B92B-D80A-5741-B451-BBC664FDF822}" type="pres">
      <dgm:prSet presAssocID="{8A7A710A-9335-CA46-AEC3-8F6521AE7760}" presName="composite4" presStyleCnt="0"/>
      <dgm:spPr/>
    </dgm:pt>
    <dgm:pt modelId="{2F718495-0E76-D047-AE70-B953DC175C74}" type="pres">
      <dgm:prSet presAssocID="{8A7A710A-9335-CA46-AEC3-8F6521AE7760}" presName="background4" presStyleLbl="node4" presStyleIdx="3" presStyleCnt="5"/>
      <dgm:spPr/>
    </dgm:pt>
    <dgm:pt modelId="{BDA912CA-0D16-4748-A4FB-6C0C7EC2FF5D}" type="pres">
      <dgm:prSet presAssocID="{8A7A710A-9335-CA46-AEC3-8F6521AE7760}" presName="text4" presStyleLbl="fgAcc4" presStyleIdx="3" presStyleCnt="5">
        <dgm:presLayoutVars>
          <dgm:chPref val="3"/>
        </dgm:presLayoutVars>
      </dgm:prSet>
      <dgm:spPr/>
    </dgm:pt>
    <dgm:pt modelId="{72D81A28-A991-6A40-8F17-87AF1EB5D5F5}" type="pres">
      <dgm:prSet presAssocID="{8A7A710A-9335-CA46-AEC3-8F6521AE7760}" presName="hierChild5" presStyleCnt="0"/>
      <dgm:spPr/>
    </dgm:pt>
    <dgm:pt modelId="{B43C1B8E-1896-9D46-9674-9816970024ED}" type="pres">
      <dgm:prSet presAssocID="{AF444681-9E85-8248-B7EC-AFC1E10F0D9E}" presName="Name23" presStyleLbl="parChTrans1D4" presStyleIdx="4" presStyleCnt="5"/>
      <dgm:spPr/>
    </dgm:pt>
    <dgm:pt modelId="{99BA2E3B-13E4-C348-ACF2-6A69B026539B}" type="pres">
      <dgm:prSet presAssocID="{EB05BB07-B9AA-C348-919F-7C5EFA500540}" presName="hierRoot4" presStyleCnt="0"/>
      <dgm:spPr/>
    </dgm:pt>
    <dgm:pt modelId="{788749C9-35E3-6647-AC33-A7AC5F1C2DB2}" type="pres">
      <dgm:prSet presAssocID="{EB05BB07-B9AA-C348-919F-7C5EFA500540}" presName="composite4" presStyleCnt="0"/>
      <dgm:spPr/>
    </dgm:pt>
    <dgm:pt modelId="{5BB200E4-32B7-4A4D-A496-27666AAC7C28}" type="pres">
      <dgm:prSet presAssocID="{EB05BB07-B9AA-C348-919F-7C5EFA500540}" presName="background4" presStyleLbl="node4" presStyleIdx="4" presStyleCnt="5"/>
      <dgm:spPr/>
    </dgm:pt>
    <dgm:pt modelId="{3AE03F26-0A48-AC42-A1B7-FF3F7B1B46BD}" type="pres">
      <dgm:prSet presAssocID="{EB05BB07-B9AA-C348-919F-7C5EFA500540}" presName="text4" presStyleLbl="fgAcc4" presStyleIdx="4" presStyleCnt="5">
        <dgm:presLayoutVars>
          <dgm:chPref val="3"/>
        </dgm:presLayoutVars>
      </dgm:prSet>
      <dgm:spPr/>
    </dgm:pt>
    <dgm:pt modelId="{F8315041-4F6E-D84D-A1A7-5DF8CA572F53}" type="pres">
      <dgm:prSet presAssocID="{EB05BB07-B9AA-C348-919F-7C5EFA500540}" presName="hierChild5" presStyleCnt="0"/>
      <dgm:spPr/>
    </dgm:pt>
  </dgm:ptLst>
  <dgm:cxnLst>
    <dgm:cxn modelId="{E0AC990A-9F33-EC4B-BEFE-9C1C187014C0}" srcId="{95834D2C-67B9-0146-BFD1-DFF7C8A608FB}" destId="{4D666E0E-A7CA-434F-9A94-1FEAE433FB4D}" srcOrd="2" destOrd="0" parTransId="{0DC5EFD2-4D19-CA4C-B939-EEADC47CB988}" sibTransId="{01B029DB-AB07-B844-9996-7D504B2C0A26}"/>
    <dgm:cxn modelId="{F1BD3B0C-9B74-2541-8C86-50A87ABBF1E5}" type="presOf" srcId="{D8B6812D-5481-474F-A619-1D870C47938C}" destId="{917935C9-4884-6342-BCF7-0950C0AA132B}" srcOrd="0" destOrd="0" presId="urn:microsoft.com/office/officeart/2005/8/layout/hierarchy1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D2C53119-8AA1-234C-A65C-C8DD6634FB4A}" srcId="{2447CE2F-31F1-3D4F-8591-B8596E3DDE6A}" destId="{D022C8AD-104A-C745-90D5-6D4B8B25461C}" srcOrd="2" destOrd="0" parTransId="{25CB2AEC-FC09-1048-89D1-8D66B110D4B3}" sibTransId="{E7D17E14-E4E2-4643-80D4-CCDC41695315}"/>
    <dgm:cxn modelId="{5EB74F1A-C74B-0C4A-A32D-7A86DE6F2398}" srcId="{95834D2C-67B9-0146-BFD1-DFF7C8A608FB}" destId="{46712CAE-4C94-F142-A2D6-3963181DBC11}" srcOrd="0" destOrd="0" parTransId="{2F3DAB79-48F0-F24E-9E58-650D6FF0E4D3}" sibTransId="{7E4CEC06-B612-874E-A8F4-B624E7387554}"/>
    <dgm:cxn modelId="{A820D42C-724C-A646-94A9-71EEFD83BAAE}" type="presOf" srcId="{17DA8C62-C596-AE44-9717-3C5669B85580}" destId="{42A516E4-C4E3-4F4F-9D14-470D3F8539D2}" srcOrd="0" destOrd="0" presId="urn:microsoft.com/office/officeart/2005/8/layout/hierarchy1"/>
    <dgm:cxn modelId="{317EE034-5B4C-BE46-9106-25636260D034}" type="presOf" srcId="{DD6D00FD-9F5D-6D4E-A40C-1F018485AB3F}" destId="{C5273746-79A7-F64A-94C5-05714336B796}" srcOrd="0" destOrd="0" presId="urn:microsoft.com/office/officeart/2005/8/layout/hierarchy1"/>
    <dgm:cxn modelId="{C949723D-C61E-FB4C-8E25-8221F3E5E4E1}" type="presOf" srcId="{896B818A-E3C8-0B49-8CF0-F27ADC387763}" destId="{18176998-F38D-974C-A30D-F5F6610063E0}" srcOrd="0" destOrd="0" presId="urn:microsoft.com/office/officeart/2005/8/layout/hierarchy1"/>
    <dgm:cxn modelId="{ABEF7342-7DC4-5D41-B78E-5FC59D88740B}" type="presOf" srcId="{AF444681-9E85-8248-B7EC-AFC1E10F0D9E}" destId="{B43C1B8E-1896-9D46-9674-9816970024ED}" srcOrd="0" destOrd="0" presId="urn:microsoft.com/office/officeart/2005/8/layout/hierarchy1"/>
    <dgm:cxn modelId="{A1F1B442-5373-A04F-AC54-33922D2FE579}" srcId="{D022C8AD-104A-C745-90D5-6D4B8B25461C}" destId="{A6F704ED-99D1-A04D-BC70-7DE9011BAAA4}" srcOrd="0" destOrd="0" parTransId="{88E62B9C-E526-7C45-BBBA-C46EE143CBE5}" sibTransId="{14C913ED-90AF-E646-B2B9-4E29D0B7B0BD}"/>
    <dgm:cxn modelId="{7F172858-3202-8E47-B2DA-C8D5586967F1}" type="presOf" srcId="{EB05BB07-B9AA-C348-919F-7C5EFA500540}" destId="{3AE03F26-0A48-AC42-A1B7-FF3F7B1B46BD}" srcOrd="0" destOrd="0" presId="urn:microsoft.com/office/officeart/2005/8/layout/hierarchy1"/>
    <dgm:cxn modelId="{7DE15B70-BEB7-5D41-9DD1-0F9AFF996536}" type="presOf" srcId="{D022C8AD-104A-C745-90D5-6D4B8B25461C}" destId="{B8842610-542B-2048-B01A-8994DA0A9EBB}" srcOrd="0" destOrd="0" presId="urn:microsoft.com/office/officeart/2005/8/layout/hierarchy1"/>
    <dgm:cxn modelId="{9CFD8A72-0EE3-BC41-AEE2-15397DC39C21}" srcId="{2447CE2F-31F1-3D4F-8591-B8596E3DDE6A}" destId="{D8B6812D-5481-474F-A619-1D870C47938C}" srcOrd="0" destOrd="0" parTransId="{73AFBE03-3933-FA46-B294-95FF1F4A2367}" sibTransId="{FAEA4BD5-18D9-8247-B0E0-9A002DA56DF5}"/>
    <dgm:cxn modelId="{93834575-BAE6-774D-91C8-721DB4ED73BF}" srcId="{BC35CF19-E9AC-3D44-9FD3-B35E9E4CED8F}" destId="{95834D2C-67B9-0146-BFD1-DFF7C8A608FB}" srcOrd="0" destOrd="0" parTransId="{A5EC3663-35B3-4847-9C0B-1A25D082778B}" sibTransId="{F525A3BE-9DC6-C641-A531-BF345CF92492}"/>
    <dgm:cxn modelId="{95B0F479-9407-2345-B30B-7210658578A4}" type="presOf" srcId="{82A8241D-9468-7443-84EF-B4575009F93C}" destId="{191D6C2C-2F91-AB49-8281-A0E8E3C69912}" srcOrd="0" destOrd="0" presId="urn:microsoft.com/office/officeart/2005/8/layout/hierarchy1"/>
    <dgm:cxn modelId="{D149618B-86B6-8749-9913-0127163EBD8A}" srcId="{A6F704ED-99D1-A04D-BC70-7DE9011BAAA4}" destId="{8A7A710A-9335-CA46-AEC3-8F6521AE7760}" srcOrd="0" destOrd="0" parTransId="{C33B1582-6574-F447-8C3A-E7DA07B49294}" sibTransId="{CDF240E4-DFC5-F04B-8DD4-83AC67E0D48C}"/>
    <dgm:cxn modelId="{9AC50691-3DFD-CD44-BBB2-B051E426D89B}" srcId="{BC35CF19-E9AC-3D44-9FD3-B35E9E4CED8F}" destId="{2447CE2F-31F1-3D4F-8591-B8596E3DDE6A}" srcOrd="1" destOrd="0" parTransId="{17DA8C62-C596-AE44-9717-3C5669B85580}" sibTransId="{8B9623E6-57CF-214D-A8BA-98D73EB1D9D1}"/>
    <dgm:cxn modelId="{9ED22D92-16F1-8044-8DD1-F5055B51D8FB}" type="presOf" srcId="{0DC5EFD2-4D19-CA4C-B939-EEADC47CB988}" destId="{6D8800E4-B13C-2441-BD5F-F9C68D47630E}" srcOrd="0" destOrd="0" presId="urn:microsoft.com/office/officeart/2005/8/layout/hierarchy1"/>
    <dgm:cxn modelId="{CDEC2594-31A8-FB46-9393-D95160866C3D}" type="presOf" srcId="{73AFBE03-3933-FA46-B294-95FF1F4A2367}" destId="{1D19509E-E1D6-9749-9A96-A0A1D39980A5}" srcOrd="0" destOrd="0" presId="urn:microsoft.com/office/officeart/2005/8/layout/hierarchy1"/>
    <dgm:cxn modelId="{00CC0A99-17A1-104B-BAC8-14A2AE8FF2E3}" type="presOf" srcId="{A6F704ED-99D1-A04D-BC70-7DE9011BAAA4}" destId="{3F16717E-5447-F249-90D4-C3B300B06043}" srcOrd="0" destOrd="0" presId="urn:microsoft.com/office/officeart/2005/8/layout/hierarchy1"/>
    <dgm:cxn modelId="{62134E99-1D68-1042-9024-A8EB0F2CC2D6}" type="presOf" srcId="{920CA01B-72F3-FC4F-8009-756CB5E596EF}" destId="{06A935B4-E945-134B-97BF-5D9204A891B9}" srcOrd="0" destOrd="0" presId="urn:microsoft.com/office/officeart/2005/8/layout/hierarchy1"/>
    <dgm:cxn modelId="{8015CB9C-44E2-514C-BF17-A548B291D246}" srcId="{68547B46-C040-9D48-878F-4F1F7D3BEDF1}" destId="{BC35CF19-E9AC-3D44-9FD3-B35E9E4CED8F}" srcOrd="0" destOrd="0" parTransId="{4D3B7BA2-1262-9647-9D78-9463A6646ECA}" sibTransId="{691C24B4-8434-8746-97C8-8386A35C59F8}"/>
    <dgm:cxn modelId="{35D89B9D-6FF5-A44E-A312-E105FFECFA38}" type="presOf" srcId="{E3CB4866-8CB1-3744-AD32-32CC2E43A2EC}" destId="{70CAA4E5-BD84-964D-817F-9E31FDF47D11}" srcOrd="0" destOrd="0" presId="urn:microsoft.com/office/officeart/2005/8/layout/hierarchy1"/>
    <dgm:cxn modelId="{84C8C6A7-9F15-EB49-A10B-F78FCD6E0604}" type="presOf" srcId="{88E62B9C-E526-7C45-BBBA-C46EE143CBE5}" destId="{0C926FFD-200A-6C40-83C0-9F7F5BECBCC6}" srcOrd="0" destOrd="0" presId="urn:microsoft.com/office/officeart/2005/8/layout/hierarchy1"/>
    <dgm:cxn modelId="{408CB0A9-1709-2B4A-A0A3-3F108FACA654}" type="presOf" srcId="{25CB2AEC-FC09-1048-89D1-8D66B110D4B3}" destId="{E964BE1C-28D4-3846-8E4E-B7F7F1C37BD0}" srcOrd="0" destOrd="0" presId="urn:microsoft.com/office/officeart/2005/8/layout/hierarchy1"/>
    <dgm:cxn modelId="{EB7675AB-D043-1844-B7E2-DAA147A5144D}" type="presOf" srcId="{2447CE2F-31F1-3D4F-8591-B8596E3DDE6A}" destId="{9EEC81AE-6EB5-AA40-BA6A-9D5A1EEF385B}" srcOrd="0" destOrd="0" presId="urn:microsoft.com/office/officeart/2005/8/layout/hierarchy1"/>
    <dgm:cxn modelId="{E72E45AF-983A-9942-A8F0-8DC36DC3F01E}" type="presOf" srcId="{C33B1582-6574-F447-8C3A-E7DA07B49294}" destId="{C6AA950D-22E0-1F43-B434-0DAB7058F928}" srcOrd="0" destOrd="0" presId="urn:microsoft.com/office/officeart/2005/8/layout/hierarchy1"/>
    <dgm:cxn modelId="{1333F5B1-EABF-CD45-8E45-8C9A24FD1105}" type="presOf" srcId="{46712CAE-4C94-F142-A2D6-3963181DBC11}" destId="{97E7664C-7A7C-4542-AAE0-1BAC6B3F49DC}" srcOrd="0" destOrd="0" presId="urn:microsoft.com/office/officeart/2005/8/layout/hierarchy1"/>
    <dgm:cxn modelId="{588A03B7-F05E-F346-9013-88BD32C1B8BD}" type="presOf" srcId="{E2A346EB-165F-A842-9364-BA10C9DBAB0D}" destId="{AC97858E-ED43-C740-90E3-387B2A674A14}" srcOrd="0" destOrd="0" presId="urn:microsoft.com/office/officeart/2005/8/layout/hierarchy1"/>
    <dgm:cxn modelId="{C16984B9-636C-C644-A38F-A32BADC0F588}" type="presOf" srcId="{8A7A710A-9335-CA46-AEC3-8F6521AE7760}" destId="{BDA912CA-0D16-4748-A4FB-6C0C7EC2FF5D}" srcOrd="0" destOrd="0" presId="urn:microsoft.com/office/officeart/2005/8/layout/hierarchy1"/>
    <dgm:cxn modelId="{C00116C0-2E74-5F44-945F-C694BBD85703}" srcId="{A6F704ED-99D1-A04D-BC70-7DE9011BAAA4}" destId="{EB05BB07-B9AA-C348-919F-7C5EFA500540}" srcOrd="1" destOrd="0" parTransId="{AF444681-9E85-8248-B7EC-AFC1E10F0D9E}" sibTransId="{1776A5B2-C066-0440-B3DE-F1ECA566441F}"/>
    <dgm:cxn modelId="{84CD31C2-8CDF-3B40-B9D8-57B4ACEDAB28}" type="presOf" srcId="{A5EC3663-35B3-4847-9C0B-1A25D082778B}" destId="{E00C37D1-9770-2E4B-AD76-9ED50CA20062}" srcOrd="0" destOrd="0" presId="urn:microsoft.com/office/officeart/2005/8/layout/hierarchy1"/>
    <dgm:cxn modelId="{B37DCECA-73D6-3944-A363-4BCD3C6FB60E}" type="presOf" srcId="{95834D2C-67B9-0146-BFD1-DFF7C8A608FB}" destId="{1187169A-E460-2041-8D23-FDF095B3DD16}" srcOrd="0" destOrd="0" presId="urn:microsoft.com/office/officeart/2005/8/layout/hierarchy1"/>
    <dgm:cxn modelId="{DD1B08D3-9105-8747-9CEB-1029A2282299}" type="presOf" srcId="{062EED59-AE8E-164D-A0DB-683675A74976}" destId="{319A237D-01D3-0846-843C-7EFD138D3A42}" srcOrd="0" destOrd="0" presId="urn:microsoft.com/office/officeart/2005/8/layout/hierarchy1"/>
    <dgm:cxn modelId="{E8C7ADE3-4623-AD46-82FD-45300AD36A7E}" type="presOf" srcId="{BC35CF19-E9AC-3D44-9FD3-B35E9E4CED8F}" destId="{1C2A61CB-D5B2-1240-B5B1-DE78ECCF80E5}" srcOrd="0" destOrd="0" presId="urn:microsoft.com/office/officeart/2005/8/layout/hierarchy1"/>
    <dgm:cxn modelId="{C0658DE8-5BC0-3C49-B2D6-AACB7180FA35}" type="presOf" srcId="{2F3DAB79-48F0-F24E-9E58-650D6FF0E4D3}" destId="{024A0528-9171-444D-8175-B12BAF8E259F}" srcOrd="0" destOrd="0" presId="urn:microsoft.com/office/officeart/2005/8/layout/hierarchy1"/>
    <dgm:cxn modelId="{B8692BE9-9EC8-2242-A942-16898A4F7698}" type="presOf" srcId="{4D666E0E-A7CA-434F-9A94-1FEAE433FB4D}" destId="{C904F97F-7176-D24E-B617-65CE10A9D54F}" srcOrd="0" destOrd="0" presId="urn:microsoft.com/office/officeart/2005/8/layout/hierarchy1"/>
    <dgm:cxn modelId="{1E0ABCF0-639A-6345-A241-4EBDF21B6878}" srcId="{4D666E0E-A7CA-434F-9A94-1FEAE433FB4D}" destId="{896B818A-E3C8-0B49-8CF0-F27ADC387763}" srcOrd="0" destOrd="0" parTransId="{489F9453-C791-A74B-9410-13CECECCD283}" sibTransId="{DD4EBF18-AE3F-7349-B958-634C1B89748A}"/>
    <dgm:cxn modelId="{852A6FF2-49B7-1A4E-A331-82E038413BC4}" type="presOf" srcId="{489F9453-C791-A74B-9410-13CECECCD283}" destId="{8B136EF3-23D8-5D4B-87BE-28FB732AF651}" srcOrd="0" destOrd="0" presId="urn:microsoft.com/office/officeart/2005/8/layout/hierarchy1"/>
    <dgm:cxn modelId="{756D7DF9-4331-ED40-A045-AD21BB396001}" srcId="{2447CE2F-31F1-3D4F-8591-B8596E3DDE6A}" destId="{E2A346EB-165F-A842-9364-BA10C9DBAB0D}" srcOrd="1" destOrd="0" parTransId="{DD6D00FD-9F5D-6D4E-A40C-1F018485AB3F}" sibTransId="{0DC8F3F9-0AE9-BC4B-9458-51A7BC84FEA0}"/>
    <dgm:cxn modelId="{5CF887FA-4D81-1247-B5D6-F8967C50A697}" srcId="{4D666E0E-A7CA-434F-9A94-1FEAE433FB4D}" destId="{E3CB4866-8CB1-3744-AD32-32CC2E43A2EC}" srcOrd="1" destOrd="0" parTransId="{920CA01B-72F3-FC4F-8009-756CB5E596EF}" sibTransId="{ABAC383D-9D60-FE47-891D-F2C6DEFC73D9}"/>
    <dgm:cxn modelId="{6A1EBCFA-D932-5241-BB04-21947F0C02D4}" srcId="{95834D2C-67B9-0146-BFD1-DFF7C8A608FB}" destId="{82A8241D-9468-7443-84EF-B4575009F93C}" srcOrd="1" destOrd="0" parTransId="{062EED59-AE8E-164D-A0DB-683675A74976}" sibTransId="{FAB93B59-D80B-9545-B172-421EAEBAAE2F}"/>
    <dgm:cxn modelId="{8801B7F0-72E5-4648-B297-EF9BC7F7B4CD}" type="presParOf" srcId="{0C7C20C9-23C2-7043-B149-ED5D77BCA347}" destId="{85CE2EAE-5C84-F942-A343-2E3F0E843346}" srcOrd="0" destOrd="0" presId="urn:microsoft.com/office/officeart/2005/8/layout/hierarchy1"/>
    <dgm:cxn modelId="{B2C39948-06BE-3642-8FD5-A6B2056F5569}" type="presParOf" srcId="{85CE2EAE-5C84-F942-A343-2E3F0E843346}" destId="{FD9D6DA9-945C-F84C-AAD0-D1A4D7569A57}" srcOrd="0" destOrd="0" presId="urn:microsoft.com/office/officeart/2005/8/layout/hierarchy1"/>
    <dgm:cxn modelId="{A77196B2-D5B1-7D49-A483-7078D660D3D4}" type="presParOf" srcId="{FD9D6DA9-945C-F84C-AAD0-D1A4D7569A57}" destId="{6F62A3D9-B2D8-7B4C-93C3-73FAF5AD764A}" srcOrd="0" destOrd="0" presId="urn:microsoft.com/office/officeart/2005/8/layout/hierarchy1"/>
    <dgm:cxn modelId="{FAFA884A-257C-6748-BE55-5DA69C4F4C38}" type="presParOf" srcId="{FD9D6DA9-945C-F84C-AAD0-D1A4D7569A57}" destId="{1C2A61CB-D5B2-1240-B5B1-DE78ECCF80E5}" srcOrd="1" destOrd="0" presId="urn:microsoft.com/office/officeart/2005/8/layout/hierarchy1"/>
    <dgm:cxn modelId="{8BFE3C81-CFDE-C641-BC7F-2A15791295AF}" type="presParOf" srcId="{85CE2EAE-5C84-F942-A343-2E3F0E843346}" destId="{4094894A-7D47-D347-B423-C4E6E94369BD}" srcOrd="1" destOrd="0" presId="urn:microsoft.com/office/officeart/2005/8/layout/hierarchy1"/>
    <dgm:cxn modelId="{4D043435-4626-DA42-A801-EA8CC926914C}" type="presParOf" srcId="{4094894A-7D47-D347-B423-C4E6E94369BD}" destId="{E00C37D1-9770-2E4B-AD76-9ED50CA20062}" srcOrd="0" destOrd="0" presId="urn:microsoft.com/office/officeart/2005/8/layout/hierarchy1"/>
    <dgm:cxn modelId="{48000CEE-A07C-7545-807B-5A98A6A4E070}" type="presParOf" srcId="{4094894A-7D47-D347-B423-C4E6E94369BD}" destId="{BADED510-613B-724D-86F4-69653C217265}" srcOrd="1" destOrd="0" presId="urn:microsoft.com/office/officeart/2005/8/layout/hierarchy1"/>
    <dgm:cxn modelId="{5865741C-4428-9441-879A-48F0BD7D4B07}" type="presParOf" srcId="{BADED510-613B-724D-86F4-69653C217265}" destId="{08563291-DBF0-B84E-9022-0DCACCF1CFC6}" srcOrd="0" destOrd="0" presId="urn:microsoft.com/office/officeart/2005/8/layout/hierarchy1"/>
    <dgm:cxn modelId="{89EB912F-CF35-E64E-A958-E06CADB1CDC9}" type="presParOf" srcId="{08563291-DBF0-B84E-9022-0DCACCF1CFC6}" destId="{D4EA1F7D-38DD-0B47-85E2-11566EC17781}" srcOrd="0" destOrd="0" presId="urn:microsoft.com/office/officeart/2005/8/layout/hierarchy1"/>
    <dgm:cxn modelId="{3D77800B-BDBC-3047-A45A-89E5D1A84F19}" type="presParOf" srcId="{08563291-DBF0-B84E-9022-0DCACCF1CFC6}" destId="{1187169A-E460-2041-8D23-FDF095B3DD16}" srcOrd="1" destOrd="0" presId="urn:microsoft.com/office/officeart/2005/8/layout/hierarchy1"/>
    <dgm:cxn modelId="{E2DE5E16-2400-4F4F-BCA5-E446AD4403F5}" type="presParOf" srcId="{BADED510-613B-724D-86F4-69653C217265}" destId="{9E098D8D-F2B4-E749-96D6-7F4069E60EE4}" srcOrd="1" destOrd="0" presId="urn:microsoft.com/office/officeart/2005/8/layout/hierarchy1"/>
    <dgm:cxn modelId="{4951F121-A453-234E-A214-3ADAE7958EF6}" type="presParOf" srcId="{9E098D8D-F2B4-E749-96D6-7F4069E60EE4}" destId="{024A0528-9171-444D-8175-B12BAF8E259F}" srcOrd="0" destOrd="0" presId="urn:microsoft.com/office/officeart/2005/8/layout/hierarchy1"/>
    <dgm:cxn modelId="{08341FDE-048D-7249-B1E9-4C424211315B}" type="presParOf" srcId="{9E098D8D-F2B4-E749-96D6-7F4069E60EE4}" destId="{5FD17300-5BC3-8944-8F27-E5BF89A27A3A}" srcOrd="1" destOrd="0" presId="urn:microsoft.com/office/officeart/2005/8/layout/hierarchy1"/>
    <dgm:cxn modelId="{3488E534-8E4E-6540-B8B0-F3296E8421BA}" type="presParOf" srcId="{5FD17300-5BC3-8944-8F27-E5BF89A27A3A}" destId="{1373DBF3-186B-7149-8CB7-49A657D730D2}" srcOrd="0" destOrd="0" presId="urn:microsoft.com/office/officeart/2005/8/layout/hierarchy1"/>
    <dgm:cxn modelId="{CC5010DD-BE20-5148-9B80-D60C45C814E4}" type="presParOf" srcId="{1373DBF3-186B-7149-8CB7-49A657D730D2}" destId="{756BBCC2-0458-7644-8B95-85FB686DDB50}" srcOrd="0" destOrd="0" presId="urn:microsoft.com/office/officeart/2005/8/layout/hierarchy1"/>
    <dgm:cxn modelId="{77DC6FC0-1838-1C4B-895C-92545FC3CD76}" type="presParOf" srcId="{1373DBF3-186B-7149-8CB7-49A657D730D2}" destId="{97E7664C-7A7C-4542-AAE0-1BAC6B3F49DC}" srcOrd="1" destOrd="0" presId="urn:microsoft.com/office/officeart/2005/8/layout/hierarchy1"/>
    <dgm:cxn modelId="{751177A9-A033-5442-88BA-0060E1041C90}" type="presParOf" srcId="{5FD17300-5BC3-8944-8F27-E5BF89A27A3A}" destId="{6219FE36-966E-1845-AF2C-08B8C22EA5C5}" srcOrd="1" destOrd="0" presId="urn:microsoft.com/office/officeart/2005/8/layout/hierarchy1"/>
    <dgm:cxn modelId="{116A604E-D365-2B4E-BD05-C262489443FA}" type="presParOf" srcId="{9E098D8D-F2B4-E749-96D6-7F4069E60EE4}" destId="{319A237D-01D3-0846-843C-7EFD138D3A42}" srcOrd="2" destOrd="0" presId="urn:microsoft.com/office/officeart/2005/8/layout/hierarchy1"/>
    <dgm:cxn modelId="{A3D72EE5-6DC3-854C-B1B9-0C9AAA218A72}" type="presParOf" srcId="{9E098D8D-F2B4-E749-96D6-7F4069E60EE4}" destId="{FB78ABA3-2169-B04E-802B-86DE26606589}" srcOrd="3" destOrd="0" presId="urn:microsoft.com/office/officeart/2005/8/layout/hierarchy1"/>
    <dgm:cxn modelId="{D6024F94-736D-0845-A999-3F0F52E1A267}" type="presParOf" srcId="{FB78ABA3-2169-B04E-802B-86DE26606589}" destId="{2D903B17-201C-C242-B7AE-9927B3609E09}" srcOrd="0" destOrd="0" presId="urn:microsoft.com/office/officeart/2005/8/layout/hierarchy1"/>
    <dgm:cxn modelId="{10BC9FBB-8DE7-6646-BA81-97ECAB594370}" type="presParOf" srcId="{2D903B17-201C-C242-B7AE-9927B3609E09}" destId="{1719998A-5608-E746-8F6A-614926F97E96}" srcOrd="0" destOrd="0" presId="urn:microsoft.com/office/officeart/2005/8/layout/hierarchy1"/>
    <dgm:cxn modelId="{490FDBFA-5B40-514E-B16D-7C66B0B95612}" type="presParOf" srcId="{2D903B17-201C-C242-B7AE-9927B3609E09}" destId="{191D6C2C-2F91-AB49-8281-A0E8E3C69912}" srcOrd="1" destOrd="0" presId="urn:microsoft.com/office/officeart/2005/8/layout/hierarchy1"/>
    <dgm:cxn modelId="{6616FD1D-C67E-974B-B490-E451E0114580}" type="presParOf" srcId="{FB78ABA3-2169-B04E-802B-86DE26606589}" destId="{71CA1949-843A-0342-A39A-6F4E16CE72F7}" srcOrd="1" destOrd="0" presId="urn:microsoft.com/office/officeart/2005/8/layout/hierarchy1"/>
    <dgm:cxn modelId="{7C1F3432-C13E-6F40-9C18-5D8EFBD19239}" type="presParOf" srcId="{9E098D8D-F2B4-E749-96D6-7F4069E60EE4}" destId="{6D8800E4-B13C-2441-BD5F-F9C68D47630E}" srcOrd="4" destOrd="0" presId="urn:microsoft.com/office/officeart/2005/8/layout/hierarchy1"/>
    <dgm:cxn modelId="{ACD26FFF-6913-244C-8AEF-E9567B75B48D}" type="presParOf" srcId="{9E098D8D-F2B4-E749-96D6-7F4069E60EE4}" destId="{B430C105-F207-E44F-8135-90EEE1ED99E6}" srcOrd="5" destOrd="0" presId="urn:microsoft.com/office/officeart/2005/8/layout/hierarchy1"/>
    <dgm:cxn modelId="{37963C37-129A-234A-AC0E-001DCBD82007}" type="presParOf" srcId="{B430C105-F207-E44F-8135-90EEE1ED99E6}" destId="{15AD6166-7E37-C84A-A704-5740491CF8DF}" srcOrd="0" destOrd="0" presId="urn:microsoft.com/office/officeart/2005/8/layout/hierarchy1"/>
    <dgm:cxn modelId="{B1CDD354-5627-EB4A-953C-63000544BB3B}" type="presParOf" srcId="{15AD6166-7E37-C84A-A704-5740491CF8DF}" destId="{98613943-60AF-124C-AF20-A8B33D60CB8A}" srcOrd="0" destOrd="0" presId="urn:microsoft.com/office/officeart/2005/8/layout/hierarchy1"/>
    <dgm:cxn modelId="{00619194-D929-AC4D-9C1D-AF157DBF6E80}" type="presParOf" srcId="{15AD6166-7E37-C84A-A704-5740491CF8DF}" destId="{C904F97F-7176-D24E-B617-65CE10A9D54F}" srcOrd="1" destOrd="0" presId="urn:microsoft.com/office/officeart/2005/8/layout/hierarchy1"/>
    <dgm:cxn modelId="{C4787DED-ECD1-0C47-841E-AAF78BD77BB7}" type="presParOf" srcId="{B430C105-F207-E44F-8135-90EEE1ED99E6}" destId="{3BF79D08-D2FF-4D45-8B54-7FE8B0182A6F}" srcOrd="1" destOrd="0" presId="urn:microsoft.com/office/officeart/2005/8/layout/hierarchy1"/>
    <dgm:cxn modelId="{E3100102-2205-174F-BB8B-61FA1F125D69}" type="presParOf" srcId="{3BF79D08-D2FF-4D45-8B54-7FE8B0182A6F}" destId="{8B136EF3-23D8-5D4B-87BE-28FB732AF651}" srcOrd="0" destOrd="0" presId="urn:microsoft.com/office/officeart/2005/8/layout/hierarchy1"/>
    <dgm:cxn modelId="{85530238-D492-9144-9643-B15B9E611F2C}" type="presParOf" srcId="{3BF79D08-D2FF-4D45-8B54-7FE8B0182A6F}" destId="{EC37B3BB-42AE-494D-B016-644EA596DAD7}" srcOrd="1" destOrd="0" presId="urn:microsoft.com/office/officeart/2005/8/layout/hierarchy1"/>
    <dgm:cxn modelId="{0BEC84FE-B4E8-DA48-A711-7460D79C993F}" type="presParOf" srcId="{EC37B3BB-42AE-494D-B016-644EA596DAD7}" destId="{5BD348C4-3907-7C42-B805-1209B0FA143F}" srcOrd="0" destOrd="0" presId="urn:microsoft.com/office/officeart/2005/8/layout/hierarchy1"/>
    <dgm:cxn modelId="{A08B4D3B-B0C8-F84B-9752-79C7D270DDB4}" type="presParOf" srcId="{5BD348C4-3907-7C42-B805-1209B0FA143F}" destId="{760F41A2-934C-8E4E-81DB-F0481F56F833}" srcOrd="0" destOrd="0" presId="urn:microsoft.com/office/officeart/2005/8/layout/hierarchy1"/>
    <dgm:cxn modelId="{CE9D84A8-FFED-4143-B827-2CF5BAF0E674}" type="presParOf" srcId="{5BD348C4-3907-7C42-B805-1209B0FA143F}" destId="{18176998-F38D-974C-A30D-F5F6610063E0}" srcOrd="1" destOrd="0" presId="urn:microsoft.com/office/officeart/2005/8/layout/hierarchy1"/>
    <dgm:cxn modelId="{A6FAA30C-68C6-8A47-9E19-284370A4CB88}" type="presParOf" srcId="{EC37B3BB-42AE-494D-B016-644EA596DAD7}" destId="{5B7C7D7B-CB4A-3340-9F57-F33F6021E74B}" srcOrd="1" destOrd="0" presId="urn:microsoft.com/office/officeart/2005/8/layout/hierarchy1"/>
    <dgm:cxn modelId="{9CA634C1-FE8F-8D46-9EBB-8FFF4E16DFAC}" type="presParOf" srcId="{3BF79D08-D2FF-4D45-8B54-7FE8B0182A6F}" destId="{06A935B4-E945-134B-97BF-5D9204A891B9}" srcOrd="2" destOrd="0" presId="urn:microsoft.com/office/officeart/2005/8/layout/hierarchy1"/>
    <dgm:cxn modelId="{61093E14-6554-3D43-AC23-599A38D245D9}" type="presParOf" srcId="{3BF79D08-D2FF-4D45-8B54-7FE8B0182A6F}" destId="{01EA78E1-C29F-A944-AD44-C90545A69389}" srcOrd="3" destOrd="0" presId="urn:microsoft.com/office/officeart/2005/8/layout/hierarchy1"/>
    <dgm:cxn modelId="{7C361D16-1EAC-FE48-94A2-E85FD9BD2393}" type="presParOf" srcId="{01EA78E1-C29F-A944-AD44-C90545A69389}" destId="{A3142B1F-C8C9-AB45-9501-1E6461304521}" srcOrd="0" destOrd="0" presId="urn:microsoft.com/office/officeart/2005/8/layout/hierarchy1"/>
    <dgm:cxn modelId="{DFD97969-7C6B-6F40-8D48-FB894AB31CF4}" type="presParOf" srcId="{A3142B1F-C8C9-AB45-9501-1E6461304521}" destId="{FE742DB6-70F8-F640-BAE8-05F3FC806339}" srcOrd="0" destOrd="0" presId="urn:microsoft.com/office/officeart/2005/8/layout/hierarchy1"/>
    <dgm:cxn modelId="{D980EC9B-6E19-B744-882A-C5B342C43CD1}" type="presParOf" srcId="{A3142B1F-C8C9-AB45-9501-1E6461304521}" destId="{70CAA4E5-BD84-964D-817F-9E31FDF47D11}" srcOrd="1" destOrd="0" presId="urn:microsoft.com/office/officeart/2005/8/layout/hierarchy1"/>
    <dgm:cxn modelId="{4B84E373-D0BE-8B4A-8B59-93969A95F68A}" type="presParOf" srcId="{01EA78E1-C29F-A944-AD44-C90545A69389}" destId="{3DD3CF17-FAC2-6B40-B896-53820DE7AB47}" srcOrd="1" destOrd="0" presId="urn:microsoft.com/office/officeart/2005/8/layout/hierarchy1"/>
    <dgm:cxn modelId="{4A9ACDF0-4924-F942-B130-8D8AE87F717B}" type="presParOf" srcId="{4094894A-7D47-D347-B423-C4E6E94369BD}" destId="{42A516E4-C4E3-4F4F-9D14-470D3F8539D2}" srcOrd="2" destOrd="0" presId="urn:microsoft.com/office/officeart/2005/8/layout/hierarchy1"/>
    <dgm:cxn modelId="{E819B36B-7910-E244-81AC-BF11588752F2}" type="presParOf" srcId="{4094894A-7D47-D347-B423-C4E6E94369BD}" destId="{A4CD40CF-194C-794B-8BEB-4009170EC0AE}" srcOrd="3" destOrd="0" presId="urn:microsoft.com/office/officeart/2005/8/layout/hierarchy1"/>
    <dgm:cxn modelId="{9D267B4F-4E68-C14D-9141-7D7A02DA0442}" type="presParOf" srcId="{A4CD40CF-194C-794B-8BEB-4009170EC0AE}" destId="{BDF1BEF5-B1B8-1A40-8F15-DD11344610CF}" srcOrd="0" destOrd="0" presId="urn:microsoft.com/office/officeart/2005/8/layout/hierarchy1"/>
    <dgm:cxn modelId="{9D16B808-AA95-BD46-A9BF-61F5A18E03A3}" type="presParOf" srcId="{BDF1BEF5-B1B8-1A40-8F15-DD11344610CF}" destId="{D5A9ECC5-0D9D-E84E-9858-AB41272C4D1F}" srcOrd="0" destOrd="0" presId="urn:microsoft.com/office/officeart/2005/8/layout/hierarchy1"/>
    <dgm:cxn modelId="{DB94F846-796D-1F46-A746-47BEC28CC6C2}" type="presParOf" srcId="{BDF1BEF5-B1B8-1A40-8F15-DD11344610CF}" destId="{9EEC81AE-6EB5-AA40-BA6A-9D5A1EEF385B}" srcOrd="1" destOrd="0" presId="urn:microsoft.com/office/officeart/2005/8/layout/hierarchy1"/>
    <dgm:cxn modelId="{EBA23202-562A-1C45-9FF0-34B593022CA3}" type="presParOf" srcId="{A4CD40CF-194C-794B-8BEB-4009170EC0AE}" destId="{4F083059-9C58-2D4A-9312-73DD6CD64A95}" srcOrd="1" destOrd="0" presId="urn:microsoft.com/office/officeart/2005/8/layout/hierarchy1"/>
    <dgm:cxn modelId="{18642501-120B-C04C-99D3-8A99D3E4ABDB}" type="presParOf" srcId="{4F083059-9C58-2D4A-9312-73DD6CD64A95}" destId="{1D19509E-E1D6-9749-9A96-A0A1D39980A5}" srcOrd="0" destOrd="0" presId="urn:microsoft.com/office/officeart/2005/8/layout/hierarchy1"/>
    <dgm:cxn modelId="{470DCF81-0555-D841-A4D4-71FD05B1853B}" type="presParOf" srcId="{4F083059-9C58-2D4A-9312-73DD6CD64A95}" destId="{462B90E8-983B-7A47-9CBA-598D5615B038}" srcOrd="1" destOrd="0" presId="urn:microsoft.com/office/officeart/2005/8/layout/hierarchy1"/>
    <dgm:cxn modelId="{6872527D-DCCA-1A4D-B719-59C13AB98262}" type="presParOf" srcId="{462B90E8-983B-7A47-9CBA-598D5615B038}" destId="{8341FBE3-6CC3-E648-8344-7CCED2843F4F}" srcOrd="0" destOrd="0" presId="urn:microsoft.com/office/officeart/2005/8/layout/hierarchy1"/>
    <dgm:cxn modelId="{9857FE27-0999-CA4D-8A88-B576D82EB4AE}" type="presParOf" srcId="{8341FBE3-6CC3-E648-8344-7CCED2843F4F}" destId="{3F20F86A-E019-DF40-9942-81B9700F8102}" srcOrd="0" destOrd="0" presId="urn:microsoft.com/office/officeart/2005/8/layout/hierarchy1"/>
    <dgm:cxn modelId="{49E141D6-21CC-6641-845F-79F8CE4E678B}" type="presParOf" srcId="{8341FBE3-6CC3-E648-8344-7CCED2843F4F}" destId="{917935C9-4884-6342-BCF7-0950C0AA132B}" srcOrd="1" destOrd="0" presId="urn:microsoft.com/office/officeart/2005/8/layout/hierarchy1"/>
    <dgm:cxn modelId="{70C9F3D6-E02A-944E-B33F-E18B80B565A0}" type="presParOf" srcId="{462B90E8-983B-7A47-9CBA-598D5615B038}" destId="{02DB61E4-D9D4-3040-B10F-4D12A3C53060}" srcOrd="1" destOrd="0" presId="urn:microsoft.com/office/officeart/2005/8/layout/hierarchy1"/>
    <dgm:cxn modelId="{C133D392-4C4D-C942-AA40-39A44EAC5653}" type="presParOf" srcId="{4F083059-9C58-2D4A-9312-73DD6CD64A95}" destId="{C5273746-79A7-F64A-94C5-05714336B796}" srcOrd="2" destOrd="0" presId="urn:microsoft.com/office/officeart/2005/8/layout/hierarchy1"/>
    <dgm:cxn modelId="{E9C74E99-E9F6-DB47-A8B6-DAFBC658126F}" type="presParOf" srcId="{4F083059-9C58-2D4A-9312-73DD6CD64A95}" destId="{2068925B-9AF7-CB42-8A3D-22B47C5CBCC0}" srcOrd="3" destOrd="0" presId="urn:microsoft.com/office/officeart/2005/8/layout/hierarchy1"/>
    <dgm:cxn modelId="{5E8331FD-5452-9242-8184-2034244A5BD5}" type="presParOf" srcId="{2068925B-9AF7-CB42-8A3D-22B47C5CBCC0}" destId="{E0E71E69-5960-9648-9DD9-6A1790D2E976}" srcOrd="0" destOrd="0" presId="urn:microsoft.com/office/officeart/2005/8/layout/hierarchy1"/>
    <dgm:cxn modelId="{CDE76D41-C2E1-4542-9E0F-DA9AE01B0B75}" type="presParOf" srcId="{E0E71E69-5960-9648-9DD9-6A1790D2E976}" destId="{D3CBDBAD-E36C-F94D-85FD-BB32481DFA54}" srcOrd="0" destOrd="0" presId="urn:microsoft.com/office/officeart/2005/8/layout/hierarchy1"/>
    <dgm:cxn modelId="{A65E938D-DCAF-4943-873E-63EE76FBE4A7}" type="presParOf" srcId="{E0E71E69-5960-9648-9DD9-6A1790D2E976}" destId="{AC97858E-ED43-C740-90E3-387B2A674A14}" srcOrd="1" destOrd="0" presId="urn:microsoft.com/office/officeart/2005/8/layout/hierarchy1"/>
    <dgm:cxn modelId="{8DCD02E0-E1F6-5448-9925-F64032E1D312}" type="presParOf" srcId="{2068925B-9AF7-CB42-8A3D-22B47C5CBCC0}" destId="{2C6044C2-0C84-C94E-8D70-C59CE63B1921}" srcOrd="1" destOrd="0" presId="urn:microsoft.com/office/officeart/2005/8/layout/hierarchy1"/>
    <dgm:cxn modelId="{13564F32-5B51-6045-AA2A-079313DA9AEF}" type="presParOf" srcId="{4F083059-9C58-2D4A-9312-73DD6CD64A95}" destId="{E964BE1C-28D4-3846-8E4E-B7F7F1C37BD0}" srcOrd="4" destOrd="0" presId="urn:microsoft.com/office/officeart/2005/8/layout/hierarchy1"/>
    <dgm:cxn modelId="{B7CA07B1-283D-194A-8789-590A9B90D05E}" type="presParOf" srcId="{4F083059-9C58-2D4A-9312-73DD6CD64A95}" destId="{FC28F0AF-A2E8-9847-90CA-1CC7EEA9844B}" srcOrd="5" destOrd="0" presId="urn:microsoft.com/office/officeart/2005/8/layout/hierarchy1"/>
    <dgm:cxn modelId="{10047007-E1FD-A949-B24E-62CDA2E45E22}" type="presParOf" srcId="{FC28F0AF-A2E8-9847-90CA-1CC7EEA9844B}" destId="{988A1969-D47F-A841-9C25-5B181CBE3D13}" srcOrd="0" destOrd="0" presId="urn:microsoft.com/office/officeart/2005/8/layout/hierarchy1"/>
    <dgm:cxn modelId="{5C5CFA42-930E-2742-9FF0-9DFF83518CFF}" type="presParOf" srcId="{988A1969-D47F-A841-9C25-5B181CBE3D13}" destId="{173C8D9D-3183-E142-872E-9705D71DA5DA}" srcOrd="0" destOrd="0" presId="urn:microsoft.com/office/officeart/2005/8/layout/hierarchy1"/>
    <dgm:cxn modelId="{D3005B5A-6E4C-6647-B92E-44570CFEE9F2}" type="presParOf" srcId="{988A1969-D47F-A841-9C25-5B181CBE3D13}" destId="{B8842610-542B-2048-B01A-8994DA0A9EBB}" srcOrd="1" destOrd="0" presId="urn:microsoft.com/office/officeart/2005/8/layout/hierarchy1"/>
    <dgm:cxn modelId="{5B1385F5-0952-FE4C-8759-AE2F3F9F429E}" type="presParOf" srcId="{FC28F0AF-A2E8-9847-90CA-1CC7EEA9844B}" destId="{606CAFA0-8A39-3841-AFE4-2032C353DAE7}" srcOrd="1" destOrd="0" presId="urn:microsoft.com/office/officeart/2005/8/layout/hierarchy1"/>
    <dgm:cxn modelId="{6348D6B9-6F48-F741-82EF-72A6F4F4CA48}" type="presParOf" srcId="{606CAFA0-8A39-3841-AFE4-2032C353DAE7}" destId="{0C926FFD-200A-6C40-83C0-9F7F5BECBCC6}" srcOrd="0" destOrd="0" presId="urn:microsoft.com/office/officeart/2005/8/layout/hierarchy1"/>
    <dgm:cxn modelId="{1E37703D-36DA-3743-BDDD-80A5A21F934A}" type="presParOf" srcId="{606CAFA0-8A39-3841-AFE4-2032C353DAE7}" destId="{84771541-55F9-7E43-A59B-ADF3B82D3CC4}" srcOrd="1" destOrd="0" presId="urn:microsoft.com/office/officeart/2005/8/layout/hierarchy1"/>
    <dgm:cxn modelId="{A7596E7B-1B8B-F44B-9789-29849583271A}" type="presParOf" srcId="{84771541-55F9-7E43-A59B-ADF3B82D3CC4}" destId="{0E22DC5B-744A-ED48-803C-F50A869DDC12}" srcOrd="0" destOrd="0" presId="urn:microsoft.com/office/officeart/2005/8/layout/hierarchy1"/>
    <dgm:cxn modelId="{FF003F99-4865-794C-93B8-DFCB926F600C}" type="presParOf" srcId="{0E22DC5B-744A-ED48-803C-F50A869DDC12}" destId="{01E6D0BE-DABF-EC4B-8A15-62A1828A73EC}" srcOrd="0" destOrd="0" presId="urn:microsoft.com/office/officeart/2005/8/layout/hierarchy1"/>
    <dgm:cxn modelId="{C7B54DE8-2DA9-9E40-850E-AAF3EB277C9D}" type="presParOf" srcId="{0E22DC5B-744A-ED48-803C-F50A869DDC12}" destId="{3F16717E-5447-F249-90D4-C3B300B06043}" srcOrd="1" destOrd="0" presId="urn:microsoft.com/office/officeart/2005/8/layout/hierarchy1"/>
    <dgm:cxn modelId="{8330F715-2B30-EA4F-AEFA-408FB195E847}" type="presParOf" srcId="{84771541-55F9-7E43-A59B-ADF3B82D3CC4}" destId="{80AEC1CC-DDC9-324B-9A73-95BACCD8B6C5}" srcOrd="1" destOrd="0" presId="urn:microsoft.com/office/officeart/2005/8/layout/hierarchy1"/>
    <dgm:cxn modelId="{45B5660A-6DE6-E64B-B88F-23ADBE0503C8}" type="presParOf" srcId="{80AEC1CC-DDC9-324B-9A73-95BACCD8B6C5}" destId="{C6AA950D-22E0-1F43-B434-0DAB7058F928}" srcOrd="0" destOrd="0" presId="urn:microsoft.com/office/officeart/2005/8/layout/hierarchy1"/>
    <dgm:cxn modelId="{29068D4E-E31B-A64E-BFD9-7BFB087960D1}" type="presParOf" srcId="{80AEC1CC-DDC9-324B-9A73-95BACCD8B6C5}" destId="{5C4E1EFE-D03E-2548-BEF4-7CED5682CB31}" srcOrd="1" destOrd="0" presId="urn:microsoft.com/office/officeart/2005/8/layout/hierarchy1"/>
    <dgm:cxn modelId="{01670643-B0FC-824C-88C9-0881AFE074AE}" type="presParOf" srcId="{5C4E1EFE-D03E-2548-BEF4-7CED5682CB31}" destId="{7A26B92B-D80A-5741-B451-BBC664FDF822}" srcOrd="0" destOrd="0" presId="urn:microsoft.com/office/officeart/2005/8/layout/hierarchy1"/>
    <dgm:cxn modelId="{3A916A91-23DC-7149-A574-4E8A5F451F2B}" type="presParOf" srcId="{7A26B92B-D80A-5741-B451-BBC664FDF822}" destId="{2F718495-0E76-D047-AE70-B953DC175C74}" srcOrd="0" destOrd="0" presId="urn:microsoft.com/office/officeart/2005/8/layout/hierarchy1"/>
    <dgm:cxn modelId="{EC0B66C5-C189-9B45-AAAD-4D274D4526CF}" type="presParOf" srcId="{7A26B92B-D80A-5741-B451-BBC664FDF822}" destId="{BDA912CA-0D16-4748-A4FB-6C0C7EC2FF5D}" srcOrd="1" destOrd="0" presId="urn:microsoft.com/office/officeart/2005/8/layout/hierarchy1"/>
    <dgm:cxn modelId="{8F706F57-FA70-4B41-8842-B7DFAEFABA4A}" type="presParOf" srcId="{5C4E1EFE-D03E-2548-BEF4-7CED5682CB31}" destId="{72D81A28-A991-6A40-8F17-87AF1EB5D5F5}" srcOrd="1" destOrd="0" presId="urn:microsoft.com/office/officeart/2005/8/layout/hierarchy1"/>
    <dgm:cxn modelId="{F02E01E7-E2B1-E04E-AEDE-B9DDB85397E7}" type="presParOf" srcId="{80AEC1CC-DDC9-324B-9A73-95BACCD8B6C5}" destId="{B43C1B8E-1896-9D46-9674-9816970024ED}" srcOrd="2" destOrd="0" presId="urn:microsoft.com/office/officeart/2005/8/layout/hierarchy1"/>
    <dgm:cxn modelId="{C0ED0BF5-9A74-034D-B6BC-4BEA6C2548E0}" type="presParOf" srcId="{80AEC1CC-DDC9-324B-9A73-95BACCD8B6C5}" destId="{99BA2E3B-13E4-C348-ACF2-6A69B026539B}" srcOrd="3" destOrd="0" presId="urn:microsoft.com/office/officeart/2005/8/layout/hierarchy1"/>
    <dgm:cxn modelId="{199F61A8-4C1E-CB43-8436-AA1BB306C6EC}" type="presParOf" srcId="{99BA2E3B-13E4-C348-ACF2-6A69B026539B}" destId="{788749C9-35E3-6647-AC33-A7AC5F1C2DB2}" srcOrd="0" destOrd="0" presId="urn:microsoft.com/office/officeart/2005/8/layout/hierarchy1"/>
    <dgm:cxn modelId="{8F9EAC8D-9B49-2E40-9A61-DAD69D4F4493}" type="presParOf" srcId="{788749C9-35E3-6647-AC33-A7AC5F1C2DB2}" destId="{5BB200E4-32B7-4A4D-A496-27666AAC7C28}" srcOrd="0" destOrd="0" presId="urn:microsoft.com/office/officeart/2005/8/layout/hierarchy1"/>
    <dgm:cxn modelId="{89D5E3E8-739B-FD45-B685-DA978316E82C}" type="presParOf" srcId="{788749C9-35E3-6647-AC33-A7AC5F1C2DB2}" destId="{3AE03F26-0A48-AC42-A1B7-FF3F7B1B46BD}" srcOrd="1" destOrd="0" presId="urn:microsoft.com/office/officeart/2005/8/layout/hierarchy1"/>
    <dgm:cxn modelId="{28B4E4C1-21B1-2D40-AA5B-B52EE140D7EF}" type="presParOf" srcId="{99BA2E3B-13E4-C348-ACF2-6A69B026539B}" destId="{F8315041-4F6E-D84D-A1A7-5DF8CA572F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48985C-0675-4A3E-BC2F-C3133052F7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B0B77B-ABA0-40FB-B807-46490042B1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/>
            <a:t>Quasi-Identifiers</a:t>
          </a:r>
        </a:p>
        <a:p>
          <a:pPr>
            <a:lnSpc>
              <a:spcPct val="100000"/>
            </a:lnSpc>
          </a:pPr>
          <a:r>
            <a:rPr lang="en-US" dirty="0"/>
            <a:t>Attributes that when combined together can identify an individual</a:t>
          </a:r>
        </a:p>
      </dgm:t>
    </dgm:pt>
    <dgm:pt modelId="{28F2420A-B8A4-4390-A5CE-70B12520A31D}" type="parTrans" cxnId="{F6C29D89-7C54-49BB-998E-7D3A1DBA250A}">
      <dgm:prSet/>
      <dgm:spPr/>
      <dgm:t>
        <a:bodyPr/>
        <a:lstStyle/>
        <a:p>
          <a:endParaRPr lang="en-US"/>
        </a:p>
      </dgm:t>
    </dgm:pt>
    <dgm:pt modelId="{C418BE61-4F65-426F-BF70-66E5CD9121A5}" type="sibTrans" cxnId="{F6C29D89-7C54-49BB-998E-7D3A1DBA250A}">
      <dgm:prSet/>
      <dgm:spPr/>
      <dgm:t>
        <a:bodyPr/>
        <a:lstStyle/>
        <a:p>
          <a:endParaRPr lang="en-US"/>
        </a:p>
      </dgm:t>
    </dgm:pt>
    <dgm:pt modelId="{AFBCD24F-2427-4F24-AB99-4979E23F36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/>
            <a:t>Sensitive Attributes</a:t>
          </a:r>
        </a:p>
        <a:p>
          <a:pPr>
            <a:lnSpc>
              <a:spcPct val="100000"/>
            </a:lnSpc>
          </a:pPr>
          <a:r>
            <a:rPr lang="en-US" u="none" dirty="0"/>
            <a:t>Attributes that we are trying to conceal when datasets are released</a:t>
          </a:r>
        </a:p>
      </dgm:t>
    </dgm:pt>
    <dgm:pt modelId="{2BFBE1FA-9FC8-469D-B23D-063C81412385}" type="parTrans" cxnId="{61193238-E9BB-42B1-982F-E88206D0DBB4}">
      <dgm:prSet/>
      <dgm:spPr/>
      <dgm:t>
        <a:bodyPr/>
        <a:lstStyle/>
        <a:p>
          <a:endParaRPr lang="en-US"/>
        </a:p>
      </dgm:t>
    </dgm:pt>
    <dgm:pt modelId="{4E9226F2-5C22-4411-BE2B-308ABFA67C9B}" type="sibTrans" cxnId="{61193238-E9BB-42B1-982F-E88206D0DBB4}">
      <dgm:prSet/>
      <dgm:spPr/>
      <dgm:t>
        <a:bodyPr/>
        <a:lstStyle/>
        <a:p>
          <a:endParaRPr lang="en-US"/>
        </a:p>
      </dgm:t>
    </dgm:pt>
    <dgm:pt modelId="{873BB813-86B2-48D5-B3AE-1B3F750613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/>
            <a:t>Taxonomy Trees</a:t>
          </a:r>
        </a:p>
        <a:p>
          <a:pPr>
            <a:lnSpc>
              <a:spcPct val="100000"/>
            </a:lnSpc>
          </a:pPr>
          <a:r>
            <a:rPr lang="en-US" u="none" dirty="0"/>
            <a:t>Hierarchy of distinct values in a dataset</a:t>
          </a:r>
        </a:p>
      </dgm:t>
    </dgm:pt>
    <dgm:pt modelId="{AB2EB8A3-CF24-4AE2-A9E1-034E69E718A3}" type="parTrans" cxnId="{876BA1F8-6FC5-483C-999B-83B77C0F8B36}">
      <dgm:prSet/>
      <dgm:spPr/>
      <dgm:t>
        <a:bodyPr/>
        <a:lstStyle/>
        <a:p>
          <a:endParaRPr lang="en-US"/>
        </a:p>
      </dgm:t>
    </dgm:pt>
    <dgm:pt modelId="{09D5A478-A363-4766-8A2F-F43F444C2A66}" type="sibTrans" cxnId="{876BA1F8-6FC5-483C-999B-83B77C0F8B36}">
      <dgm:prSet/>
      <dgm:spPr/>
      <dgm:t>
        <a:bodyPr/>
        <a:lstStyle/>
        <a:p>
          <a:endParaRPr lang="en-US"/>
        </a:p>
      </dgm:t>
    </dgm:pt>
    <dgm:pt modelId="{FA43EC96-8500-4FB4-95EC-70802B3C2703}" type="pres">
      <dgm:prSet presAssocID="{A448985C-0675-4A3E-BC2F-C3133052F7FA}" presName="root" presStyleCnt="0">
        <dgm:presLayoutVars>
          <dgm:dir/>
          <dgm:resizeHandles val="exact"/>
        </dgm:presLayoutVars>
      </dgm:prSet>
      <dgm:spPr/>
    </dgm:pt>
    <dgm:pt modelId="{FA450753-40ED-49B3-B241-938B37EDCAD7}" type="pres">
      <dgm:prSet presAssocID="{DAB0B77B-ABA0-40FB-B807-46490042B133}" presName="compNode" presStyleCnt="0"/>
      <dgm:spPr/>
    </dgm:pt>
    <dgm:pt modelId="{DADDAB4F-477B-464B-AA57-FA7146D39041}" type="pres">
      <dgm:prSet presAssocID="{DAB0B77B-ABA0-40FB-B807-46490042B133}" presName="bgRect" presStyleLbl="bgShp" presStyleIdx="0" presStyleCnt="3"/>
      <dgm:spPr/>
    </dgm:pt>
    <dgm:pt modelId="{585C8F61-4715-49A4-AEFF-10FEFEE691EB}" type="pres">
      <dgm:prSet presAssocID="{DAB0B77B-ABA0-40FB-B807-46490042B1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B132E8F-9E65-496C-92F9-211FBC840C73}" type="pres">
      <dgm:prSet presAssocID="{DAB0B77B-ABA0-40FB-B807-46490042B133}" presName="spaceRect" presStyleCnt="0"/>
      <dgm:spPr/>
    </dgm:pt>
    <dgm:pt modelId="{7FD75E58-FE98-4509-A91C-CA9A999213F9}" type="pres">
      <dgm:prSet presAssocID="{DAB0B77B-ABA0-40FB-B807-46490042B133}" presName="parTx" presStyleLbl="revTx" presStyleIdx="0" presStyleCnt="3">
        <dgm:presLayoutVars>
          <dgm:chMax val="0"/>
          <dgm:chPref val="0"/>
        </dgm:presLayoutVars>
      </dgm:prSet>
      <dgm:spPr/>
    </dgm:pt>
    <dgm:pt modelId="{6F8FC03A-24E1-4CC8-92FE-EF8E4112C8FE}" type="pres">
      <dgm:prSet presAssocID="{C418BE61-4F65-426F-BF70-66E5CD9121A5}" presName="sibTrans" presStyleCnt="0"/>
      <dgm:spPr/>
    </dgm:pt>
    <dgm:pt modelId="{A5441598-9DF8-452C-95B1-6EE827CB13F4}" type="pres">
      <dgm:prSet presAssocID="{AFBCD24F-2427-4F24-AB99-4979E23F367A}" presName="compNode" presStyleCnt="0"/>
      <dgm:spPr/>
    </dgm:pt>
    <dgm:pt modelId="{9A9FD2B6-1606-477C-9964-96EBFCE57A27}" type="pres">
      <dgm:prSet presAssocID="{AFBCD24F-2427-4F24-AB99-4979E23F367A}" presName="bgRect" presStyleLbl="bgShp" presStyleIdx="1" presStyleCnt="3"/>
      <dgm:spPr/>
    </dgm:pt>
    <dgm:pt modelId="{32B311E0-E10D-4F9A-9A61-D1A1E8AB6632}" type="pres">
      <dgm:prSet presAssocID="{AFBCD24F-2427-4F24-AB99-4979E23F36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C30CE98-D35B-4694-A03B-9D4FD007A98A}" type="pres">
      <dgm:prSet presAssocID="{AFBCD24F-2427-4F24-AB99-4979E23F367A}" presName="spaceRect" presStyleCnt="0"/>
      <dgm:spPr/>
    </dgm:pt>
    <dgm:pt modelId="{8FCF1F40-9806-4542-9C26-19E32E3DCAAA}" type="pres">
      <dgm:prSet presAssocID="{AFBCD24F-2427-4F24-AB99-4979E23F367A}" presName="parTx" presStyleLbl="revTx" presStyleIdx="1" presStyleCnt="3">
        <dgm:presLayoutVars>
          <dgm:chMax val="0"/>
          <dgm:chPref val="0"/>
        </dgm:presLayoutVars>
      </dgm:prSet>
      <dgm:spPr/>
    </dgm:pt>
    <dgm:pt modelId="{312235D8-FCAF-4030-BB85-4378493E527F}" type="pres">
      <dgm:prSet presAssocID="{4E9226F2-5C22-4411-BE2B-308ABFA67C9B}" presName="sibTrans" presStyleCnt="0"/>
      <dgm:spPr/>
    </dgm:pt>
    <dgm:pt modelId="{7FE6172D-7EF9-425C-A469-432677A0FCDD}" type="pres">
      <dgm:prSet presAssocID="{873BB813-86B2-48D5-B3AE-1B3F750613BE}" presName="compNode" presStyleCnt="0"/>
      <dgm:spPr/>
    </dgm:pt>
    <dgm:pt modelId="{F593A108-B807-4004-8009-67410C6D9407}" type="pres">
      <dgm:prSet presAssocID="{873BB813-86B2-48D5-B3AE-1B3F750613BE}" presName="bgRect" presStyleLbl="bgShp" presStyleIdx="2" presStyleCnt="3"/>
      <dgm:spPr/>
    </dgm:pt>
    <dgm:pt modelId="{0ACBD25B-8DAB-4287-9357-AC52F149229B}" type="pres">
      <dgm:prSet presAssocID="{873BB813-86B2-48D5-B3AE-1B3F750613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C457BAA4-55DF-4B42-B951-07999F747E09}" type="pres">
      <dgm:prSet presAssocID="{873BB813-86B2-48D5-B3AE-1B3F750613BE}" presName="spaceRect" presStyleCnt="0"/>
      <dgm:spPr/>
    </dgm:pt>
    <dgm:pt modelId="{D58D5459-A472-42E6-8F19-61103D3C82DD}" type="pres">
      <dgm:prSet presAssocID="{873BB813-86B2-48D5-B3AE-1B3F750613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2C3F52F-6838-4547-89FC-887F3D11AE72}" type="presOf" srcId="{A448985C-0675-4A3E-BC2F-C3133052F7FA}" destId="{FA43EC96-8500-4FB4-95EC-70802B3C2703}" srcOrd="0" destOrd="0" presId="urn:microsoft.com/office/officeart/2018/2/layout/IconVerticalSolidList"/>
    <dgm:cxn modelId="{61193238-E9BB-42B1-982F-E88206D0DBB4}" srcId="{A448985C-0675-4A3E-BC2F-C3133052F7FA}" destId="{AFBCD24F-2427-4F24-AB99-4979E23F367A}" srcOrd="1" destOrd="0" parTransId="{2BFBE1FA-9FC8-469D-B23D-063C81412385}" sibTransId="{4E9226F2-5C22-4411-BE2B-308ABFA67C9B}"/>
    <dgm:cxn modelId="{F5D2023C-5661-B149-8D88-3F65CFBC20D2}" type="presOf" srcId="{AFBCD24F-2427-4F24-AB99-4979E23F367A}" destId="{8FCF1F40-9806-4542-9C26-19E32E3DCAAA}" srcOrd="0" destOrd="0" presId="urn:microsoft.com/office/officeart/2018/2/layout/IconVerticalSolidList"/>
    <dgm:cxn modelId="{98BD2842-0A60-7148-9058-C1EFC4FF24BA}" type="presOf" srcId="{873BB813-86B2-48D5-B3AE-1B3F750613BE}" destId="{D58D5459-A472-42E6-8F19-61103D3C82DD}" srcOrd="0" destOrd="0" presId="urn:microsoft.com/office/officeart/2018/2/layout/IconVerticalSolidList"/>
    <dgm:cxn modelId="{F6C29D89-7C54-49BB-998E-7D3A1DBA250A}" srcId="{A448985C-0675-4A3E-BC2F-C3133052F7FA}" destId="{DAB0B77B-ABA0-40FB-B807-46490042B133}" srcOrd="0" destOrd="0" parTransId="{28F2420A-B8A4-4390-A5CE-70B12520A31D}" sibTransId="{C418BE61-4F65-426F-BF70-66E5CD9121A5}"/>
    <dgm:cxn modelId="{6B3BA6F6-1E0A-1143-BA6F-F008A91D3A05}" type="presOf" srcId="{DAB0B77B-ABA0-40FB-B807-46490042B133}" destId="{7FD75E58-FE98-4509-A91C-CA9A999213F9}" srcOrd="0" destOrd="0" presId="urn:microsoft.com/office/officeart/2018/2/layout/IconVerticalSolidList"/>
    <dgm:cxn modelId="{876BA1F8-6FC5-483C-999B-83B77C0F8B36}" srcId="{A448985C-0675-4A3E-BC2F-C3133052F7FA}" destId="{873BB813-86B2-48D5-B3AE-1B3F750613BE}" srcOrd="2" destOrd="0" parTransId="{AB2EB8A3-CF24-4AE2-A9E1-034E69E718A3}" sibTransId="{09D5A478-A363-4766-8A2F-F43F444C2A66}"/>
    <dgm:cxn modelId="{D965D29B-1C6E-3B4F-9209-2EE8DCE54733}" type="presParOf" srcId="{FA43EC96-8500-4FB4-95EC-70802B3C2703}" destId="{FA450753-40ED-49B3-B241-938B37EDCAD7}" srcOrd="0" destOrd="0" presId="urn:microsoft.com/office/officeart/2018/2/layout/IconVerticalSolidList"/>
    <dgm:cxn modelId="{A9CB7BD8-D8BF-2A4A-9E16-4DA1B4796AC5}" type="presParOf" srcId="{FA450753-40ED-49B3-B241-938B37EDCAD7}" destId="{DADDAB4F-477B-464B-AA57-FA7146D39041}" srcOrd="0" destOrd="0" presId="urn:microsoft.com/office/officeart/2018/2/layout/IconVerticalSolidList"/>
    <dgm:cxn modelId="{57136667-BBA2-A749-BD73-05BA7EA8B424}" type="presParOf" srcId="{FA450753-40ED-49B3-B241-938B37EDCAD7}" destId="{585C8F61-4715-49A4-AEFF-10FEFEE691EB}" srcOrd="1" destOrd="0" presId="urn:microsoft.com/office/officeart/2018/2/layout/IconVerticalSolidList"/>
    <dgm:cxn modelId="{889301AE-4A35-6440-9556-B100EF590204}" type="presParOf" srcId="{FA450753-40ED-49B3-B241-938B37EDCAD7}" destId="{1B132E8F-9E65-496C-92F9-211FBC840C73}" srcOrd="2" destOrd="0" presId="urn:microsoft.com/office/officeart/2018/2/layout/IconVerticalSolidList"/>
    <dgm:cxn modelId="{CEF8176F-29C9-354D-9499-31FDED5AD791}" type="presParOf" srcId="{FA450753-40ED-49B3-B241-938B37EDCAD7}" destId="{7FD75E58-FE98-4509-A91C-CA9A999213F9}" srcOrd="3" destOrd="0" presId="urn:microsoft.com/office/officeart/2018/2/layout/IconVerticalSolidList"/>
    <dgm:cxn modelId="{BBB8466D-4E70-B74B-861B-4D5542C3E3AC}" type="presParOf" srcId="{FA43EC96-8500-4FB4-95EC-70802B3C2703}" destId="{6F8FC03A-24E1-4CC8-92FE-EF8E4112C8FE}" srcOrd="1" destOrd="0" presId="urn:microsoft.com/office/officeart/2018/2/layout/IconVerticalSolidList"/>
    <dgm:cxn modelId="{EF7CE668-B67A-1D4C-8E30-FF8628F16977}" type="presParOf" srcId="{FA43EC96-8500-4FB4-95EC-70802B3C2703}" destId="{A5441598-9DF8-452C-95B1-6EE827CB13F4}" srcOrd="2" destOrd="0" presId="urn:microsoft.com/office/officeart/2018/2/layout/IconVerticalSolidList"/>
    <dgm:cxn modelId="{4AFB14B3-A7D5-C440-9904-5A437E10628E}" type="presParOf" srcId="{A5441598-9DF8-452C-95B1-6EE827CB13F4}" destId="{9A9FD2B6-1606-477C-9964-96EBFCE57A27}" srcOrd="0" destOrd="0" presId="urn:microsoft.com/office/officeart/2018/2/layout/IconVerticalSolidList"/>
    <dgm:cxn modelId="{1F47707B-8EA7-654F-8318-82BC4FF87348}" type="presParOf" srcId="{A5441598-9DF8-452C-95B1-6EE827CB13F4}" destId="{32B311E0-E10D-4F9A-9A61-D1A1E8AB6632}" srcOrd="1" destOrd="0" presId="urn:microsoft.com/office/officeart/2018/2/layout/IconVerticalSolidList"/>
    <dgm:cxn modelId="{52B9B0A1-40FD-D943-983C-64F564DF4587}" type="presParOf" srcId="{A5441598-9DF8-452C-95B1-6EE827CB13F4}" destId="{4C30CE98-D35B-4694-A03B-9D4FD007A98A}" srcOrd="2" destOrd="0" presId="urn:microsoft.com/office/officeart/2018/2/layout/IconVerticalSolidList"/>
    <dgm:cxn modelId="{CD9CB139-AE22-0244-8E42-BDB176FBA82A}" type="presParOf" srcId="{A5441598-9DF8-452C-95B1-6EE827CB13F4}" destId="{8FCF1F40-9806-4542-9C26-19E32E3DCAAA}" srcOrd="3" destOrd="0" presId="urn:microsoft.com/office/officeart/2018/2/layout/IconVerticalSolidList"/>
    <dgm:cxn modelId="{57DE03BF-3EF8-244A-9CE5-356A30C6EE1C}" type="presParOf" srcId="{FA43EC96-8500-4FB4-95EC-70802B3C2703}" destId="{312235D8-FCAF-4030-BB85-4378493E527F}" srcOrd="3" destOrd="0" presId="urn:microsoft.com/office/officeart/2018/2/layout/IconVerticalSolidList"/>
    <dgm:cxn modelId="{FDEDFD5E-C12B-034F-BDFD-B42A7B321726}" type="presParOf" srcId="{FA43EC96-8500-4FB4-95EC-70802B3C2703}" destId="{7FE6172D-7EF9-425C-A469-432677A0FCDD}" srcOrd="4" destOrd="0" presId="urn:microsoft.com/office/officeart/2018/2/layout/IconVerticalSolidList"/>
    <dgm:cxn modelId="{EABF4CC9-BFE9-9D41-B057-D0BCCD03BA07}" type="presParOf" srcId="{7FE6172D-7EF9-425C-A469-432677A0FCDD}" destId="{F593A108-B807-4004-8009-67410C6D9407}" srcOrd="0" destOrd="0" presId="urn:microsoft.com/office/officeart/2018/2/layout/IconVerticalSolidList"/>
    <dgm:cxn modelId="{4BF13174-0B7E-794B-8A8C-7D69F78120D3}" type="presParOf" srcId="{7FE6172D-7EF9-425C-A469-432677A0FCDD}" destId="{0ACBD25B-8DAB-4287-9357-AC52F149229B}" srcOrd="1" destOrd="0" presId="urn:microsoft.com/office/officeart/2018/2/layout/IconVerticalSolidList"/>
    <dgm:cxn modelId="{9FD99672-ABBE-094E-B37F-523ED8E673B0}" type="presParOf" srcId="{7FE6172D-7EF9-425C-A469-432677A0FCDD}" destId="{C457BAA4-55DF-4B42-B951-07999F747E09}" srcOrd="2" destOrd="0" presId="urn:microsoft.com/office/officeart/2018/2/layout/IconVerticalSolidList"/>
    <dgm:cxn modelId="{743786CE-3A4A-854F-8EDE-A6B9D7638F55}" type="presParOf" srcId="{7FE6172D-7EF9-425C-A469-432677A0FCDD}" destId="{D58D5459-A472-42E6-8F19-61103D3C82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/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/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/>
            <a:t>1st-4th</a:t>
          </a:r>
        </a:p>
      </dgm:t>
    </dgm:pt>
    <dgm:pt modelId="{A368370D-7FEB-B34A-AECD-76ACEA03CC96}" type="parTrans" cxnId="{2AD3BBEE-0F99-474C-8574-DE5F0751D57A}">
      <dgm:prSet/>
      <dgm:spPr/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/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/>
            <a:t>7th-8th</a:t>
          </a:r>
        </a:p>
      </dgm:t>
    </dgm:pt>
    <dgm:pt modelId="{EBDD8703-E824-B94F-99D7-AF966C497F65}" type="parTrans" cxnId="{75061D0D-8BDF-7A42-A612-8C82D2C96AFC}">
      <dgm:prSet/>
      <dgm:spPr/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dirty="0"/>
            <a:t>Junior-Secondary</a:t>
          </a:r>
        </a:p>
      </dgm:t>
    </dgm:pt>
    <dgm:pt modelId="{DA038A39-C800-8F4C-9BA4-5760E3384BE5}" type="parTrans" cxnId="{289B1B9A-9D7C-A04C-BF93-59B98BB0AA7B}">
      <dgm:prSet/>
      <dgm:spPr/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/>
            <a:t>Senior-Secondary</a:t>
          </a:r>
        </a:p>
      </dgm:t>
    </dgm:pt>
    <dgm:pt modelId="{33B5E04F-CD5E-E749-939F-469EF1CFFF0E}" type="parTrans" cxnId="{4878EC7D-E8EF-9B48-9837-0C257E2A9331}">
      <dgm:prSet/>
      <dgm:spPr/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dirty="0"/>
            <a:t>9th</a:t>
          </a:r>
        </a:p>
      </dgm:t>
    </dgm:pt>
    <dgm:pt modelId="{5DF814D8-4E06-844B-8278-ECFBD39B4CF9}" type="parTrans" cxnId="{00112A3E-CB37-B545-9D12-C69B04F12AD3}">
      <dgm:prSet/>
      <dgm:spPr/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/>
            <a:t>10th</a:t>
          </a:r>
        </a:p>
      </dgm:t>
    </dgm:pt>
    <dgm:pt modelId="{E1B91282-1EBD-CB41-B06C-2619B4B97DC7}" type="parTrans" cxnId="{EB986974-AD10-A643-94FC-53310659B6F4}">
      <dgm:prSet/>
      <dgm:spPr/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/>
            <a:t>11th</a:t>
          </a:r>
        </a:p>
      </dgm:t>
    </dgm:pt>
    <dgm:pt modelId="{5B311668-A7A3-C441-9908-0E5799886DEA}" type="parTrans" cxnId="{AADC97F9-6051-3A45-8FCB-7E1779613F4C}">
      <dgm:prSet/>
      <dgm:spPr/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/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/>
            <a:t>HS-Grad</a:t>
          </a:r>
        </a:p>
      </dgm:t>
    </dgm:pt>
    <dgm:pt modelId="{0D838406-126B-7646-B8F3-01CF5772A112}" type="parTrans" cxnId="{C2743D04-E0E4-0E45-9E52-FF241769F7C9}">
      <dgm:prSet/>
      <dgm:spPr/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/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adm</a:t>
          </a:r>
          <a:endParaRPr lang="en-US" dirty="0"/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voc</a:t>
          </a:r>
          <a:endParaRPr lang="en-US" dirty="0"/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/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/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/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/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/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/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/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/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/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/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/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/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/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/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/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/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/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/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/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/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/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/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/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/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/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/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/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/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83D70ADC-24D3-FB44-810F-A1FBE5AED5A7}" type="parTrans" cxnId="{1A5689FD-66B8-7249-B372-9D9DACF06C7A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/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/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/>
            <a:t>1st-4th</a:t>
          </a:r>
        </a:p>
      </dgm:t>
    </dgm:pt>
    <dgm:pt modelId="{A368370D-7FEB-B34A-AECD-76ACEA03CC96}" type="parTrans" cxnId="{2AD3BBEE-0F99-474C-8574-DE5F0751D57A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/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/>
            <a:t>7th-8th</a:t>
          </a:r>
        </a:p>
      </dgm:t>
    </dgm:pt>
    <dgm:pt modelId="{EBDD8703-E824-B94F-99D7-AF966C497F65}" type="parTrans" cxnId="{75061D0D-8BDF-7A42-A612-8C82D2C96AFC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CEB39B77-B40C-5F47-BA57-FDE22DA10820}" type="parTrans" cxnId="{B6CA6C27-49D9-E64A-A753-256577A475F3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dirty="0"/>
            <a:t>Junior-Secondary</a:t>
          </a:r>
        </a:p>
      </dgm:t>
    </dgm:pt>
    <dgm:pt modelId="{DA038A39-C800-8F4C-9BA4-5760E3384BE5}" type="parTrans" cxnId="{289B1B9A-9D7C-A04C-BF93-59B98BB0AA7B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/>
            <a:t>Senior-Secondary</a:t>
          </a:r>
        </a:p>
      </dgm:t>
    </dgm:pt>
    <dgm:pt modelId="{33B5E04F-CD5E-E749-939F-469EF1CFFF0E}" type="parTrans" cxnId="{4878EC7D-E8EF-9B48-9837-0C257E2A9331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dirty="0"/>
            <a:t>9th</a:t>
          </a:r>
        </a:p>
      </dgm:t>
    </dgm:pt>
    <dgm:pt modelId="{5DF814D8-4E06-844B-8278-ECFBD39B4CF9}" type="parTrans" cxnId="{00112A3E-CB37-B545-9D12-C69B04F12AD3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/>
            <a:t>10th</a:t>
          </a:r>
        </a:p>
      </dgm:t>
    </dgm:pt>
    <dgm:pt modelId="{E1B91282-1EBD-CB41-B06C-2619B4B97DC7}" type="parTrans" cxnId="{EB986974-AD10-A643-94FC-53310659B6F4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/>
            <a:t>11th</a:t>
          </a:r>
        </a:p>
      </dgm:t>
    </dgm:pt>
    <dgm:pt modelId="{5B311668-A7A3-C441-9908-0E5799886DEA}" type="parTrans" cxnId="{AADC97F9-6051-3A45-8FCB-7E1779613F4C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/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/>
            <a:t>HS-Grad</a:t>
          </a:r>
        </a:p>
      </dgm:t>
    </dgm:pt>
    <dgm:pt modelId="{0D838406-126B-7646-B8F3-01CF5772A112}" type="parTrans" cxnId="{C2743D04-E0E4-0E45-9E52-FF241769F7C9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/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adm</a:t>
          </a:r>
          <a:endParaRPr lang="en-US" dirty="0"/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voc</a:t>
          </a:r>
          <a:endParaRPr lang="en-US" dirty="0"/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/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/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/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/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/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>
        <a:solidFill>
          <a:schemeClr val="accent1">
            <a:lumMod val="60000"/>
            <a:lumOff val="40000"/>
          </a:schemeClr>
        </a:solidFill>
      </dgm:spPr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>
        <a:solidFill>
          <a:schemeClr val="accent2"/>
        </a:solidFill>
      </dgm:spPr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>
        <a:solidFill>
          <a:schemeClr val="accent2"/>
        </a:solidFill>
      </dgm:spPr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>
        <a:solidFill>
          <a:schemeClr val="accent2"/>
        </a:solidFill>
      </dgm:spPr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>
        <a:solidFill>
          <a:schemeClr val="accent2"/>
        </a:solidFill>
      </dgm:spPr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>
        <a:solidFill>
          <a:schemeClr val="accent2"/>
        </a:solidFill>
      </dgm:spPr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>
        <a:solidFill>
          <a:schemeClr val="accent2"/>
        </a:solidFill>
      </dgm:spPr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>
        <a:solidFill>
          <a:schemeClr val="accent2"/>
        </a:solidFill>
      </dgm:spPr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>
        <a:solidFill>
          <a:schemeClr val="accent2"/>
        </a:solidFill>
      </dgm:spPr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>
        <a:solidFill>
          <a:schemeClr val="accent2"/>
        </a:solidFill>
      </dgm:spPr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>
        <a:solidFill>
          <a:schemeClr val="accent2"/>
        </a:solidFill>
      </dgm:spPr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>
        <a:solidFill>
          <a:schemeClr val="accent2"/>
        </a:solidFill>
      </dgm:spPr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>
        <a:solidFill>
          <a:schemeClr val="accent2"/>
        </a:solidFill>
      </dgm:spPr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>
        <a:solidFill>
          <a:schemeClr val="accent2"/>
        </a:solidFill>
      </dgm:spPr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>
        <a:solidFill>
          <a:schemeClr val="accent2"/>
        </a:solidFill>
      </dgm:spPr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/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/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/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/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/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/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/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/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/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/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/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/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/>
            <a:t>1st-4th</a:t>
          </a:r>
        </a:p>
      </dgm:t>
    </dgm:pt>
    <dgm:pt modelId="{A368370D-7FEB-B34A-AECD-76ACEA03CC96}" type="parTrans" cxnId="{2AD3BBEE-0F99-474C-8574-DE5F0751D57A}">
      <dgm:prSet/>
      <dgm:spPr/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/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/>
            <a:t>7th-8th</a:t>
          </a:r>
        </a:p>
      </dgm:t>
    </dgm:pt>
    <dgm:pt modelId="{EBDD8703-E824-B94F-99D7-AF966C497F65}" type="parTrans" cxnId="{75061D0D-8BDF-7A42-A612-8C82D2C96AFC}">
      <dgm:prSet/>
      <dgm:spPr/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dirty="0"/>
            <a:t>Junior-Secondary</a:t>
          </a:r>
        </a:p>
      </dgm:t>
    </dgm:pt>
    <dgm:pt modelId="{DA038A39-C800-8F4C-9BA4-5760E3384BE5}" type="parTrans" cxnId="{289B1B9A-9D7C-A04C-BF93-59B98BB0AA7B}">
      <dgm:prSet/>
      <dgm:spPr/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/>
            <a:t>Senior-Secondary</a:t>
          </a:r>
        </a:p>
      </dgm:t>
    </dgm:pt>
    <dgm:pt modelId="{33B5E04F-CD5E-E749-939F-469EF1CFFF0E}" type="parTrans" cxnId="{4878EC7D-E8EF-9B48-9837-0C257E2A9331}">
      <dgm:prSet/>
      <dgm:spPr/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dirty="0"/>
            <a:t>9th</a:t>
          </a:r>
        </a:p>
      </dgm:t>
    </dgm:pt>
    <dgm:pt modelId="{5DF814D8-4E06-844B-8278-ECFBD39B4CF9}" type="parTrans" cxnId="{00112A3E-CB37-B545-9D12-C69B04F12AD3}">
      <dgm:prSet/>
      <dgm:spPr/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/>
            <a:t>10th</a:t>
          </a:r>
        </a:p>
      </dgm:t>
    </dgm:pt>
    <dgm:pt modelId="{E1B91282-1EBD-CB41-B06C-2619B4B97DC7}" type="parTrans" cxnId="{EB986974-AD10-A643-94FC-53310659B6F4}">
      <dgm:prSet/>
      <dgm:spPr/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/>
            <a:t>11th</a:t>
          </a:r>
        </a:p>
      </dgm:t>
    </dgm:pt>
    <dgm:pt modelId="{5B311668-A7A3-C441-9908-0E5799886DEA}" type="parTrans" cxnId="{AADC97F9-6051-3A45-8FCB-7E1779613F4C}">
      <dgm:prSet/>
      <dgm:spPr/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/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/>
            <a:t>HS-Grad</a:t>
          </a:r>
        </a:p>
      </dgm:t>
    </dgm:pt>
    <dgm:pt modelId="{0D838406-126B-7646-B8F3-01CF5772A112}" type="parTrans" cxnId="{C2743D04-E0E4-0E45-9E52-FF241769F7C9}">
      <dgm:prSet/>
      <dgm:spPr/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/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adm</a:t>
          </a:r>
          <a:endParaRPr lang="en-US" dirty="0"/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voc</a:t>
          </a:r>
          <a:endParaRPr lang="en-US" dirty="0"/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/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/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/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/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/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/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/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/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/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/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/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/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/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/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/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/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/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/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/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/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/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/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/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/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/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/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/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/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b="1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Without-Post-Secondary</a:t>
          </a:r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>
        <a:solidFill>
          <a:schemeClr val="accent1">
            <a:lumMod val="40000"/>
            <a:lumOff val="60000"/>
          </a:schemeClr>
        </a:solidFill>
      </dgm:spPr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>
        <a:solidFill>
          <a:schemeClr val="accent1">
            <a:lumMod val="40000"/>
            <a:lumOff val="60000"/>
          </a:schemeClr>
        </a:solidFill>
      </dgm:spPr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</dgm:ptLst>
  <dgm:cxnLst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>
        <a:solidFill>
          <a:schemeClr val="accent1">
            <a:lumMod val="40000"/>
            <a:lumOff val="60000"/>
          </a:schemeClr>
        </a:solidFill>
      </dgm:spPr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>
        <a:solidFill>
          <a:schemeClr val="accent1">
            <a:lumMod val="40000"/>
            <a:lumOff val="60000"/>
          </a:schemeClr>
        </a:solidFill>
      </dgm:spPr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>
        <a:solidFill>
          <a:schemeClr val="accent1">
            <a:lumMod val="40000"/>
            <a:lumOff val="60000"/>
          </a:schemeClr>
        </a:solidFill>
      </dgm:spPr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>
        <a:solidFill>
          <a:schemeClr val="accent1">
            <a:lumMod val="40000"/>
            <a:lumOff val="60000"/>
          </a:schemeClr>
        </a:solidFill>
      </dgm:spPr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>
        <a:solidFill>
          <a:schemeClr val="accent1">
            <a:lumMod val="40000"/>
            <a:lumOff val="60000"/>
          </a:schemeClr>
        </a:solidFill>
      </dgm:spPr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>
        <a:solidFill>
          <a:schemeClr val="accent1">
            <a:lumMod val="40000"/>
            <a:lumOff val="60000"/>
          </a:schemeClr>
        </a:solidFill>
      </dgm:spPr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>
        <a:solidFill>
          <a:schemeClr val="accent1">
            <a:lumMod val="40000"/>
            <a:lumOff val="60000"/>
          </a:schemeClr>
        </a:solidFill>
      </dgm:spPr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</dgm:ptLst>
  <dgm:cxnLst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>
        <a:solidFill>
          <a:schemeClr val="accent1">
            <a:lumMod val="40000"/>
            <a:lumOff val="60000"/>
          </a:schemeClr>
        </a:solidFill>
      </dgm:spPr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>
        <a:solidFill>
          <a:schemeClr val="accent1">
            <a:lumMod val="40000"/>
            <a:lumOff val="60000"/>
          </a:schemeClr>
        </a:solidFill>
      </dgm:spPr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>
        <a:solidFill>
          <a:schemeClr val="accent1">
            <a:lumMod val="40000"/>
            <a:lumOff val="60000"/>
          </a:schemeClr>
        </a:solidFill>
      </dgm:spPr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>
        <a:solidFill>
          <a:schemeClr val="accent1">
            <a:lumMod val="40000"/>
            <a:lumOff val="60000"/>
          </a:schemeClr>
        </a:solidFill>
      </dgm:spPr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>
        <a:solidFill>
          <a:schemeClr val="accent1">
            <a:lumMod val="40000"/>
            <a:lumOff val="60000"/>
          </a:schemeClr>
        </a:solidFill>
      </dgm:spPr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>
        <a:solidFill>
          <a:schemeClr val="accent1">
            <a:lumMod val="40000"/>
            <a:lumOff val="60000"/>
          </a:schemeClr>
        </a:solidFill>
      </dgm:spPr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>
        <a:solidFill>
          <a:schemeClr val="accent1">
            <a:lumMod val="40000"/>
            <a:lumOff val="60000"/>
          </a:schemeClr>
        </a:solidFill>
      </dgm:spPr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</dgm:ptLst>
  <dgm:cxnLst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/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/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/>
            <a:t>1st-4th</a:t>
          </a:r>
        </a:p>
      </dgm:t>
    </dgm:pt>
    <dgm:pt modelId="{A368370D-7FEB-B34A-AECD-76ACEA03CC96}" type="parTrans" cxnId="{2AD3BBEE-0F99-474C-8574-DE5F0751D57A}">
      <dgm:prSet/>
      <dgm:spPr/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/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/>
            <a:t>7th-8th</a:t>
          </a:r>
        </a:p>
      </dgm:t>
    </dgm:pt>
    <dgm:pt modelId="{EBDD8703-E824-B94F-99D7-AF966C497F65}" type="parTrans" cxnId="{75061D0D-8BDF-7A42-A612-8C82D2C96AFC}">
      <dgm:prSet/>
      <dgm:spPr/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dirty="0"/>
            <a:t>Junior-Secondary</a:t>
          </a:r>
        </a:p>
      </dgm:t>
    </dgm:pt>
    <dgm:pt modelId="{DA038A39-C800-8F4C-9BA4-5760E3384BE5}" type="parTrans" cxnId="{289B1B9A-9D7C-A04C-BF93-59B98BB0AA7B}">
      <dgm:prSet/>
      <dgm:spPr/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/>
            <a:t>Senior-Secondary</a:t>
          </a:r>
        </a:p>
      </dgm:t>
    </dgm:pt>
    <dgm:pt modelId="{33B5E04F-CD5E-E749-939F-469EF1CFFF0E}" type="parTrans" cxnId="{4878EC7D-E8EF-9B48-9837-0C257E2A9331}">
      <dgm:prSet/>
      <dgm:spPr/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dirty="0"/>
            <a:t>9th</a:t>
          </a:r>
        </a:p>
      </dgm:t>
    </dgm:pt>
    <dgm:pt modelId="{5DF814D8-4E06-844B-8278-ECFBD39B4CF9}" type="parTrans" cxnId="{00112A3E-CB37-B545-9D12-C69B04F12AD3}">
      <dgm:prSet/>
      <dgm:spPr/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/>
            <a:t>10th</a:t>
          </a:r>
        </a:p>
      </dgm:t>
    </dgm:pt>
    <dgm:pt modelId="{E1B91282-1EBD-CB41-B06C-2619B4B97DC7}" type="parTrans" cxnId="{EB986974-AD10-A643-94FC-53310659B6F4}">
      <dgm:prSet/>
      <dgm:spPr/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/>
            <a:t>11th</a:t>
          </a:r>
        </a:p>
      </dgm:t>
    </dgm:pt>
    <dgm:pt modelId="{5B311668-A7A3-C441-9908-0E5799886DEA}" type="parTrans" cxnId="{AADC97F9-6051-3A45-8FCB-7E1779613F4C}">
      <dgm:prSet/>
      <dgm:spPr/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/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/>
            <a:t>HS-Grad</a:t>
          </a:r>
        </a:p>
      </dgm:t>
    </dgm:pt>
    <dgm:pt modelId="{0D838406-126B-7646-B8F3-01CF5772A112}" type="parTrans" cxnId="{C2743D04-E0E4-0E45-9E52-FF241769F7C9}">
      <dgm:prSet/>
      <dgm:spPr/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/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adm</a:t>
          </a:r>
          <a:endParaRPr lang="en-US" dirty="0"/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voc</a:t>
          </a:r>
          <a:endParaRPr lang="en-US" dirty="0"/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/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/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/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/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/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/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/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/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/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/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/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/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/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/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/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/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/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/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/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/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/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/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/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/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/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/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/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/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4748D-5CF6-4B05-A592-5E26B3F00A54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9E31F-D922-40C5-8BF3-474DDD5DB8F5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72A63-BA5C-45B0-AC09-F8BFA5569E48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city’s voter list was used to identify voters’ medical records</a:t>
          </a:r>
        </a:p>
      </dsp:txBody>
      <dsp:txXfrm>
        <a:off x="1429899" y="2442"/>
        <a:ext cx="5083704" cy="1238008"/>
      </dsp:txXfrm>
    </dsp:sp>
    <dsp:sp modelId="{2124101C-5789-4108-8949-84837B70878D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AE33B-B1DD-457A-907D-EA5F76278FBC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E8F7F-274C-498D-8E53-B442582B2AC0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97% of voters were identified by only using ZIP Codes and birth dates</a:t>
          </a:r>
        </a:p>
      </dsp:txBody>
      <dsp:txXfrm>
        <a:off x="1429899" y="1549953"/>
        <a:ext cx="5083704" cy="1238008"/>
      </dsp:txXfrm>
    </dsp:sp>
    <dsp:sp modelId="{C16CD3F7-7B30-41E4-BAC3-A9DE0EF89BD4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388FA9-DC5E-4213-83AA-1E26FDAD67A2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E2D0D-E77D-4477-9DC7-9F5C6D2C78CB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New York Times reporter identified a woman by using her web searches</a:t>
          </a:r>
        </a:p>
      </dsp:txBody>
      <dsp:txXfrm>
        <a:off x="1429899" y="3097464"/>
        <a:ext cx="5083704" cy="1238008"/>
      </dsp:txXfrm>
    </dsp:sp>
    <dsp:sp modelId="{CAC86CA0-D820-4517-AEA1-7EB320ED42B8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F2722-9BCC-42CC-85FE-D5EF0F853EE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3460E-E4B3-4AEF-AB4A-969197DBAFE0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96% of Netflix subscribers were uniquely identified in 2006</a:t>
          </a:r>
        </a:p>
      </dsp:txBody>
      <dsp:txXfrm>
        <a:off x="1429899" y="4644974"/>
        <a:ext cx="5083704" cy="12380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Associate-</a:t>
          </a:r>
          <a:r>
            <a:rPr lang="en-US" sz="800" kern="1200" dirty="0" err="1">
              <a:solidFill>
                <a:schemeClr val="bg1">
                  <a:lumMod val="65000"/>
                </a:schemeClr>
              </a:solidFill>
            </a:rPr>
            <a:t>adm</a:t>
          </a:r>
          <a:endParaRPr lang="en-US" sz="8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Associate-</a:t>
          </a:r>
          <a:r>
            <a:rPr lang="en-US" sz="800" kern="1200" dirty="0" err="1">
              <a:solidFill>
                <a:schemeClr val="bg1">
                  <a:lumMod val="65000"/>
                </a:schemeClr>
              </a:solidFill>
            </a:rPr>
            <a:t>voc</a:t>
          </a:r>
          <a:endParaRPr lang="en-US" sz="8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E7604-6523-EA43-A957-7624C6852229}">
      <dsp:nvSpPr>
        <dsp:cNvPr id="0" name=""/>
        <dsp:cNvSpPr/>
      </dsp:nvSpPr>
      <dsp:spPr>
        <a:xfrm>
          <a:off x="3484916" y="1121761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504180" y="81757"/>
              </a:lnTo>
              <a:lnTo>
                <a:pt x="50418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4F81C-77B0-5247-A781-954432AAD02E}">
      <dsp:nvSpPr>
        <dsp:cNvPr id="0" name=""/>
        <dsp:cNvSpPr/>
      </dsp:nvSpPr>
      <dsp:spPr>
        <a:xfrm>
          <a:off x="3439196" y="1121761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E299C-3E7D-0B4E-A71D-354FE19A0B32}">
      <dsp:nvSpPr>
        <dsp:cNvPr id="0" name=""/>
        <dsp:cNvSpPr/>
      </dsp:nvSpPr>
      <dsp:spPr>
        <a:xfrm>
          <a:off x="2980736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0E6C4-1ED2-4448-96A0-75CAC7D6345C}">
      <dsp:nvSpPr>
        <dsp:cNvPr id="0" name=""/>
        <dsp:cNvSpPr/>
      </dsp:nvSpPr>
      <dsp:spPr>
        <a:xfrm>
          <a:off x="2728646" y="1885594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C4659-2EA2-5A44-A573-7CFB1A9FA427}">
      <dsp:nvSpPr>
        <dsp:cNvPr id="0" name=""/>
        <dsp:cNvSpPr/>
      </dsp:nvSpPr>
      <dsp:spPr>
        <a:xfrm>
          <a:off x="2430835" y="2649428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79D74-A206-7D48-887B-77449F610E86}">
      <dsp:nvSpPr>
        <dsp:cNvPr id="0" name=""/>
        <dsp:cNvSpPr/>
      </dsp:nvSpPr>
      <dsp:spPr>
        <a:xfrm>
          <a:off x="2430835" y="2267511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F185C-0213-C94A-9E9B-C565EB2FA93B}">
      <dsp:nvSpPr>
        <dsp:cNvPr id="0" name=""/>
        <dsp:cNvSpPr/>
      </dsp:nvSpPr>
      <dsp:spPr>
        <a:xfrm>
          <a:off x="2476555" y="1885594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3F756-61AE-FF41-805C-5194DC9C69C8}">
      <dsp:nvSpPr>
        <dsp:cNvPr id="0" name=""/>
        <dsp:cNvSpPr/>
      </dsp:nvSpPr>
      <dsp:spPr>
        <a:xfrm>
          <a:off x="2728646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92924-D05B-3048-8824-F8A7ED066DF0}">
      <dsp:nvSpPr>
        <dsp:cNvPr id="0" name=""/>
        <dsp:cNvSpPr/>
      </dsp:nvSpPr>
      <dsp:spPr>
        <a:xfrm>
          <a:off x="2980736" y="1121761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504180" y="0"/>
              </a:moveTo>
              <a:lnTo>
                <a:pt x="50418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88597-E1A1-294C-A428-631FCD879840}">
      <dsp:nvSpPr>
        <dsp:cNvPr id="0" name=""/>
        <dsp:cNvSpPr/>
      </dsp:nvSpPr>
      <dsp:spPr>
        <a:xfrm>
          <a:off x="2413533" y="739845"/>
          <a:ext cx="1071383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071383" y="81757"/>
              </a:lnTo>
              <a:lnTo>
                <a:pt x="1071383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9F9C-53D2-664B-B83F-199A31FB06C5}">
      <dsp:nvSpPr>
        <dsp:cNvPr id="0" name=""/>
        <dsp:cNvSpPr/>
      </dsp:nvSpPr>
      <dsp:spPr>
        <a:xfrm>
          <a:off x="2178745" y="1503678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9D091-9B95-C742-9F2F-D93FB4031F41}">
      <dsp:nvSpPr>
        <dsp:cNvPr id="0" name=""/>
        <dsp:cNvSpPr/>
      </dsp:nvSpPr>
      <dsp:spPr>
        <a:xfrm>
          <a:off x="1342150" y="1121761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882315" y="81757"/>
              </a:lnTo>
              <a:lnTo>
                <a:pt x="882315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D78DB-35E7-AA49-BEBA-BB9B16887B9F}">
      <dsp:nvSpPr>
        <dsp:cNvPr id="0" name=""/>
        <dsp:cNvSpPr/>
      </dsp:nvSpPr>
      <dsp:spPr>
        <a:xfrm>
          <a:off x="1468195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9AAD5-7405-A641-A28A-7572AB290070}">
      <dsp:nvSpPr>
        <dsp:cNvPr id="0" name=""/>
        <dsp:cNvSpPr/>
      </dsp:nvSpPr>
      <dsp:spPr>
        <a:xfrm>
          <a:off x="1216105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02A43-9081-7943-A399-0222FC20BFBA}">
      <dsp:nvSpPr>
        <dsp:cNvPr id="0" name=""/>
        <dsp:cNvSpPr/>
      </dsp:nvSpPr>
      <dsp:spPr>
        <a:xfrm>
          <a:off x="1342150" y="1121761"/>
          <a:ext cx="12604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26045" y="81757"/>
              </a:lnTo>
              <a:lnTo>
                <a:pt x="126045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8E544-FF47-AC41-A70D-93AB1E9385CB}">
      <dsp:nvSpPr>
        <dsp:cNvPr id="0" name=""/>
        <dsp:cNvSpPr/>
      </dsp:nvSpPr>
      <dsp:spPr>
        <a:xfrm>
          <a:off x="459834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E9648-BC7E-F54B-BAE8-0A32127A6BF8}">
      <dsp:nvSpPr>
        <dsp:cNvPr id="0" name=""/>
        <dsp:cNvSpPr/>
      </dsp:nvSpPr>
      <dsp:spPr>
        <a:xfrm>
          <a:off x="207744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E50FB-F7C2-F345-B941-96B6506E63BE}">
      <dsp:nvSpPr>
        <dsp:cNvPr id="0" name=""/>
        <dsp:cNvSpPr/>
      </dsp:nvSpPr>
      <dsp:spPr>
        <a:xfrm>
          <a:off x="459834" y="1121761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882315" y="0"/>
              </a:moveTo>
              <a:lnTo>
                <a:pt x="882315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2A236-128E-1641-B266-9427CA191812}">
      <dsp:nvSpPr>
        <dsp:cNvPr id="0" name=""/>
        <dsp:cNvSpPr/>
      </dsp:nvSpPr>
      <dsp:spPr>
        <a:xfrm>
          <a:off x="1342150" y="739845"/>
          <a:ext cx="1071383" cy="119971"/>
        </a:xfrm>
        <a:custGeom>
          <a:avLst/>
          <a:gdLst/>
          <a:ahLst/>
          <a:cxnLst/>
          <a:rect l="0" t="0" r="0" b="0"/>
          <a:pathLst>
            <a:path>
              <a:moveTo>
                <a:pt x="1071383" y="0"/>
              </a:moveTo>
              <a:lnTo>
                <a:pt x="1071383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06FAC-DF67-044D-964D-AED3056ABE9C}">
      <dsp:nvSpPr>
        <dsp:cNvPr id="0" name=""/>
        <dsp:cNvSpPr/>
      </dsp:nvSpPr>
      <dsp:spPr>
        <a:xfrm>
          <a:off x="2207277" y="47790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B2E5D-2A54-4F4F-93F3-6E5087D059C9}">
      <dsp:nvSpPr>
        <dsp:cNvPr id="0" name=""/>
        <dsp:cNvSpPr/>
      </dsp:nvSpPr>
      <dsp:spPr>
        <a:xfrm>
          <a:off x="2253112" y="52144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Any</a:t>
          </a:r>
        </a:p>
      </dsp:txBody>
      <dsp:txXfrm>
        <a:off x="2260784" y="529115"/>
        <a:ext cx="397167" cy="246600"/>
      </dsp:txXfrm>
    </dsp:sp>
    <dsp:sp modelId="{CE29F513-7B18-2F4A-940A-4DF653488C07}">
      <dsp:nvSpPr>
        <dsp:cNvPr id="0" name=""/>
        <dsp:cNvSpPr/>
      </dsp:nvSpPr>
      <dsp:spPr>
        <a:xfrm>
          <a:off x="1135894" y="859817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D2531-7A01-D146-A2CA-77A63950C7DE}">
      <dsp:nvSpPr>
        <dsp:cNvPr id="0" name=""/>
        <dsp:cNvSpPr/>
      </dsp:nvSpPr>
      <dsp:spPr>
        <a:xfrm>
          <a:off x="1181729" y="90335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Canada</a:t>
          </a:r>
        </a:p>
      </dsp:txBody>
      <dsp:txXfrm>
        <a:off x="1189401" y="911031"/>
        <a:ext cx="397167" cy="246600"/>
      </dsp:txXfrm>
    </dsp:sp>
    <dsp:sp modelId="{44E07FFA-4B6F-5A43-A2BE-602E73DE1C8B}">
      <dsp:nvSpPr>
        <dsp:cNvPr id="0" name=""/>
        <dsp:cNvSpPr/>
      </dsp:nvSpPr>
      <dsp:spPr>
        <a:xfrm>
          <a:off x="253579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FEAA5-EA82-144D-A808-873ADDC8A516}">
      <dsp:nvSpPr>
        <dsp:cNvPr id="0" name=""/>
        <dsp:cNvSpPr/>
      </dsp:nvSpPr>
      <dsp:spPr>
        <a:xfrm>
          <a:off x="299413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Ontario</a:t>
          </a:r>
        </a:p>
      </dsp:txBody>
      <dsp:txXfrm>
        <a:off x="307085" y="1292948"/>
        <a:ext cx="397167" cy="246600"/>
      </dsp:txXfrm>
    </dsp:sp>
    <dsp:sp modelId="{F749EE0A-63BC-9C43-B860-7C8D338D3B0C}">
      <dsp:nvSpPr>
        <dsp:cNvPr id="0" name=""/>
        <dsp:cNvSpPr/>
      </dsp:nvSpPr>
      <dsp:spPr>
        <a:xfrm>
          <a:off x="1488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3DC72-9565-684A-9740-18442E6924F0}">
      <dsp:nvSpPr>
        <dsp:cNvPr id="0" name=""/>
        <dsp:cNvSpPr/>
      </dsp:nvSpPr>
      <dsp:spPr>
        <a:xfrm>
          <a:off x="47323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Eastern Ontario</a:t>
          </a:r>
        </a:p>
      </dsp:txBody>
      <dsp:txXfrm>
        <a:off x="54995" y="1674865"/>
        <a:ext cx="397167" cy="246600"/>
      </dsp:txXfrm>
    </dsp:sp>
    <dsp:sp modelId="{DB888EBA-2315-B544-884B-7984986C42E5}">
      <dsp:nvSpPr>
        <dsp:cNvPr id="0" name=""/>
        <dsp:cNvSpPr/>
      </dsp:nvSpPr>
      <dsp:spPr>
        <a:xfrm>
          <a:off x="50566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D4D59-51AB-B044-9671-4133827B8466}">
      <dsp:nvSpPr>
        <dsp:cNvPr id="0" name=""/>
        <dsp:cNvSpPr/>
      </dsp:nvSpPr>
      <dsp:spPr>
        <a:xfrm>
          <a:off x="551503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Ontario</a:t>
          </a:r>
        </a:p>
      </dsp:txBody>
      <dsp:txXfrm>
        <a:off x="559175" y="1674865"/>
        <a:ext cx="397167" cy="246600"/>
      </dsp:txXfrm>
    </dsp:sp>
    <dsp:sp modelId="{BA5D96D8-C84C-9E4D-B623-FD82CB22E8A7}">
      <dsp:nvSpPr>
        <dsp:cNvPr id="0" name=""/>
        <dsp:cNvSpPr/>
      </dsp:nvSpPr>
      <dsp:spPr>
        <a:xfrm>
          <a:off x="1261939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E72B9-4D15-8D42-B32B-D0382BA0B154}">
      <dsp:nvSpPr>
        <dsp:cNvPr id="0" name=""/>
        <dsp:cNvSpPr/>
      </dsp:nvSpPr>
      <dsp:spPr>
        <a:xfrm>
          <a:off x="1307774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Quebec</a:t>
          </a:r>
        </a:p>
      </dsp:txBody>
      <dsp:txXfrm>
        <a:off x="1315446" y="1292948"/>
        <a:ext cx="397167" cy="246600"/>
      </dsp:txXfrm>
    </dsp:sp>
    <dsp:sp modelId="{096F4127-6DCE-864F-8BE7-16271A740931}">
      <dsp:nvSpPr>
        <dsp:cNvPr id="0" name=""/>
        <dsp:cNvSpPr/>
      </dsp:nvSpPr>
      <dsp:spPr>
        <a:xfrm>
          <a:off x="100984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C3905-6410-FB42-90DD-1F4D8946DFDC}">
      <dsp:nvSpPr>
        <dsp:cNvPr id="0" name=""/>
        <dsp:cNvSpPr/>
      </dsp:nvSpPr>
      <dsp:spPr>
        <a:xfrm>
          <a:off x="105568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Quebec</a:t>
          </a:r>
        </a:p>
      </dsp:txBody>
      <dsp:txXfrm>
        <a:off x="1063356" y="1674865"/>
        <a:ext cx="397167" cy="246600"/>
      </dsp:txXfrm>
    </dsp:sp>
    <dsp:sp modelId="{2DC1D531-B05D-AF47-80AC-AA599306F0F8}">
      <dsp:nvSpPr>
        <dsp:cNvPr id="0" name=""/>
        <dsp:cNvSpPr/>
      </dsp:nvSpPr>
      <dsp:spPr>
        <a:xfrm>
          <a:off x="151402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DC6AF-FA86-7C48-8B4C-6DF381909852}">
      <dsp:nvSpPr>
        <dsp:cNvPr id="0" name=""/>
        <dsp:cNvSpPr/>
      </dsp:nvSpPr>
      <dsp:spPr>
        <a:xfrm>
          <a:off x="155986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Quebec</a:t>
          </a:r>
        </a:p>
      </dsp:txBody>
      <dsp:txXfrm>
        <a:off x="1567536" y="1674865"/>
        <a:ext cx="397167" cy="246600"/>
      </dsp:txXfrm>
    </dsp:sp>
    <dsp:sp modelId="{7A8B7A64-BEF1-844D-A19F-4F301FE8422D}">
      <dsp:nvSpPr>
        <dsp:cNvPr id="0" name=""/>
        <dsp:cNvSpPr/>
      </dsp:nvSpPr>
      <dsp:spPr>
        <a:xfrm>
          <a:off x="201821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656DC-0191-6149-A42B-0AFBA46BFCA3}">
      <dsp:nvSpPr>
        <dsp:cNvPr id="0" name=""/>
        <dsp:cNvSpPr/>
      </dsp:nvSpPr>
      <dsp:spPr>
        <a:xfrm>
          <a:off x="2064044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BC</a:t>
          </a:r>
        </a:p>
      </dsp:txBody>
      <dsp:txXfrm>
        <a:off x="2071716" y="1292948"/>
        <a:ext cx="397167" cy="246600"/>
      </dsp:txXfrm>
    </dsp:sp>
    <dsp:sp modelId="{5DBA24D3-4B70-6A41-8FCB-C70655F9097C}">
      <dsp:nvSpPr>
        <dsp:cNvPr id="0" name=""/>
        <dsp:cNvSpPr/>
      </dsp:nvSpPr>
      <dsp:spPr>
        <a:xfrm>
          <a:off x="201821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48ABC-FC22-6740-A2A1-5A314ADEA644}">
      <dsp:nvSpPr>
        <dsp:cNvPr id="0" name=""/>
        <dsp:cNvSpPr/>
      </dsp:nvSpPr>
      <dsp:spPr>
        <a:xfrm>
          <a:off x="206404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BC</a:t>
          </a:r>
        </a:p>
      </dsp:txBody>
      <dsp:txXfrm>
        <a:off x="2071716" y="1674865"/>
        <a:ext cx="397167" cy="246600"/>
      </dsp:txXfrm>
    </dsp:sp>
    <dsp:sp modelId="{EAA933AC-6488-DC47-9BC2-AADF8154A5AB}">
      <dsp:nvSpPr>
        <dsp:cNvPr id="0" name=""/>
        <dsp:cNvSpPr/>
      </dsp:nvSpPr>
      <dsp:spPr>
        <a:xfrm>
          <a:off x="3278660" y="859817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99692-B679-054F-A37E-6FF9D7DF16CC}">
      <dsp:nvSpPr>
        <dsp:cNvPr id="0" name=""/>
        <dsp:cNvSpPr/>
      </dsp:nvSpPr>
      <dsp:spPr>
        <a:xfrm>
          <a:off x="3324495" y="90335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</a:t>
          </a:r>
        </a:p>
      </dsp:txBody>
      <dsp:txXfrm>
        <a:off x="3332167" y="911031"/>
        <a:ext cx="397167" cy="246600"/>
      </dsp:txXfrm>
    </dsp:sp>
    <dsp:sp modelId="{C1F1DE40-B30D-FD43-9AB9-1049DA443827}">
      <dsp:nvSpPr>
        <dsp:cNvPr id="0" name=""/>
        <dsp:cNvSpPr/>
      </dsp:nvSpPr>
      <dsp:spPr>
        <a:xfrm>
          <a:off x="277448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6400C-C9D0-D24C-A803-C3CAE5DD9AC1}">
      <dsp:nvSpPr>
        <dsp:cNvPr id="0" name=""/>
        <dsp:cNvSpPr/>
      </dsp:nvSpPr>
      <dsp:spPr>
        <a:xfrm>
          <a:off x="282031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East</a:t>
          </a:r>
        </a:p>
      </dsp:txBody>
      <dsp:txXfrm>
        <a:off x="2827987" y="1292948"/>
        <a:ext cx="397167" cy="246600"/>
      </dsp:txXfrm>
    </dsp:sp>
    <dsp:sp modelId="{58127ABC-BB7C-4643-8256-D3A5CCC37366}">
      <dsp:nvSpPr>
        <dsp:cNvPr id="0" name=""/>
        <dsp:cNvSpPr/>
      </dsp:nvSpPr>
      <dsp:spPr>
        <a:xfrm>
          <a:off x="252239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11A2F-F18B-BF49-905C-93190F35EC08}">
      <dsp:nvSpPr>
        <dsp:cNvPr id="0" name=""/>
        <dsp:cNvSpPr/>
      </dsp:nvSpPr>
      <dsp:spPr>
        <a:xfrm>
          <a:off x="2568225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Illinois</a:t>
          </a:r>
        </a:p>
      </dsp:txBody>
      <dsp:txXfrm>
        <a:off x="2575897" y="1674865"/>
        <a:ext cx="397167" cy="246600"/>
      </dsp:txXfrm>
    </dsp:sp>
    <dsp:sp modelId="{B434C444-9406-9D4B-9AD4-360874F6E12C}">
      <dsp:nvSpPr>
        <dsp:cNvPr id="0" name=""/>
        <dsp:cNvSpPr/>
      </dsp:nvSpPr>
      <dsp:spPr>
        <a:xfrm>
          <a:off x="2270300" y="2005566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06C63-2479-0040-92A8-5239C154653E}">
      <dsp:nvSpPr>
        <dsp:cNvPr id="0" name=""/>
        <dsp:cNvSpPr/>
      </dsp:nvSpPr>
      <dsp:spPr>
        <a:xfrm>
          <a:off x="2316134" y="204910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Illinois</a:t>
          </a:r>
        </a:p>
      </dsp:txBody>
      <dsp:txXfrm>
        <a:off x="2323806" y="2056781"/>
        <a:ext cx="397167" cy="246600"/>
      </dsp:txXfrm>
    </dsp:sp>
    <dsp:sp modelId="{0D03A33E-1B8D-4545-817B-2E83B790AE81}">
      <dsp:nvSpPr>
        <dsp:cNvPr id="0" name=""/>
        <dsp:cNvSpPr/>
      </dsp:nvSpPr>
      <dsp:spPr>
        <a:xfrm>
          <a:off x="2270300" y="238748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96FBA-89CF-5943-9BE9-BC990DC38910}">
      <dsp:nvSpPr>
        <dsp:cNvPr id="0" name=""/>
        <dsp:cNvSpPr/>
      </dsp:nvSpPr>
      <dsp:spPr>
        <a:xfrm>
          <a:off x="2316134" y="243102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Cook County</a:t>
          </a:r>
        </a:p>
      </dsp:txBody>
      <dsp:txXfrm>
        <a:off x="2323806" y="2438698"/>
        <a:ext cx="397167" cy="246600"/>
      </dsp:txXfrm>
    </dsp:sp>
    <dsp:sp modelId="{EC375E08-0CAA-2F4F-829B-C01695BC02BE}">
      <dsp:nvSpPr>
        <dsp:cNvPr id="0" name=""/>
        <dsp:cNvSpPr/>
      </dsp:nvSpPr>
      <dsp:spPr>
        <a:xfrm>
          <a:off x="2270300" y="276940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00681-75B9-E048-8F8D-5B5F9FC1C1C0}">
      <dsp:nvSpPr>
        <dsp:cNvPr id="0" name=""/>
        <dsp:cNvSpPr/>
      </dsp:nvSpPr>
      <dsp:spPr>
        <a:xfrm>
          <a:off x="2316134" y="2812942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Chicago</a:t>
          </a:r>
        </a:p>
      </dsp:txBody>
      <dsp:txXfrm>
        <a:off x="2323806" y="2820614"/>
        <a:ext cx="397167" cy="246600"/>
      </dsp:txXfrm>
    </dsp:sp>
    <dsp:sp modelId="{95350326-1CF3-6044-AAE2-C6C6DDFDACAA}">
      <dsp:nvSpPr>
        <dsp:cNvPr id="0" name=""/>
        <dsp:cNvSpPr/>
      </dsp:nvSpPr>
      <dsp:spPr>
        <a:xfrm>
          <a:off x="2774480" y="2005566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CEDB8-E872-D842-8A78-E0E06A3F0899}">
      <dsp:nvSpPr>
        <dsp:cNvPr id="0" name=""/>
        <dsp:cNvSpPr/>
      </dsp:nvSpPr>
      <dsp:spPr>
        <a:xfrm>
          <a:off x="2820315" y="204910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South Illinois</a:t>
          </a:r>
        </a:p>
      </dsp:txBody>
      <dsp:txXfrm>
        <a:off x="2827987" y="2056781"/>
        <a:ext cx="397167" cy="246600"/>
      </dsp:txXfrm>
    </dsp:sp>
    <dsp:sp modelId="{003060F1-64C5-424F-8858-79C20C803FEE}">
      <dsp:nvSpPr>
        <dsp:cNvPr id="0" name=""/>
        <dsp:cNvSpPr/>
      </dsp:nvSpPr>
      <dsp:spPr>
        <a:xfrm>
          <a:off x="302657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5F6FD-06EC-D446-8958-8B29A1849A96}">
      <dsp:nvSpPr>
        <dsp:cNvPr id="0" name=""/>
        <dsp:cNvSpPr/>
      </dsp:nvSpPr>
      <dsp:spPr>
        <a:xfrm>
          <a:off x="3072405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New York</a:t>
          </a:r>
        </a:p>
      </dsp:txBody>
      <dsp:txXfrm>
        <a:off x="3080077" y="1674865"/>
        <a:ext cx="397167" cy="246600"/>
      </dsp:txXfrm>
    </dsp:sp>
    <dsp:sp modelId="{C9373417-8305-9245-9F8B-2F7C6ECF6CBF}">
      <dsp:nvSpPr>
        <dsp:cNvPr id="0" name=""/>
        <dsp:cNvSpPr/>
      </dsp:nvSpPr>
      <dsp:spPr>
        <a:xfrm>
          <a:off x="327866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36948-4610-AF4B-8336-3232D86AD211}">
      <dsp:nvSpPr>
        <dsp:cNvPr id="0" name=""/>
        <dsp:cNvSpPr/>
      </dsp:nvSpPr>
      <dsp:spPr>
        <a:xfrm>
          <a:off x="332449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Midwest</a:t>
          </a:r>
        </a:p>
      </dsp:txBody>
      <dsp:txXfrm>
        <a:off x="3332167" y="1292948"/>
        <a:ext cx="397167" cy="246600"/>
      </dsp:txXfrm>
    </dsp:sp>
    <dsp:sp modelId="{9225C933-AE23-5B40-B295-8B7411D0F9B4}">
      <dsp:nvSpPr>
        <dsp:cNvPr id="0" name=""/>
        <dsp:cNvSpPr/>
      </dsp:nvSpPr>
      <dsp:spPr>
        <a:xfrm>
          <a:off x="3782841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D138A-FCB9-744A-9DA7-3CC8E805D4F3}">
      <dsp:nvSpPr>
        <dsp:cNvPr id="0" name=""/>
        <dsp:cNvSpPr/>
      </dsp:nvSpPr>
      <dsp:spPr>
        <a:xfrm>
          <a:off x="382867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</a:t>
          </a:r>
        </a:p>
      </dsp:txBody>
      <dsp:txXfrm>
        <a:off x="3836347" y="1292948"/>
        <a:ext cx="397167" cy="2466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C1B8E-1896-9D46-9674-9816970024ED}">
      <dsp:nvSpPr>
        <dsp:cNvPr id="0" name=""/>
        <dsp:cNvSpPr/>
      </dsp:nvSpPr>
      <dsp:spPr>
        <a:xfrm>
          <a:off x="2688085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A950D-22E0-1F43-B434-0DAB7058F928}">
      <dsp:nvSpPr>
        <dsp:cNvPr id="0" name=""/>
        <dsp:cNvSpPr/>
      </dsp:nvSpPr>
      <dsp:spPr>
        <a:xfrm>
          <a:off x="2439858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26FFD-200A-6C40-83C0-9F7F5BECBCC6}">
      <dsp:nvSpPr>
        <dsp:cNvPr id="0" name=""/>
        <dsp:cNvSpPr/>
      </dsp:nvSpPr>
      <dsp:spPr>
        <a:xfrm>
          <a:off x="2642365" y="1590887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4BE1C-28D4-3846-8E4E-B7F7F1C37BD0}">
      <dsp:nvSpPr>
        <dsp:cNvPr id="0" name=""/>
        <dsp:cNvSpPr/>
      </dsp:nvSpPr>
      <dsp:spPr>
        <a:xfrm>
          <a:off x="219163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73746-79A7-F64A-94C5-05714336B796}">
      <dsp:nvSpPr>
        <dsp:cNvPr id="0" name=""/>
        <dsp:cNvSpPr/>
      </dsp:nvSpPr>
      <dsp:spPr>
        <a:xfrm>
          <a:off x="214591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9509E-E1D6-9749-9A96-A0A1D39980A5}">
      <dsp:nvSpPr>
        <dsp:cNvPr id="0" name=""/>
        <dsp:cNvSpPr/>
      </dsp:nvSpPr>
      <dsp:spPr>
        <a:xfrm>
          <a:off x="169517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516E4-C4E3-4F4F-9D14-470D3F8539D2}">
      <dsp:nvSpPr>
        <dsp:cNvPr id="0" name=""/>
        <dsp:cNvSpPr/>
      </dsp:nvSpPr>
      <dsp:spPr>
        <a:xfrm>
          <a:off x="144695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744680" y="80504"/>
              </a:lnTo>
              <a:lnTo>
                <a:pt x="74468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935B4-E945-134B-97BF-5D9204A891B9}">
      <dsp:nvSpPr>
        <dsp:cNvPr id="0" name=""/>
        <dsp:cNvSpPr/>
      </dsp:nvSpPr>
      <dsp:spPr>
        <a:xfrm>
          <a:off x="1198724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36EF3-23D8-5D4B-87BE-28FB732AF651}">
      <dsp:nvSpPr>
        <dsp:cNvPr id="0" name=""/>
        <dsp:cNvSpPr/>
      </dsp:nvSpPr>
      <dsp:spPr>
        <a:xfrm>
          <a:off x="950498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800E4-B13C-2441-BD5F-F9C68D47630E}">
      <dsp:nvSpPr>
        <dsp:cNvPr id="0" name=""/>
        <dsp:cNvSpPr/>
      </dsp:nvSpPr>
      <dsp:spPr>
        <a:xfrm>
          <a:off x="70227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A237D-01D3-0846-843C-7EFD138D3A42}">
      <dsp:nvSpPr>
        <dsp:cNvPr id="0" name=""/>
        <dsp:cNvSpPr/>
      </dsp:nvSpPr>
      <dsp:spPr>
        <a:xfrm>
          <a:off x="65655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A0528-9171-444D-8175-B12BAF8E259F}">
      <dsp:nvSpPr>
        <dsp:cNvPr id="0" name=""/>
        <dsp:cNvSpPr/>
      </dsp:nvSpPr>
      <dsp:spPr>
        <a:xfrm>
          <a:off x="20581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C37D1-9770-2E4B-AD76-9ED50CA20062}">
      <dsp:nvSpPr>
        <dsp:cNvPr id="0" name=""/>
        <dsp:cNvSpPr/>
      </dsp:nvSpPr>
      <dsp:spPr>
        <a:xfrm>
          <a:off x="70227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744680" y="0"/>
              </a:moveTo>
              <a:lnTo>
                <a:pt x="744680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2A3D9-B2D8-7B4C-93C3-73FAF5AD764A}">
      <dsp:nvSpPr>
        <dsp:cNvPr id="0" name=""/>
        <dsp:cNvSpPr/>
      </dsp:nvSpPr>
      <dsp:spPr>
        <a:xfrm>
          <a:off x="1243857" y="58083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A61CB-D5B2-1240-B5B1-DE78ECCF80E5}">
      <dsp:nvSpPr>
        <dsp:cNvPr id="0" name=""/>
        <dsp:cNvSpPr/>
      </dsp:nvSpPr>
      <dsp:spPr>
        <a:xfrm>
          <a:off x="1288989" y="623705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Any</a:t>
          </a:r>
        </a:p>
      </dsp:txBody>
      <dsp:txXfrm>
        <a:off x="1296544" y="631260"/>
        <a:ext cx="391079" cy="242820"/>
      </dsp:txXfrm>
    </dsp:sp>
    <dsp:sp modelId="{D4EA1F7D-38DD-0B47-85E2-11566EC17781}">
      <dsp:nvSpPr>
        <dsp:cNvPr id="0" name=""/>
        <dsp:cNvSpPr/>
      </dsp:nvSpPr>
      <dsp:spPr>
        <a:xfrm>
          <a:off x="499176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7169A-E460-2041-8D23-FDF095B3DD16}">
      <dsp:nvSpPr>
        <dsp:cNvPr id="0" name=""/>
        <dsp:cNvSpPr/>
      </dsp:nvSpPr>
      <dsp:spPr>
        <a:xfrm>
          <a:off x="54430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WPS</a:t>
          </a:r>
        </a:p>
      </dsp:txBody>
      <dsp:txXfrm>
        <a:off x="551864" y="1007324"/>
        <a:ext cx="391079" cy="242820"/>
      </dsp:txXfrm>
    </dsp:sp>
    <dsp:sp modelId="{756BBCC2-0458-7644-8B95-85FB686DDB50}">
      <dsp:nvSpPr>
        <dsp:cNvPr id="0" name=""/>
        <dsp:cNvSpPr/>
      </dsp:nvSpPr>
      <dsp:spPr>
        <a:xfrm>
          <a:off x="272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7664C-7A7C-4542-AAE0-1BAC6B3F49DC}">
      <dsp:nvSpPr>
        <dsp:cNvPr id="0" name=""/>
        <dsp:cNvSpPr/>
      </dsp:nvSpPr>
      <dsp:spPr>
        <a:xfrm>
          <a:off x="4785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Preschool</a:t>
          </a:r>
        </a:p>
      </dsp:txBody>
      <dsp:txXfrm>
        <a:off x="55410" y="1383387"/>
        <a:ext cx="391079" cy="242820"/>
      </dsp:txXfrm>
    </dsp:sp>
    <dsp:sp modelId="{1719998A-5608-E746-8F6A-614926F97E96}">
      <dsp:nvSpPr>
        <dsp:cNvPr id="0" name=""/>
        <dsp:cNvSpPr/>
      </dsp:nvSpPr>
      <dsp:spPr>
        <a:xfrm>
          <a:off x="499176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D6C2C-2F91-AB49-8281-A0E8E3C69912}">
      <dsp:nvSpPr>
        <dsp:cNvPr id="0" name=""/>
        <dsp:cNvSpPr/>
      </dsp:nvSpPr>
      <dsp:spPr>
        <a:xfrm>
          <a:off x="54430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Elementary</a:t>
          </a:r>
        </a:p>
      </dsp:txBody>
      <dsp:txXfrm>
        <a:off x="551864" y="1383387"/>
        <a:ext cx="391079" cy="242820"/>
      </dsp:txXfrm>
    </dsp:sp>
    <dsp:sp modelId="{98613943-60AF-124C-AF20-A8B33D60CB8A}">
      <dsp:nvSpPr>
        <dsp:cNvPr id="0" name=""/>
        <dsp:cNvSpPr/>
      </dsp:nvSpPr>
      <dsp:spPr>
        <a:xfrm>
          <a:off x="99563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4F97F-7176-D24E-B617-65CE10A9D54F}">
      <dsp:nvSpPr>
        <dsp:cNvPr id="0" name=""/>
        <dsp:cNvSpPr/>
      </dsp:nvSpPr>
      <dsp:spPr>
        <a:xfrm>
          <a:off x="104076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Secondary</a:t>
          </a:r>
        </a:p>
      </dsp:txBody>
      <dsp:txXfrm>
        <a:off x="1048317" y="1383387"/>
        <a:ext cx="391079" cy="242820"/>
      </dsp:txXfrm>
    </dsp:sp>
    <dsp:sp modelId="{760F41A2-934C-8E4E-81DB-F0481F56F833}">
      <dsp:nvSpPr>
        <dsp:cNvPr id="0" name=""/>
        <dsp:cNvSpPr/>
      </dsp:nvSpPr>
      <dsp:spPr>
        <a:xfrm>
          <a:off x="747403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76998-F38D-974C-A30D-F5F6610063E0}">
      <dsp:nvSpPr>
        <dsp:cNvPr id="0" name=""/>
        <dsp:cNvSpPr/>
      </dsp:nvSpPr>
      <dsp:spPr>
        <a:xfrm>
          <a:off x="792535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Junior</a:t>
          </a:r>
        </a:p>
      </dsp:txBody>
      <dsp:txXfrm>
        <a:off x="800090" y="1759451"/>
        <a:ext cx="391079" cy="242820"/>
      </dsp:txXfrm>
    </dsp:sp>
    <dsp:sp modelId="{FE742DB6-70F8-F640-BAE8-05F3FC806339}">
      <dsp:nvSpPr>
        <dsp:cNvPr id="0" name=""/>
        <dsp:cNvSpPr/>
      </dsp:nvSpPr>
      <dsp:spPr>
        <a:xfrm>
          <a:off x="1243857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AA4E5-BD84-964D-817F-9E31FDF47D11}">
      <dsp:nvSpPr>
        <dsp:cNvPr id="0" name=""/>
        <dsp:cNvSpPr/>
      </dsp:nvSpPr>
      <dsp:spPr>
        <a:xfrm>
          <a:off x="1288989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Senior</a:t>
          </a:r>
        </a:p>
      </dsp:txBody>
      <dsp:txXfrm>
        <a:off x="1296544" y="1759451"/>
        <a:ext cx="391079" cy="242820"/>
      </dsp:txXfrm>
    </dsp:sp>
    <dsp:sp modelId="{D5A9ECC5-0D9D-E84E-9858-AB41272C4D1F}">
      <dsp:nvSpPr>
        <dsp:cNvPr id="0" name=""/>
        <dsp:cNvSpPr/>
      </dsp:nvSpPr>
      <dsp:spPr>
        <a:xfrm>
          <a:off x="1988537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C81AE-6EB5-AA40-BA6A-9D5A1EEF385B}">
      <dsp:nvSpPr>
        <dsp:cNvPr id="0" name=""/>
        <dsp:cNvSpPr/>
      </dsp:nvSpPr>
      <dsp:spPr>
        <a:xfrm>
          <a:off x="203366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PS</a:t>
          </a:r>
        </a:p>
      </dsp:txBody>
      <dsp:txXfrm>
        <a:off x="2041224" y="1007324"/>
        <a:ext cx="391079" cy="242820"/>
      </dsp:txXfrm>
    </dsp:sp>
    <dsp:sp modelId="{3F20F86A-E019-DF40-9942-81B9700F8102}">
      <dsp:nvSpPr>
        <dsp:cNvPr id="0" name=""/>
        <dsp:cNvSpPr/>
      </dsp:nvSpPr>
      <dsp:spPr>
        <a:xfrm>
          <a:off x="149208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935C9-4884-6342-BCF7-0950C0AA132B}">
      <dsp:nvSpPr>
        <dsp:cNvPr id="0" name=""/>
        <dsp:cNvSpPr/>
      </dsp:nvSpPr>
      <dsp:spPr>
        <a:xfrm>
          <a:off x="153721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Associate</a:t>
          </a:r>
        </a:p>
      </dsp:txBody>
      <dsp:txXfrm>
        <a:off x="1544770" y="1383387"/>
        <a:ext cx="391079" cy="242820"/>
      </dsp:txXfrm>
    </dsp:sp>
    <dsp:sp modelId="{D3CBDBAD-E36C-F94D-85FD-BB32481DFA54}">
      <dsp:nvSpPr>
        <dsp:cNvPr id="0" name=""/>
        <dsp:cNvSpPr/>
      </dsp:nvSpPr>
      <dsp:spPr>
        <a:xfrm>
          <a:off x="1988537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7858E-ED43-C740-90E3-387B2A674A14}">
      <dsp:nvSpPr>
        <dsp:cNvPr id="0" name=""/>
        <dsp:cNvSpPr/>
      </dsp:nvSpPr>
      <dsp:spPr>
        <a:xfrm>
          <a:off x="203366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College</a:t>
          </a:r>
        </a:p>
      </dsp:txBody>
      <dsp:txXfrm>
        <a:off x="2041224" y="1383387"/>
        <a:ext cx="391079" cy="242820"/>
      </dsp:txXfrm>
    </dsp:sp>
    <dsp:sp modelId="{173C8D9D-3183-E142-872E-9705D71DA5DA}">
      <dsp:nvSpPr>
        <dsp:cNvPr id="0" name=""/>
        <dsp:cNvSpPr/>
      </dsp:nvSpPr>
      <dsp:spPr>
        <a:xfrm>
          <a:off x="248499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42610-542B-2048-B01A-8994DA0A9EBB}">
      <dsp:nvSpPr>
        <dsp:cNvPr id="0" name=""/>
        <dsp:cNvSpPr/>
      </dsp:nvSpPr>
      <dsp:spPr>
        <a:xfrm>
          <a:off x="253012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University</a:t>
          </a:r>
        </a:p>
      </dsp:txBody>
      <dsp:txXfrm>
        <a:off x="2537677" y="1383387"/>
        <a:ext cx="391079" cy="242820"/>
      </dsp:txXfrm>
    </dsp:sp>
    <dsp:sp modelId="{01E6D0BE-DABF-EC4B-8A15-62A1828A73EC}">
      <dsp:nvSpPr>
        <dsp:cNvPr id="0" name=""/>
        <dsp:cNvSpPr/>
      </dsp:nvSpPr>
      <dsp:spPr>
        <a:xfrm>
          <a:off x="2484990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6717E-5447-F249-90D4-C3B300B06043}">
      <dsp:nvSpPr>
        <dsp:cNvPr id="0" name=""/>
        <dsp:cNvSpPr/>
      </dsp:nvSpPr>
      <dsp:spPr>
        <a:xfrm>
          <a:off x="2530122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Post-Grad</a:t>
          </a:r>
        </a:p>
      </dsp:txBody>
      <dsp:txXfrm>
        <a:off x="2537677" y="1759451"/>
        <a:ext cx="391079" cy="242820"/>
      </dsp:txXfrm>
    </dsp:sp>
    <dsp:sp modelId="{2F718495-0E76-D047-AE70-B953DC175C74}">
      <dsp:nvSpPr>
        <dsp:cNvPr id="0" name=""/>
        <dsp:cNvSpPr/>
      </dsp:nvSpPr>
      <dsp:spPr>
        <a:xfrm>
          <a:off x="2236763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912CA-0D16-4748-A4FB-6C0C7EC2FF5D}">
      <dsp:nvSpPr>
        <dsp:cNvPr id="0" name=""/>
        <dsp:cNvSpPr/>
      </dsp:nvSpPr>
      <dsp:spPr>
        <a:xfrm>
          <a:off x="2281895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Masters</a:t>
          </a:r>
        </a:p>
      </dsp:txBody>
      <dsp:txXfrm>
        <a:off x="2289450" y="2135514"/>
        <a:ext cx="391079" cy="242820"/>
      </dsp:txXfrm>
    </dsp:sp>
    <dsp:sp modelId="{5BB200E4-32B7-4A4D-A496-27666AAC7C28}">
      <dsp:nvSpPr>
        <dsp:cNvPr id="0" name=""/>
        <dsp:cNvSpPr/>
      </dsp:nvSpPr>
      <dsp:spPr>
        <a:xfrm>
          <a:off x="2733217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03F26-0A48-AC42-A1B7-FF3F7B1B46BD}">
      <dsp:nvSpPr>
        <dsp:cNvPr id="0" name=""/>
        <dsp:cNvSpPr/>
      </dsp:nvSpPr>
      <dsp:spPr>
        <a:xfrm>
          <a:off x="2778349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Doctorate</a:t>
          </a:r>
        </a:p>
      </dsp:txBody>
      <dsp:txXfrm>
        <a:off x="2785904" y="2135514"/>
        <a:ext cx="391079" cy="2428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E7604-6523-EA43-A957-7624C6852229}">
      <dsp:nvSpPr>
        <dsp:cNvPr id="0" name=""/>
        <dsp:cNvSpPr/>
      </dsp:nvSpPr>
      <dsp:spPr>
        <a:xfrm>
          <a:off x="3484916" y="1121761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504180" y="81757"/>
              </a:lnTo>
              <a:lnTo>
                <a:pt x="50418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4F81C-77B0-5247-A781-954432AAD02E}">
      <dsp:nvSpPr>
        <dsp:cNvPr id="0" name=""/>
        <dsp:cNvSpPr/>
      </dsp:nvSpPr>
      <dsp:spPr>
        <a:xfrm>
          <a:off x="3439196" y="1121761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E299C-3E7D-0B4E-A71D-354FE19A0B32}">
      <dsp:nvSpPr>
        <dsp:cNvPr id="0" name=""/>
        <dsp:cNvSpPr/>
      </dsp:nvSpPr>
      <dsp:spPr>
        <a:xfrm>
          <a:off x="2980736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0E6C4-1ED2-4448-96A0-75CAC7D6345C}">
      <dsp:nvSpPr>
        <dsp:cNvPr id="0" name=""/>
        <dsp:cNvSpPr/>
      </dsp:nvSpPr>
      <dsp:spPr>
        <a:xfrm>
          <a:off x="2728646" y="1885594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C4659-2EA2-5A44-A573-7CFB1A9FA427}">
      <dsp:nvSpPr>
        <dsp:cNvPr id="0" name=""/>
        <dsp:cNvSpPr/>
      </dsp:nvSpPr>
      <dsp:spPr>
        <a:xfrm>
          <a:off x="2430835" y="2649428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79D74-A206-7D48-887B-77449F610E86}">
      <dsp:nvSpPr>
        <dsp:cNvPr id="0" name=""/>
        <dsp:cNvSpPr/>
      </dsp:nvSpPr>
      <dsp:spPr>
        <a:xfrm>
          <a:off x="2430835" y="2267511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F185C-0213-C94A-9E9B-C565EB2FA93B}">
      <dsp:nvSpPr>
        <dsp:cNvPr id="0" name=""/>
        <dsp:cNvSpPr/>
      </dsp:nvSpPr>
      <dsp:spPr>
        <a:xfrm>
          <a:off x="2476555" y="1885594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3F756-61AE-FF41-805C-5194DC9C69C8}">
      <dsp:nvSpPr>
        <dsp:cNvPr id="0" name=""/>
        <dsp:cNvSpPr/>
      </dsp:nvSpPr>
      <dsp:spPr>
        <a:xfrm>
          <a:off x="2728646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92924-D05B-3048-8824-F8A7ED066DF0}">
      <dsp:nvSpPr>
        <dsp:cNvPr id="0" name=""/>
        <dsp:cNvSpPr/>
      </dsp:nvSpPr>
      <dsp:spPr>
        <a:xfrm>
          <a:off x="2980736" y="1121761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504180" y="0"/>
              </a:moveTo>
              <a:lnTo>
                <a:pt x="50418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88597-E1A1-294C-A428-631FCD879840}">
      <dsp:nvSpPr>
        <dsp:cNvPr id="0" name=""/>
        <dsp:cNvSpPr/>
      </dsp:nvSpPr>
      <dsp:spPr>
        <a:xfrm>
          <a:off x="2413533" y="739845"/>
          <a:ext cx="1071383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071383" y="81757"/>
              </a:lnTo>
              <a:lnTo>
                <a:pt x="1071383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9F9C-53D2-664B-B83F-199A31FB06C5}">
      <dsp:nvSpPr>
        <dsp:cNvPr id="0" name=""/>
        <dsp:cNvSpPr/>
      </dsp:nvSpPr>
      <dsp:spPr>
        <a:xfrm>
          <a:off x="2178745" y="1503678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9D091-9B95-C742-9F2F-D93FB4031F41}">
      <dsp:nvSpPr>
        <dsp:cNvPr id="0" name=""/>
        <dsp:cNvSpPr/>
      </dsp:nvSpPr>
      <dsp:spPr>
        <a:xfrm>
          <a:off x="1342150" y="1121761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882315" y="81757"/>
              </a:lnTo>
              <a:lnTo>
                <a:pt x="882315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D78DB-35E7-AA49-BEBA-BB9B16887B9F}">
      <dsp:nvSpPr>
        <dsp:cNvPr id="0" name=""/>
        <dsp:cNvSpPr/>
      </dsp:nvSpPr>
      <dsp:spPr>
        <a:xfrm>
          <a:off x="1468195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9AAD5-7405-A641-A28A-7572AB290070}">
      <dsp:nvSpPr>
        <dsp:cNvPr id="0" name=""/>
        <dsp:cNvSpPr/>
      </dsp:nvSpPr>
      <dsp:spPr>
        <a:xfrm>
          <a:off x="1216105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02A43-9081-7943-A399-0222FC20BFBA}">
      <dsp:nvSpPr>
        <dsp:cNvPr id="0" name=""/>
        <dsp:cNvSpPr/>
      </dsp:nvSpPr>
      <dsp:spPr>
        <a:xfrm>
          <a:off x="1342150" y="1121761"/>
          <a:ext cx="12604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26045" y="81757"/>
              </a:lnTo>
              <a:lnTo>
                <a:pt x="126045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8E544-FF47-AC41-A70D-93AB1E9385CB}">
      <dsp:nvSpPr>
        <dsp:cNvPr id="0" name=""/>
        <dsp:cNvSpPr/>
      </dsp:nvSpPr>
      <dsp:spPr>
        <a:xfrm>
          <a:off x="459834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E9648-BC7E-F54B-BAE8-0A32127A6BF8}">
      <dsp:nvSpPr>
        <dsp:cNvPr id="0" name=""/>
        <dsp:cNvSpPr/>
      </dsp:nvSpPr>
      <dsp:spPr>
        <a:xfrm>
          <a:off x="207744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E50FB-F7C2-F345-B941-96B6506E63BE}">
      <dsp:nvSpPr>
        <dsp:cNvPr id="0" name=""/>
        <dsp:cNvSpPr/>
      </dsp:nvSpPr>
      <dsp:spPr>
        <a:xfrm>
          <a:off x="459834" y="1121761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882315" y="0"/>
              </a:moveTo>
              <a:lnTo>
                <a:pt x="882315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2A236-128E-1641-B266-9427CA191812}">
      <dsp:nvSpPr>
        <dsp:cNvPr id="0" name=""/>
        <dsp:cNvSpPr/>
      </dsp:nvSpPr>
      <dsp:spPr>
        <a:xfrm>
          <a:off x="1342150" y="739845"/>
          <a:ext cx="1071383" cy="119971"/>
        </a:xfrm>
        <a:custGeom>
          <a:avLst/>
          <a:gdLst/>
          <a:ahLst/>
          <a:cxnLst/>
          <a:rect l="0" t="0" r="0" b="0"/>
          <a:pathLst>
            <a:path>
              <a:moveTo>
                <a:pt x="1071383" y="0"/>
              </a:moveTo>
              <a:lnTo>
                <a:pt x="1071383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06FAC-DF67-044D-964D-AED3056ABE9C}">
      <dsp:nvSpPr>
        <dsp:cNvPr id="0" name=""/>
        <dsp:cNvSpPr/>
      </dsp:nvSpPr>
      <dsp:spPr>
        <a:xfrm>
          <a:off x="2207277" y="47790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B2E5D-2A54-4F4F-93F3-6E5087D059C9}">
      <dsp:nvSpPr>
        <dsp:cNvPr id="0" name=""/>
        <dsp:cNvSpPr/>
      </dsp:nvSpPr>
      <dsp:spPr>
        <a:xfrm>
          <a:off x="2253112" y="52144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Any</a:t>
          </a:r>
        </a:p>
      </dsp:txBody>
      <dsp:txXfrm>
        <a:off x="2260784" y="529115"/>
        <a:ext cx="397167" cy="246600"/>
      </dsp:txXfrm>
    </dsp:sp>
    <dsp:sp modelId="{CE29F513-7B18-2F4A-940A-4DF653488C07}">
      <dsp:nvSpPr>
        <dsp:cNvPr id="0" name=""/>
        <dsp:cNvSpPr/>
      </dsp:nvSpPr>
      <dsp:spPr>
        <a:xfrm>
          <a:off x="1135894" y="859817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D2531-7A01-D146-A2CA-77A63950C7DE}">
      <dsp:nvSpPr>
        <dsp:cNvPr id="0" name=""/>
        <dsp:cNvSpPr/>
      </dsp:nvSpPr>
      <dsp:spPr>
        <a:xfrm>
          <a:off x="1181729" y="90335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Canada</a:t>
          </a:r>
        </a:p>
      </dsp:txBody>
      <dsp:txXfrm>
        <a:off x="1189401" y="911031"/>
        <a:ext cx="397167" cy="246600"/>
      </dsp:txXfrm>
    </dsp:sp>
    <dsp:sp modelId="{44E07FFA-4B6F-5A43-A2BE-602E73DE1C8B}">
      <dsp:nvSpPr>
        <dsp:cNvPr id="0" name=""/>
        <dsp:cNvSpPr/>
      </dsp:nvSpPr>
      <dsp:spPr>
        <a:xfrm>
          <a:off x="253579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FEAA5-EA82-144D-A808-873ADDC8A516}">
      <dsp:nvSpPr>
        <dsp:cNvPr id="0" name=""/>
        <dsp:cNvSpPr/>
      </dsp:nvSpPr>
      <dsp:spPr>
        <a:xfrm>
          <a:off x="299413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Ontario</a:t>
          </a:r>
        </a:p>
      </dsp:txBody>
      <dsp:txXfrm>
        <a:off x="307085" y="1292948"/>
        <a:ext cx="397167" cy="246600"/>
      </dsp:txXfrm>
    </dsp:sp>
    <dsp:sp modelId="{F749EE0A-63BC-9C43-B860-7C8D338D3B0C}">
      <dsp:nvSpPr>
        <dsp:cNvPr id="0" name=""/>
        <dsp:cNvSpPr/>
      </dsp:nvSpPr>
      <dsp:spPr>
        <a:xfrm>
          <a:off x="1488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3DC72-9565-684A-9740-18442E6924F0}">
      <dsp:nvSpPr>
        <dsp:cNvPr id="0" name=""/>
        <dsp:cNvSpPr/>
      </dsp:nvSpPr>
      <dsp:spPr>
        <a:xfrm>
          <a:off x="47323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Eastern Ontario</a:t>
          </a:r>
        </a:p>
      </dsp:txBody>
      <dsp:txXfrm>
        <a:off x="54995" y="1674865"/>
        <a:ext cx="397167" cy="246600"/>
      </dsp:txXfrm>
    </dsp:sp>
    <dsp:sp modelId="{DB888EBA-2315-B544-884B-7984986C42E5}">
      <dsp:nvSpPr>
        <dsp:cNvPr id="0" name=""/>
        <dsp:cNvSpPr/>
      </dsp:nvSpPr>
      <dsp:spPr>
        <a:xfrm>
          <a:off x="50566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D4D59-51AB-B044-9671-4133827B8466}">
      <dsp:nvSpPr>
        <dsp:cNvPr id="0" name=""/>
        <dsp:cNvSpPr/>
      </dsp:nvSpPr>
      <dsp:spPr>
        <a:xfrm>
          <a:off x="551503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Ontario</a:t>
          </a:r>
        </a:p>
      </dsp:txBody>
      <dsp:txXfrm>
        <a:off x="559175" y="1674865"/>
        <a:ext cx="397167" cy="246600"/>
      </dsp:txXfrm>
    </dsp:sp>
    <dsp:sp modelId="{BA5D96D8-C84C-9E4D-B623-FD82CB22E8A7}">
      <dsp:nvSpPr>
        <dsp:cNvPr id="0" name=""/>
        <dsp:cNvSpPr/>
      </dsp:nvSpPr>
      <dsp:spPr>
        <a:xfrm>
          <a:off x="1261939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E72B9-4D15-8D42-B32B-D0382BA0B154}">
      <dsp:nvSpPr>
        <dsp:cNvPr id="0" name=""/>
        <dsp:cNvSpPr/>
      </dsp:nvSpPr>
      <dsp:spPr>
        <a:xfrm>
          <a:off x="1307774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Quebec</a:t>
          </a:r>
        </a:p>
      </dsp:txBody>
      <dsp:txXfrm>
        <a:off x="1315446" y="1292948"/>
        <a:ext cx="397167" cy="246600"/>
      </dsp:txXfrm>
    </dsp:sp>
    <dsp:sp modelId="{096F4127-6DCE-864F-8BE7-16271A740931}">
      <dsp:nvSpPr>
        <dsp:cNvPr id="0" name=""/>
        <dsp:cNvSpPr/>
      </dsp:nvSpPr>
      <dsp:spPr>
        <a:xfrm>
          <a:off x="100984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C3905-6410-FB42-90DD-1F4D8946DFDC}">
      <dsp:nvSpPr>
        <dsp:cNvPr id="0" name=""/>
        <dsp:cNvSpPr/>
      </dsp:nvSpPr>
      <dsp:spPr>
        <a:xfrm>
          <a:off x="105568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Quebec</a:t>
          </a:r>
        </a:p>
      </dsp:txBody>
      <dsp:txXfrm>
        <a:off x="1063356" y="1674865"/>
        <a:ext cx="397167" cy="246600"/>
      </dsp:txXfrm>
    </dsp:sp>
    <dsp:sp modelId="{2DC1D531-B05D-AF47-80AC-AA599306F0F8}">
      <dsp:nvSpPr>
        <dsp:cNvPr id="0" name=""/>
        <dsp:cNvSpPr/>
      </dsp:nvSpPr>
      <dsp:spPr>
        <a:xfrm>
          <a:off x="151402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DC6AF-FA86-7C48-8B4C-6DF381909852}">
      <dsp:nvSpPr>
        <dsp:cNvPr id="0" name=""/>
        <dsp:cNvSpPr/>
      </dsp:nvSpPr>
      <dsp:spPr>
        <a:xfrm>
          <a:off x="155986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Quebec</a:t>
          </a:r>
        </a:p>
      </dsp:txBody>
      <dsp:txXfrm>
        <a:off x="1567536" y="1674865"/>
        <a:ext cx="397167" cy="246600"/>
      </dsp:txXfrm>
    </dsp:sp>
    <dsp:sp modelId="{7A8B7A64-BEF1-844D-A19F-4F301FE8422D}">
      <dsp:nvSpPr>
        <dsp:cNvPr id="0" name=""/>
        <dsp:cNvSpPr/>
      </dsp:nvSpPr>
      <dsp:spPr>
        <a:xfrm>
          <a:off x="201821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656DC-0191-6149-A42B-0AFBA46BFCA3}">
      <dsp:nvSpPr>
        <dsp:cNvPr id="0" name=""/>
        <dsp:cNvSpPr/>
      </dsp:nvSpPr>
      <dsp:spPr>
        <a:xfrm>
          <a:off x="2064044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BC</a:t>
          </a:r>
        </a:p>
      </dsp:txBody>
      <dsp:txXfrm>
        <a:off x="2071716" y="1292948"/>
        <a:ext cx="397167" cy="246600"/>
      </dsp:txXfrm>
    </dsp:sp>
    <dsp:sp modelId="{5DBA24D3-4B70-6A41-8FCB-C70655F9097C}">
      <dsp:nvSpPr>
        <dsp:cNvPr id="0" name=""/>
        <dsp:cNvSpPr/>
      </dsp:nvSpPr>
      <dsp:spPr>
        <a:xfrm>
          <a:off x="201821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48ABC-FC22-6740-A2A1-5A314ADEA644}">
      <dsp:nvSpPr>
        <dsp:cNvPr id="0" name=""/>
        <dsp:cNvSpPr/>
      </dsp:nvSpPr>
      <dsp:spPr>
        <a:xfrm>
          <a:off x="206404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BC</a:t>
          </a:r>
        </a:p>
      </dsp:txBody>
      <dsp:txXfrm>
        <a:off x="2071716" y="1674865"/>
        <a:ext cx="397167" cy="246600"/>
      </dsp:txXfrm>
    </dsp:sp>
    <dsp:sp modelId="{EAA933AC-6488-DC47-9BC2-AADF8154A5AB}">
      <dsp:nvSpPr>
        <dsp:cNvPr id="0" name=""/>
        <dsp:cNvSpPr/>
      </dsp:nvSpPr>
      <dsp:spPr>
        <a:xfrm>
          <a:off x="3278660" y="859817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99692-B679-054F-A37E-6FF9D7DF16CC}">
      <dsp:nvSpPr>
        <dsp:cNvPr id="0" name=""/>
        <dsp:cNvSpPr/>
      </dsp:nvSpPr>
      <dsp:spPr>
        <a:xfrm>
          <a:off x="3324495" y="90335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</a:t>
          </a:r>
        </a:p>
      </dsp:txBody>
      <dsp:txXfrm>
        <a:off x="3332167" y="911031"/>
        <a:ext cx="397167" cy="246600"/>
      </dsp:txXfrm>
    </dsp:sp>
    <dsp:sp modelId="{C1F1DE40-B30D-FD43-9AB9-1049DA443827}">
      <dsp:nvSpPr>
        <dsp:cNvPr id="0" name=""/>
        <dsp:cNvSpPr/>
      </dsp:nvSpPr>
      <dsp:spPr>
        <a:xfrm>
          <a:off x="277448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6400C-C9D0-D24C-A803-C3CAE5DD9AC1}">
      <dsp:nvSpPr>
        <dsp:cNvPr id="0" name=""/>
        <dsp:cNvSpPr/>
      </dsp:nvSpPr>
      <dsp:spPr>
        <a:xfrm>
          <a:off x="282031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East</a:t>
          </a:r>
        </a:p>
      </dsp:txBody>
      <dsp:txXfrm>
        <a:off x="2827987" y="1292948"/>
        <a:ext cx="397167" cy="246600"/>
      </dsp:txXfrm>
    </dsp:sp>
    <dsp:sp modelId="{58127ABC-BB7C-4643-8256-D3A5CCC37366}">
      <dsp:nvSpPr>
        <dsp:cNvPr id="0" name=""/>
        <dsp:cNvSpPr/>
      </dsp:nvSpPr>
      <dsp:spPr>
        <a:xfrm>
          <a:off x="252239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11A2F-F18B-BF49-905C-93190F35EC08}">
      <dsp:nvSpPr>
        <dsp:cNvPr id="0" name=""/>
        <dsp:cNvSpPr/>
      </dsp:nvSpPr>
      <dsp:spPr>
        <a:xfrm>
          <a:off x="2568225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Illinois</a:t>
          </a:r>
        </a:p>
      </dsp:txBody>
      <dsp:txXfrm>
        <a:off x="2575897" y="1674865"/>
        <a:ext cx="397167" cy="246600"/>
      </dsp:txXfrm>
    </dsp:sp>
    <dsp:sp modelId="{B434C444-9406-9D4B-9AD4-360874F6E12C}">
      <dsp:nvSpPr>
        <dsp:cNvPr id="0" name=""/>
        <dsp:cNvSpPr/>
      </dsp:nvSpPr>
      <dsp:spPr>
        <a:xfrm>
          <a:off x="2270300" y="2005566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06C63-2479-0040-92A8-5239C154653E}">
      <dsp:nvSpPr>
        <dsp:cNvPr id="0" name=""/>
        <dsp:cNvSpPr/>
      </dsp:nvSpPr>
      <dsp:spPr>
        <a:xfrm>
          <a:off x="2316134" y="204910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Illinois</a:t>
          </a:r>
        </a:p>
      </dsp:txBody>
      <dsp:txXfrm>
        <a:off x="2323806" y="2056781"/>
        <a:ext cx="397167" cy="246600"/>
      </dsp:txXfrm>
    </dsp:sp>
    <dsp:sp modelId="{0D03A33E-1B8D-4545-817B-2E83B790AE81}">
      <dsp:nvSpPr>
        <dsp:cNvPr id="0" name=""/>
        <dsp:cNvSpPr/>
      </dsp:nvSpPr>
      <dsp:spPr>
        <a:xfrm>
          <a:off x="2270300" y="238748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96FBA-89CF-5943-9BE9-BC990DC38910}">
      <dsp:nvSpPr>
        <dsp:cNvPr id="0" name=""/>
        <dsp:cNvSpPr/>
      </dsp:nvSpPr>
      <dsp:spPr>
        <a:xfrm>
          <a:off x="2316134" y="243102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Cook County</a:t>
          </a:r>
        </a:p>
      </dsp:txBody>
      <dsp:txXfrm>
        <a:off x="2323806" y="2438698"/>
        <a:ext cx="397167" cy="246600"/>
      </dsp:txXfrm>
    </dsp:sp>
    <dsp:sp modelId="{EC375E08-0CAA-2F4F-829B-C01695BC02BE}">
      <dsp:nvSpPr>
        <dsp:cNvPr id="0" name=""/>
        <dsp:cNvSpPr/>
      </dsp:nvSpPr>
      <dsp:spPr>
        <a:xfrm>
          <a:off x="2270300" y="276940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00681-75B9-E048-8F8D-5B5F9FC1C1C0}">
      <dsp:nvSpPr>
        <dsp:cNvPr id="0" name=""/>
        <dsp:cNvSpPr/>
      </dsp:nvSpPr>
      <dsp:spPr>
        <a:xfrm>
          <a:off x="2316134" y="2812942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Chicago</a:t>
          </a:r>
        </a:p>
      </dsp:txBody>
      <dsp:txXfrm>
        <a:off x="2323806" y="2820614"/>
        <a:ext cx="397167" cy="246600"/>
      </dsp:txXfrm>
    </dsp:sp>
    <dsp:sp modelId="{95350326-1CF3-6044-AAE2-C6C6DDFDACAA}">
      <dsp:nvSpPr>
        <dsp:cNvPr id="0" name=""/>
        <dsp:cNvSpPr/>
      </dsp:nvSpPr>
      <dsp:spPr>
        <a:xfrm>
          <a:off x="2774480" y="2005566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CEDB8-E872-D842-8A78-E0E06A3F0899}">
      <dsp:nvSpPr>
        <dsp:cNvPr id="0" name=""/>
        <dsp:cNvSpPr/>
      </dsp:nvSpPr>
      <dsp:spPr>
        <a:xfrm>
          <a:off x="2820315" y="204910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South Illinois</a:t>
          </a:r>
        </a:p>
      </dsp:txBody>
      <dsp:txXfrm>
        <a:off x="2827987" y="2056781"/>
        <a:ext cx="397167" cy="246600"/>
      </dsp:txXfrm>
    </dsp:sp>
    <dsp:sp modelId="{003060F1-64C5-424F-8858-79C20C803FEE}">
      <dsp:nvSpPr>
        <dsp:cNvPr id="0" name=""/>
        <dsp:cNvSpPr/>
      </dsp:nvSpPr>
      <dsp:spPr>
        <a:xfrm>
          <a:off x="302657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5F6FD-06EC-D446-8958-8B29A1849A96}">
      <dsp:nvSpPr>
        <dsp:cNvPr id="0" name=""/>
        <dsp:cNvSpPr/>
      </dsp:nvSpPr>
      <dsp:spPr>
        <a:xfrm>
          <a:off x="3072405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New York</a:t>
          </a:r>
        </a:p>
      </dsp:txBody>
      <dsp:txXfrm>
        <a:off x="3080077" y="1674865"/>
        <a:ext cx="397167" cy="246600"/>
      </dsp:txXfrm>
    </dsp:sp>
    <dsp:sp modelId="{C9373417-8305-9245-9F8B-2F7C6ECF6CBF}">
      <dsp:nvSpPr>
        <dsp:cNvPr id="0" name=""/>
        <dsp:cNvSpPr/>
      </dsp:nvSpPr>
      <dsp:spPr>
        <a:xfrm>
          <a:off x="327866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36948-4610-AF4B-8336-3232D86AD211}">
      <dsp:nvSpPr>
        <dsp:cNvPr id="0" name=""/>
        <dsp:cNvSpPr/>
      </dsp:nvSpPr>
      <dsp:spPr>
        <a:xfrm>
          <a:off x="332449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Midwest</a:t>
          </a:r>
        </a:p>
      </dsp:txBody>
      <dsp:txXfrm>
        <a:off x="3332167" y="1292948"/>
        <a:ext cx="397167" cy="246600"/>
      </dsp:txXfrm>
    </dsp:sp>
    <dsp:sp modelId="{9225C933-AE23-5B40-B295-8B7411D0F9B4}">
      <dsp:nvSpPr>
        <dsp:cNvPr id="0" name=""/>
        <dsp:cNvSpPr/>
      </dsp:nvSpPr>
      <dsp:spPr>
        <a:xfrm>
          <a:off x="3782841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D138A-FCB9-744A-9DA7-3CC8E805D4F3}">
      <dsp:nvSpPr>
        <dsp:cNvPr id="0" name=""/>
        <dsp:cNvSpPr/>
      </dsp:nvSpPr>
      <dsp:spPr>
        <a:xfrm>
          <a:off x="382867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</a:t>
          </a:r>
        </a:p>
      </dsp:txBody>
      <dsp:txXfrm>
        <a:off x="3836347" y="1292948"/>
        <a:ext cx="397167" cy="2466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C1B8E-1896-9D46-9674-9816970024ED}">
      <dsp:nvSpPr>
        <dsp:cNvPr id="0" name=""/>
        <dsp:cNvSpPr/>
      </dsp:nvSpPr>
      <dsp:spPr>
        <a:xfrm>
          <a:off x="2688085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A950D-22E0-1F43-B434-0DAB7058F928}">
      <dsp:nvSpPr>
        <dsp:cNvPr id="0" name=""/>
        <dsp:cNvSpPr/>
      </dsp:nvSpPr>
      <dsp:spPr>
        <a:xfrm>
          <a:off x="2439858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26FFD-200A-6C40-83C0-9F7F5BECBCC6}">
      <dsp:nvSpPr>
        <dsp:cNvPr id="0" name=""/>
        <dsp:cNvSpPr/>
      </dsp:nvSpPr>
      <dsp:spPr>
        <a:xfrm>
          <a:off x="2642365" y="1590887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4BE1C-28D4-3846-8E4E-B7F7F1C37BD0}">
      <dsp:nvSpPr>
        <dsp:cNvPr id="0" name=""/>
        <dsp:cNvSpPr/>
      </dsp:nvSpPr>
      <dsp:spPr>
        <a:xfrm>
          <a:off x="219163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73746-79A7-F64A-94C5-05714336B796}">
      <dsp:nvSpPr>
        <dsp:cNvPr id="0" name=""/>
        <dsp:cNvSpPr/>
      </dsp:nvSpPr>
      <dsp:spPr>
        <a:xfrm>
          <a:off x="214591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9509E-E1D6-9749-9A96-A0A1D39980A5}">
      <dsp:nvSpPr>
        <dsp:cNvPr id="0" name=""/>
        <dsp:cNvSpPr/>
      </dsp:nvSpPr>
      <dsp:spPr>
        <a:xfrm>
          <a:off x="169517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516E4-C4E3-4F4F-9D14-470D3F8539D2}">
      <dsp:nvSpPr>
        <dsp:cNvPr id="0" name=""/>
        <dsp:cNvSpPr/>
      </dsp:nvSpPr>
      <dsp:spPr>
        <a:xfrm>
          <a:off x="144695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744680" y="80504"/>
              </a:lnTo>
              <a:lnTo>
                <a:pt x="74468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935B4-E945-134B-97BF-5D9204A891B9}">
      <dsp:nvSpPr>
        <dsp:cNvPr id="0" name=""/>
        <dsp:cNvSpPr/>
      </dsp:nvSpPr>
      <dsp:spPr>
        <a:xfrm>
          <a:off x="1198724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36EF3-23D8-5D4B-87BE-28FB732AF651}">
      <dsp:nvSpPr>
        <dsp:cNvPr id="0" name=""/>
        <dsp:cNvSpPr/>
      </dsp:nvSpPr>
      <dsp:spPr>
        <a:xfrm>
          <a:off x="950498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800E4-B13C-2441-BD5F-F9C68D47630E}">
      <dsp:nvSpPr>
        <dsp:cNvPr id="0" name=""/>
        <dsp:cNvSpPr/>
      </dsp:nvSpPr>
      <dsp:spPr>
        <a:xfrm>
          <a:off x="70227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A237D-01D3-0846-843C-7EFD138D3A42}">
      <dsp:nvSpPr>
        <dsp:cNvPr id="0" name=""/>
        <dsp:cNvSpPr/>
      </dsp:nvSpPr>
      <dsp:spPr>
        <a:xfrm>
          <a:off x="65655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A0528-9171-444D-8175-B12BAF8E259F}">
      <dsp:nvSpPr>
        <dsp:cNvPr id="0" name=""/>
        <dsp:cNvSpPr/>
      </dsp:nvSpPr>
      <dsp:spPr>
        <a:xfrm>
          <a:off x="20581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C37D1-9770-2E4B-AD76-9ED50CA20062}">
      <dsp:nvSpPr>
        <dsp:cNvPr id="0" name=""/>
        <dsp:cNvSpPr/>
      </dsp:nvSpPr>
      <dsp:spPr>
        <a:xfrm>
          <a:off x="70227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744680" y="0"/>
              </a:moveTo>
              <a:lnTo>
                <a:pt x="744680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2A3D9-B2D8-7B4C-93C3-73FAF5AD764A}">
      <dsp:nvSpPr>
        <dsp:cNvPr id="0" name=""/>
        <dsp:cNvSpPr/>
      </dsp:nvSpPr>
      <dsp:spPr>
        <a:xfrm>
          <a:off x="1243857" y="58083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A61CB-D5B2-1240-B5B1-DE78ECCF80E5}">
      <dsp:nvSpPr>
        <dsp:cNvPr id="0" name=""/>
        <dsp:cNvSpPr/>
      </dsp:nvSpPr>
      <dsp:spPr>
        <a:xfrm>
          <a:off x="1288989" y="623705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Any</a:t>
          </a:r>
        </a:p>
      </dsp:txBody>
      <dsp:txXfrm>
        <a:off x="1296544" y="631260"/>
        <a:ext cx="391079" cy="242820"/>
      </dsp:txXfrm>
    </dsp:sp>
    <dsp:sp modelId="{D4EA1F7D-38DD-0B47-85E2-11566EC17781}">
      <dsp:nvSpPr>
        <dsp:cNvPr id="0" name=""/>
        <dsp:cNvSpPr/>
      </dsp:nvSpPr>
      <dsp:spPr>
        <a:xfrm>
          <a:off x="499176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7169A-E460-2041-8D23-FDF095B3DD16}">
      <dsp:nvSpPr>
        <dsp:cNvPr id="0" name=""/>
        <dsp:cNvSpPr/>
      </dsp:nvSpPr>
      <dsp:spPr>
        <a:xfrm>
          <a:off x="54430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WPS</a:t>
          </a:r>
        </a:p>
      </dsp:txBody>
      <dsp:txXfrm>
        <a:off x="551864" y="1007324"/>
        <a:ext cx="391079" cy="242820"/>
      </dsp:txXfrm>
    </dsp:sp>
    <dsp:sp modelId="{756BBCC2-0458-7644-8B95-85FB686DDB50}">
      <dsp:nvSpPr>
        <dsp:cNvPr id="0" name=""/>
        <dsp:cNvSpPr/>
      </dsp:nvSpPr>
      <dsp:spPr>
        <a:xfrm>
          <a:off x="272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7664C-7A7C-4542-AAE0-1BAC6B3F49DC}">
      <dsp:nvSpPr>
        <dsp:cNvPr id="0" name=""/>
        <dsp:cNvSpPr/>
      </dsp:nvSpPr>
      <dsp:spPr>
        <a:xfrm>
          <a:off x="4785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Preschool</a:t>
          </a:r>
        </a:p>
      </dsp:txBody>
      <dsp:txXfrm>
        <a:off x="55410" y="1383387"/>
        <a:ext cx="391079" cy="242820"/>
      </dsp:txXfrm>
    </dsp:sp>
    <dsp:sp modelId="{1719998A-5608-E746-8F6A-614926F97E96}">
      <dsp:nvSpPr>
        <dsp:cNvPr id="0" name=""/>
        <dsp:cNvSpPr/>
      </dsp:nvSpPr>
      <dsp:spPr>
        <a:xfrm>
          <a:off x="499176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D6C2C-2F91-AB49-8281-A0E8E3C69912}">
      <dsp:nvSpPr>
        <dsp:cNvPr id="0" name=""/>
        <dsp:cNvSpPr/>
      </dsp:nvSpPr>
      <dsp:spPr>
        <a:xfrm>
          <a:off x="54430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Elementary</a:t>
          </a:r>
        </a:p>
      </dsp:txBody>
      <dsp:txXfrm>
        <a:off x="551864" y="1383387"/>
        <a:ext cx="391079" cy="242820"/>
      </dsp:txXfrm>
    </dsp:sp>
    <dsp:sp modelId="{98613943-60AF-124C-AF20-A8B33D60CB8A}">
      <dsp:nvSpPr>
        <dsp:cNvPr id="0" name=""/>
        <dsp:cNvSpPr/>
      </dsp:nvSpPr>
      <dsp:spPr>
        <a:xfrm>
          <a:off x="99563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4F97F-7176-D24E-B617-65CE10A9D54F}">
      <dsp:nvSpPr>
        <dsp:cNvPr id="0" name=""/>
        <dsp:cNvSpPr/>
      </dsp:nvSpPr>
      <dsp:spPr>
        <a:xfrm>
          <a:off x="104076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Secondary</a:t>
          </a:r>
        </a:p>
      </dsp:txBody>
      <dsp:txXfrm>
        <a:off x="1048317" y="1383387"/>
        <a:ext cx="391079" cy="242820"/>
      </dsp:txXfrm>
    </dsp:sp>
    <dsp:sp modelId="{760F41A2-934C-8E4E-81DB-F0481F56F833}">
      <dsp:nvSpPr>
        <dsp:cNvPr id="0" name=""/>
        <dsp:cNvSpPr/>
      </dsp:nvSpPr>
      <dsp:spPr>
        <a:xfrm>
          <a:off x="747403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76998-F38D-974C-A30D-F5F6610063E0}">
      <dsp:nvSpPr>
        <dsp:cNvPr id="0" name=""/>
        <dsp:cNvSpPr/>
      </dsp:nvSpPr>
      <dsp:spPr>
        <a:xfrm>
          <a:off x="792535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Junior</a:t>
          </a:r>
        </a:p>
      </dsp:txBody>
      <dsp:txXfrm>
        <a:off x="800090" y="1759451"/>
        <a:ext cx="391079" cy="242820"/>
      </dsp:txXfrm>
    </dsp:sp>
    <dsp:sp modelId="{FE742DB6-70F8-F640-BAE8-05F3FC806339}">
      <dsp:nvSpPr>
        <dsp:cNvPr id="0" name=""/>
        <dsp:cNvSpPr/>
      </dsp:nvSpPr>
      <dsp:spPr>
        <a:xfrm>
          <a:off x="1243857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AA4E5-BD84-964D-817F-9E31FDF47D11}">
      <dsp:nvSpPr>
        <dsp:cNvPr id="0" name=""/>
        <dsp:cNvSpPr/>
      </dsp:nvSpPr>
      <dsp:spPr>
        <a:xfrm>
          <a:off x="1288989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Senior</a:t>
          </a:r>
        </a:p>
      </dsp:txBody>
      <dsp:txXfrm>
        <a:off x="1296544" y="1759451"/>
        <a:ext cx="391079" cy="242820"/>
      </dsp:txXfrm>
    </dsp:sp>
    <dsp:sp modelId="{D5A9ECC5-0D9D-E84E-9858-AB41272C4D1F}">
      <dsp:nvSpPr>
        <dsp:cNvPr id="0" name=""/>
        <dsp:cNvSpPr/>
      </dsp:nvSpPr>
      <dsp:spPr>
        <a:xfrm>
          <a:off x="1988537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C81AE-6EB5-AA40-BA6A-9D5A1EEF385B}">
      <dsp:nvSpPr>
        <dsp:cNvPr id="0" name=""/>
        <dsp:cNvSpPr/>
      </dsp:nvSpPr>
      <dsp:spPr>
        <a:xfrm>
          <a:off x="203366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PS</a:t>
          </a:r>
        </a:p>
      </dsp:txBody>
      <dsp:txXfrm>
        <a:off x="2041224" y="1007324"/>
        <a:ext cx="391079" cy="242820"/>
      </dsp:txXfrm>
    </dsp:sp>
    <dsp:sp modelId="{3F20F86A-E019-DF40-9942-81B9700F8102}">
      <dsp:nvSpPr>
        <dsp:cNvPr id="0" name=""/>
        <dsp:cNvSpPr/>
      </dsp:nvSpPr>
      <dsp:spPr>
        <a:xfrm>
          <a:off x="149208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935C9-4884-6342-BCF7-0950C0AA132B}">
      <dsp:nvSpPr>
        <dsp:cNvPr id="0" name=""/>
        <dsp:cNvSpPr/>
      </dsp:nvSpPr>
      <dsp:spPr>
        <a:xfrm>
          <a:off x="153721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Associate</a:t>
          </a:r>
        </a:p>
      </dsp:txBody>
      <dsp:txXfrm>
        <a:off x="1544770" y="1383387"/>
        <a:ext cx="391079" cy="242820"/>
      </dsp:txXfrm>
    </dsp:sp>
    <dsp:sp modelId="{D3CBDBAD-E36C-F94D-85FD-BB32481DFA54}">
      <dsp:nvSpPr>
        <dsp:cNvPr id="0" name=""/>
        <dsp:cNvSpPr/>
      </dsp:nvSpPr>
      <dsp:spPr>
        <a:xfrm>
          <a:off x="1988537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7858E-ED43-C740-90E3-387B2A674A14}">
      <dsp:nvSpPr>
        <dsp:cNvPr id="0" name=""/>
        <dsp:cNvSpPr/>
      </dsp:nvSpPr>
      <dsp:spPr>
        <a:xfrm>
          <a:off x="203366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College</a:t>
          </a:r>
        </a:p>
      </dsp:txBody>
      <dsp:txXfrm>
        <a:off x="2041224" y="1383387"/>
        <a:ext cx="391079" cy="242820"/>
      </dsp:txXfrm>
    </dsp:sp>
    <dsp:sp modelId="{173C8D9D-3183-E142-872E-9705D71DA5DA}">
      <dsp:nvSpPr>
        <dsp:cNvPr id="0" name=""/>
        <dsp:cNvSpPr/>
      </dsp:nvSpPr>
      <dsp:spPr>
        <a:xfrm>
          <a:off x="248499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42610-542B-2048-B01A-8994DA0A9EBB}">
      <dsp:nvSpPr>
        <dsp:cNvPr id="0" name=""/>
        <dsp:cNvSpPr/>
      </dsp:nvSpPr>
      <dsp:spPr>
        <a:xfrm>
          <a:off x="253012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University</a:t>
          </a:r>
        </a:p>
      </dsp:txBody>
      <dsp:txXfrm>
        <a:off x="2537677" y="1383387"/>
        <a:ext cx="391079" cy="242820"/>
      </dsp:txXfrm>
    </dsp:sp>
    <dsp:sp modelId="{01E6D0BE-DABF-EC4B-8A15-62A1828A73EC}">
      <dsp:nvSpPr>
        <dsp:cNvPr id="0" name=""/>
        <dsp:cNvSpPr/>
      </dsp:nvSpPr>
      <dsp:spPr>
        <a:xfrm>
          <a:off x="2484990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6717E-5447-F249-90D4-C3B300B06043}">
      <dsp:nvSpPr>
        <dsp:cNvPr id="0" name=""/>
        <dsp:cNvSpPr/>
      </dsp:nvSpPr>
      <dsp:spPr>
        <a:xfrm>
          <a:off x="2530122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Post-Grad</a:t>
          </a:r>
        </a:p>
      </dsp:txBody>
      <dsp:txXfrm>
        <a:off x="2537677" y="1759451"/>
        <a:ext cx="391079" cy="242820"/>
      </dsp:txXfrm>
    </dsp:sp>
    <dsp:sp modelId="{2F718495-0E76-D047-AE70-B953DC175C74}">
      <dsp:nvSpPr>
        <dsp:cNvPr id="0" name=""/>
        <dsp:cNvSpPr/>
      </dsp:nvSpPr>
      <dsp:spPr>
        <a:xfrm>
          <a:off x="2236763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912CA-0D16-4748-A4FB-6C0C7EC2FF5D}">
      <dsp:nvSpPr>
        <dsp:cNvPr id="0" name=""/>
        <dsp:cNvSpPr/>
      </dsp:nvSpPr>
      <dsp:spPr>
        <a:xfrm>
          <a:off x="2281895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Masters</a:t>
          </a:r>
        </a:p>
      </dsp:txBody>
      <dsp:txXfrm>
        <a:off x="2289450" y="2135514"/>
        <a:ext cx="391079" cy="242820"/>
      </dsp:txXfrm>
    </dsp:sp>
    <dsp:sp modelId="{5BB200E4-32B7-4A4D-A496-27666AAC7C28}">
      <dsp:nvSpPr>
        <dsp:cNvPr id="0" name=""/>
        <dsp:cNvSpPr/>
      </dsp:nvSpPr>
      <dsp:spPr>
        <a:xfrm>
          <a:off x="2733217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03F26-0A48-AC42-A1B7-FF3F7B1B46BD}">
      <dsp:nvSpPr>
        <dsp:cNvPr id="0" name=""/>
        <dsp:cNvSpPr/>
      </dsp:nvSpPr>
      <dsp:spPr>
        <a:xfrm>
          <a:off x="2778349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Doctorate</a:t>
          </a:r>
        </a:p>
      </dsp:txBody>
      <dsp:txXfrm>
        <a:off x="2785904" y="2135514"/>
        <a:ext cx="391079" cy="24282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D3B0D-B958-1740-B614-C4F373BE745A}">
      <dsp:nvSpPr>
        <dsp:cNvPr id="0" name=""/>
        <dsp:cNvSpPr/>
      </dsp:nvSpPr>
      <dsp:spPr>
        <a:xfrm>
          <a:off x="3484916" y="930803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504180" y="81757"/>
              </a:lnTo>
              <a:lnTo>
                <a:pt x="50418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2CA0C-397E-6447-A521-F6351BEC8C6A}">
      <dsp:nvSpPr>
        <dsp:cNvPr id="0" name=""/>
        <dsp:cNvSpPr/>
      </dsp:nvSpPr>
      <dsp:spPr>
        <a:xfrm>
          <a:off x="3439196" y="930803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3B66E-60A9-C540-942A-C34254B49E12}">
      <dsp:nvSpPr>
        <dsp:cNvPr id="0" name=""/>
        <dsp:cNvSpPr/>
      </dsp:nvSpPr>
      <dsp:spPr>
        <a:xfrm>
          <a:off x="2980736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0E6C4-1ED2-4448-96A0-75CAC7D6345C}">
      <dsp:nvSpPr>
        <dsp:cNvPr id="0" name=""/>
        <dsp:cNvSpPr/>
      </dsp:nvSpPr>
      <dsp:spPr>
        <a:xfrm>
          <a:off x="2728646" y="1694636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C4659-2EA2-5A44-A573-7CFB1A9FA427}">
      <dsp:nvSpPr>
        <dsp:cNvPr id="0" name=""/>
        <dsp:cNvSpPr/>
      </dsp:nvSpPr>
      <dsp:spPr>
        <a:xfrm>
          <a:off x="2430835" y="2458469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79D74-A206-7D48-887B-77449F610E86}">
      <dsp:nvSpPr>
        <dsp:cNvPr id="0" name=""/>
        <dsp:cNvSpPr/>
      </dsp:nvSpPr>
      <dsp:spPr>
        <a:xfrm>
          <a:off x="2430835" y="2076553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F185C-0213-C94A-9E9B-C565EB2FA93B}">
      <dsp:nvSpPr>
        <dsp:cNvPr id="0" name=""/>
        <dsp:cNvSpPr/>
      </dsp:nvSpPr>
      <dsp:spPr>
        <a:xfrm>
          <a:off x="2476555" y="1694636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4DDC-7ABE-994B-AB37-B6800EF12A34}">
      <dsp:nvSpPr>
        <dsp:cNvPr id="0" name=""/>
        <dsp:cNvSpPr/>
      </dsp:nvSpPr>
      <dsp:spPr>
        <a:xfrm>
          <a:off x="2728646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066DB-A773-5E47-9693-824B5F17FC1D}">
      <dsp:nvSpPr>
        <dsp:cNvPr id="0" name=""/>
        <dsp:cNvSpPr/>
      </dsp:nvSpPr>
      <dsp:spPr>
        <a:xfrm>
          <a:off x="2980736" y="930803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504180" y="0"/>
              </a:moveTo>
              <a:lnTo>
                <a:pt x="50418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F9A7C-11CD-BF46-B802-7A68DE8C0889}">
      <dsp:nvSpPr>
        <dsp:cNvPr id="0" name=""/>
        <dsp:cNvSpPr/>
      </dsp:nvSpPr>
      <dsp:spPr>
        <a:xfrm>
          <a:off x="2178745" y="1312719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32668-ED1D-334F-AB99-2BB3AF8CDE26}">
      <dsp:nvSpPr>
        <dsp:cNvPr id="0" name=""/>
        <dsp:cNvSpPr/>
      </dsp:nvSpPr>
      <dsp:spPr>
        <a:xfrm>
          <a:off x="1342150" y="930803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882315" y="81757"/>
              </a:lnTo>
              <a:lnTo>
                <a:pt x="882315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D12AC-F955-6C48-90C4-E1B9482D8946}">
      <dsp:nvSpPr>
        <dsp:cNvPr id="0" name=""/>
        <dsp:cNvSpPr/>
      </dsp:nvSpPr>
      <dsp:spPr>
        <a:xfrm>
          <a:off x="1468195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5C559-BF23-8E47-B5C2-B96355F703FC}">
      <dsp:nvSpPr>
        <dsp:cNvPr id="0" name=""/>
        <dsp:cNvSpPr/>
      </dsp:nvSpPr>
      <dsp:spPr>
        <a:xfrm>
          <a:off x="1216105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CC993-E684-8B44-88D9-6D5FDFC9FFDB}">
      <dsp:nvSpPr>
        <dsp:cNvPr id="0" name=""/>
        <dsp:cNvSpPr/>
      </dsp:nvSpPr>
      <dsp:spPr>
        <a:xfrm>
          <a:off x="1342150" y="930803"/>
          <a:ext cx="12604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26045" y="81757"/>
              </a:lnTo>
              <a:lnTo>
                <a:pt x="126045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DA054-51AB-E849-8124-5AEE4B029D08}">
      <dsp:nvSpPr>
        <dsp:cNvPr id="0" name=""/>
        <dsp:cNvSpPr/>
      </dsp:nvSpPr>
      <dsp:spPr>
        <a:xfrm>
          <a:off x="459834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F888D-EA21-D748-A0C6-57A1069FC324}">
      <dsp:nvSpPr>
        <dsp:cNvPr id="0" name=""/>
        <dsp:cNvSpPr/>
      </dsp:nvSpPr>
      <dsp:spPr>
        <a:xfrm>
          <a:off x="207744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DAA31-1D0F-C548-9E1F-E039A880A46B}">
      <dsp:nvSpPr>
        <dsp:cNvPr id="0" name=""/>
        <dsp:cNvSpPr/>
      </dsp:nvSpPr>
      <dsp:spPr>
        <a:xfrm>
          <a:off x="459834" y="930803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882315" y="0"/>
              </a:moveTo>
              <a:lnTo>
                <a:pt x="882315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FE5FD-AE2E-7748-9C40-E9299BE966C8}">
      <dsp:nvSpPr>
        <dsp:cNvPr id="0" name=""/>
        <dsp:cNvSpPr/>
      </dsp:nvSpPr>
      <dsp:spPr>
        <a:xfrm>
          <a:off x="1135894" y="668858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1E8D6-2211-A246-AE84-04CE213B7747}">
      <dsp:nvSpPr>
        <dsp:cNvPr id="0" name=""/>
        <dsp:cNvSpPr/>
      </dsp:nvSpPr>
      <dsp:spPr>
        <a:xfrm>
          <a:off x="1181729" y="712401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Canada</a:t>
          </a:r>
        </a:p>
      </dsp:txBody>
      <dsp:txXfrm>
        <a:off x="1189401" y="720073"/>
        <a:ext cx="397167" cy="246600"/>
      </dsp:txXfrm>
    </dsp:sp>
    <dsp:sp modelId="{521A82C4-94B6-9549-BEB4-8ED1493EE4BD}">
      <dsp:nvSpPr>
        <dsp:cNvPr id="0" name=""/>
        <dsp:cNvSpPr/>
      </dsp:nvSpPr>
      <dsp:spPr>
        <a:xfrm>
          <a:off x="253579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9C6FF-21E1-8141-9B9D-60C71C2FDDDD}">
      <dsp:nvSpPr>
        <dsp:cNvPr id="0" name=""/>
        <dsp:cNvSpPr/>
      </dsp:nvSpPr>
      <dsp:spPr>
        <a:xfrm>
          <a:off x="299413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Ontario</a:t>
          </a:r>
        </a:p>
      </dsp:txBody>
      <dsp:txXfrm>
        <a:off x="307085" y="1101990"/>
        <a:ext cx="397167" cy="246600"/>
      </dsp:txXfrm>
    </dsp:sp>
    <dsp:sp modelId="{4431D4C8-7701-284A-B54A-6AB8D8B9DED6}">
      <dsp:nvSpPr>
        <dsp:cNvPr id="0" name=""/>
        <dsp:cNvSpPr/>
      </dsp:nvSpPr>
      <dsp:spPr>
        <a:xfrm>
          <a:off x="1488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968AC-7A84-A842-86C6-35DC617966A5}">
      <dsp:nvSpPr>
        <dsp:cNvPr id="0" name=""/>
        <dsp:cNvSpPr/>
      </dsp:nvSpPr>
      <dsp:spPr>
        <a:xfrm>
          <a:off x="47323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Eastern Ontario</a:t>
          </a:r>
        </a:p>
      </dsp:txBody>
      <dsp:txXfrm>
        <a:off x="54995" y="1483906"/>
        <a:ext cx="397167" cy="246600"/>
      </dsp:txXfrm>
    </dsp:sp>
    <dsp:sp modelId="{AD0707E7-7BE6-D24A-847D-A9B3BAF9356B}">
      <dsp:nvSpPr>
        <dsp:cNvPr id="0" name=""/>
        <dsp:cNvSpPr/>
      </dsp:nvSpPr>
      <dsp:spPr>
        <a:xfrm>
          <a:off x="505669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13604-89E9-CD43-A382-C0B98DD460BF}">
      <dsp:nvSpPr>
        <dsp:cNvPr id="0" name=""/>
        <dsp:cNvSpPr/>
      </dsp:nvSpPr>
      <dsp:spPr>
        <a:xfrm>
          <a:off x="551503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Ontario</a:t>
          </a:r>
        </a:p>
      </dsp:txBody>
      <dsp:txXfrm>
        <a:off x="559175" y="1483906"/>
        <a:ext cx="397167" cy="246600"/>
      </dsp:txXfrm>
    </dsp:sp>
    <dsp:sp modelId="{4FB0776D-2BF6-1D4A-8803-921F732D68D3}">
      <dsp:nvSpPr>
        <dsp:cNvPr id="0" name=""/>
        <dsp:cNvSpPr/>
      </dsp:nvSpPr>
      <dsp:spPr>
        <a:xfrm>
          <a:off x="1261939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53148-A9AB-D540-8515-D15B63A8F9FD}">
      <dsp:nvSpPr>
        <dsp:cNvPr id="0" name=""/>
        <dsp:cNvSpPr/>
      </dsp:nvSpPr>
      <dsp:spPr>
        <a:xfrm>
          <a:off x="1307774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Quebec</a:t>
          </a:r>
        </a:p>
      </dsp:txBody>
      <dsp:txXfrm>
        <a:off x="1315446" y="1101990"/>
        <a:ext cx="397167" cy="246600"/>
      </dsp:txXfrm>
    </dsp:sp>
    <dsp:sp modelId="{37968ED4-2BBD-8A49-8A56-18998BCC75A6}">
      <dsp:nvSpPr>
        <dsp:cNvPr id="0" name=""/>
        <dsp:cNvSpPr/>
      </dsp:nvSpPr>
      <dsp:spPr>
        <a:xfrm>
          <a:off x="1009849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BD35A-42B9-874E-9770-276CBB0DFD09}">
      <dsp:nvSpPr>
        <dsp:cNvPr id="0" name=""/>
        <dsp:cNvSpPr/>
      </dsp:nvSpPr>
      <dsp:spPr>
        <a:xfrm>
          <a:off x="1055684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Quebec</a:t>
          </a:r>
        </a:p>
      </dsp:txBody>
      <dsp:txXfrm>
        <a:off x="1063356" y="1483906"/>
        <a:ext cx="397167" cy="246600"/>
      </dsp:txXfrm>
    </dsp:sp>
    <dsp:sp modelId="{FAF2EB4C-B895-1E4A-A99C-9493CADC9CF1}">
      <dsp:nvSpPr>
        <dsp:cNvPr id="0" name=""/>
        <dsp:cNvSpPr/>
      </dsp:nvSpPr>
      <dsp:spPr>
        <a:xfrm>
          <a:off x="1514029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4E224-F559-C44B-AF9B-939652A83004}">
      <dsp:nvSpPr>
        <dsp:cNvPr id="0" name=""/>
        <dsp:cNvSpPr/>
      </dsp:nvSpPr>
      <dsp:spPr>
        <a:xfrm>
          <a:off x="1559864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Quebec</a:t>
          </a:r>
        </a:p>
      </dsp:txBody>
      <dsp:txXfrm>
        <a:off x="1567536" y="1483906"/>
        <a:ext cx="397167" cy="246600"/>
      </dsp:txXfrm>
    </dsp:sp>
    <dsp:sp modelId="{C0458005-87E8-3843-AA71-2A3C1684604C}">
      <dsp:nvSpPr>
        <dsp:cNvPr id="0" name=""/>
        <dsp:cNvSpPr/>
      </dsp:nvSpPr>
      <dsp:spPr>
        <a:xfrm>
          <a:off x="2018210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3CB57-5202-E94E-AF8C-AFA4C599D608}">
      <dsp:nvSpPr>
        <dsp:cNvPr id="0" name=""/>
        <dsp:cNvSpPr/>
      </dsp:nvSpPr>
      <dsp:spPr>
        <a:xfrm>
          <a:off x="2064044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BC</a:t>
          </a:r>
        </a:p>
      </dsp:txBody>
      <dsp:txXfrm>
        <a:off x="2071716" y="1101990"/>
        <a:ext cx="397167" cy="246600"/>
      </dsp:txXfrm>
    </dsp:sp>
    <dsp:sp modelId="{F89AE440-B51A-B84C-BAD1-4719BC7DED67}">
      <dsp:nvSpPr>
        <dsp:cNvPr id="0" name=""/>
        <dsp:cNvSpPr/>
      </dsp:nvSpPr>
      <dsp:spPr>
        <a:xfrm>
          <a:off x="2018210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95C22-CF06-EF42-B1FE-44DC60699E45}">
      <dsp:nvSpPr>
        <dsp:cNvPr id="0" name=""/>
        <dsp:cNvSpPr/>
      </dsp:nvSpPr>
      <dsp:spPr>
        <a:xfrm>
          <a:off x="2064044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BC</a:t>
          </a:r>
        </a:p>
      </dsp:txBody>
      <dsp:txXfrm>
        <a:off x="2071716" y="1483906"/>
        <a:ext cx="397167" cy="246600"/>
      </dsp:txXfrm>
    </dsp:sp>
    <dsp:sp modelId="{793A0EA4-C879-E847-BC44-B408BB87EE9B}">
      <dsp:nvSpPr>
        <dsp:cNvPr id="0" name=""/>
        <dsp:cNvSpPr/>
      </dsp:nvSpPr>
      <dsp:spPr>
        <a:xfrm>
          <a:off x="3278660" y="668858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5DB22-49BA-1B4B-9DCD-5CDB82E01C1A}">
      <dsp:nvSpPr>
        <dsp:cNvPr id="0" name=""/>
        <dsp:cNvSpPr/>
      </dsp:nvSpPr>
      <dsp:spPr>
        <a:xfrm>
          <a:off x="3324495" y="712401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</a:t>
          </a:r>
        </a:p>
      </dsp:txBody>
      <dsp:txXfrm>
        <a:off x="3332167" y="720073"/>
        <a:ext cx="397167" cy="246600"/>
      </dsp:txXfrm>
    </dsp:sp>
    <dsp:sp modelId="{FBD06BAA-179E-074B-A5B8-4A5E12FFC0ED}">
      <dsp:nvSpPr>
        <dsp:cNvPr id="0" name=""/>
        <dsp:cNvSpPr/>
      </dsp:nvSpPr>
      <dsp:spPr>
        <a:xfrm>
          <a:off x="2774480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AE202-319B-6047-B2D7-72EF5488EFF3}">
      <dsp:nvSpPr>
        <dsp:cNvPr id="0" name=""/>
        <dsp:cNvSpPr/>
      </dsp:nvSpPr>
      <dsp:spPr>
        <a:xfrm>
          <a:off x="2820315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East</a:t>
          </a:r>
        </a:p>
      </dsp:txBody>
      <dsp:txXfrm>
        <a:off x="2827987" y="1101990"/>
        <a:ext cx="397167" cy="246600"/>
      </dsp:txXfrm>
    </dsp:sp>
    <dsp:sp modelId="{837837A0-A3E6-6D4A-AFD8-BD56F3EB7D41}">
      <dsp:nvSpPr>
        <dsp:cNvPr id="0" name=""/>
        <dsp:cNvSpPr/>
      </dsp:nvSpPr>
      <dsp:spPr>
        <a:xfrm>
          <a:off x="2522390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5348A-96A3-CF4A-83FB-42197B6CAC77}">
      <dsp:nvSpPr>
        <dsp:cNvPr id="0" name=""/>
        <dsp:cNvSpPr/>
      </dsp:nvSpPr>
      <dsp:spPr>
        <a:xfrm>
          <a:off x="2568225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Illinois</a:t>
          </a:r>
        </a:p>
      </dsp:txBody>
      <dsp:txXfrm>
        <a:off x="2575897" y="1483906"/>
        <a:ext cx="397167" cy="246600"/>
      </dsp:txXfrm>
    </dsp:sp>
    <dsp:sp modelId="{B434C444-9406-9D4B-9AD4-360874F6E12C}">
      <dsp:nvSpPr>
        <dsp:cNvPr id="0" name=""/>
        <dsp:cNvSpPr/>
      </dsp:nvSpPr>
      <dsp:spPr>
        <a:xfrm>
          <a:off x="2270300" y="1814608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06C63-2479-0040-92A8-5239C154653E}">
      <dsp:nvSpPr>
        <dsp:cNvPr id="0" name=""/>
        <dsp:cNvSpPr/>
      </dsp:nvSpPr>
      <dsp:spPr>
        <a:xfrm>
          <a:off x="2316134" y="1858151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Illinois</a:t>
          </a:r>
        </a:p>
      </dsp:txBody>
      <dsp:txXfrm>
        <a:off x="2323806" y="1865823"/>
        <a:ext cx="397167" cy="246600"/>
      </dsp:txXfrm>
    </dsp:sp>
    <dsp:sp modelId="{0D03A33E-1B8D-4545-817B-2E83B790AE81}">
      <dsp:nvSpPr>
        <dsp:cNvPr id="0" name=""/>
        <dsp:cNvSpPr/>
      </dsp:nvSpPr>
      <dsp:spPr>
        <a:xfrm>
          <a:off x="2270300" y="219652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96FBA-89CF-5943-9BE9-BC990DC38910}">
      <dsp:nvSpPr>
        <dsp:cNvPr id="0" name=""/>
        <dsp:cNvSpPr/>
      </dsp:nvSpPr>
      <dsp:spPr>
        <a:xfrm>
          <a:off x="2316134" y="224006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Cook County</a:t>
          </a:r>
        </a:p>
      </dsp:txBody>
      <dsp:txXfrm>
        <a:off x="2323806" y="2247740"/>
        <a:ext cx="397167" cy="246600"/>
      </dsp:txXfrm>
    </dsp:sp>
    <dsp:sp modelId="{EC375E08-0CAA-2F4F-829B-C01695BC02BE}">
      <dsp:nvSpPr>
        <dsp:cNvPr id="0" name=""/>
        <dsp:cNvSpPr/>
      </dsp:nvSpPr>
      <dsp:spPr>
        <a:xfrm>
          <a:off x="2270300" y="257844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00681-75B9-E048-8F8D-5B5F9FC1C1C0}">
      <dsp:nvSpPr>
        <dsp:cNvPr id="0" name=""/>
        <dsp:cNvSpPr/>
      </dsp:nvSpPr>
      <dsp:spPr>
        <a:xfrm>
          <a:off x="2316134" y="262198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Chicago</a:t>
          </a:r>
        </a:p>
      </dsp:txBody>
      <dsp:txXfrm>
        <a:off x="2323806" y="2629656"/>
        <a:ext cx="397167" cy="246600"/>
      </dsp:txXfrm>
    </dsp:sp>
    <dsp:sp modelId="{95350326-1CF3-6044-AAE2-C6C6DDFDACAA}">
      <dsp:nvSpPr>
        <dsp:cNvPr id="0" name=""/>
        <dsp:cNvSpPr/>
      </dsp:nvSpPr>
      <dsp:spPr>
        <a:xfrm>
          <a:off x="2774480" y="1814608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CEDB8-E872-D842-8A78-E0E06A3F0899}">
      <dsp:nvSpPr>
        <dsp:cNvPr id="0" name=""/>
        <dsp:cNvSpPr/>
      </dsp:nvSpPr>
      <dsp:spPr>
        <a:xfrm>
          <a:off x="2820315" y="1858151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South Illinois</a:t>
          </a:r>
        </a:p>
      </dsp:txBody>
      <dsp:txXfrm>
        <a:off x="2827987" y="1865823"/>
        <a:ext cx="397167" cy="246600"/>
      </dsp:txXfrm>
    </dsp:sp>
    <dsp:sp modelId="{7387BA0D-F907-0941-8DD9-28F6549D54E0}">
      <dsp:nvSpPr>
        <dsp:cNvPr id="0" name=""/>
        <dsp:cNvSpPr/>
      </dsp:nvSpPr>
      <dsp:spPr>
        <a:xfrm>
          <a:off x="3026570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B2EED-4B0B-5847-A42C-82E57A3AE0E0}">
      <dsp:nvSpPr>
        <dsp:cNvPr id="0" name=""/>
        <dsp:cNvSpPr/>
      </dsp:nvSpPr>
      <dsp:spPr>
        <a:xfrm>
          <a:off x="3072405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New York</a:t>
          </a:r>
        </a:p>
      </dsp:txBody>
      <dsp:txXfrm>
        <a:off x="3080077" y="1483906"/>
        <a:ext cx="397167" cy="246600"/>
      </dsp:txXfrm>
    </dsp:sp>
    <dsp:sp modelId="{9F69648F-698F-D242-877A-6F1CD15AE67D}">
      <dsp:nvSpPr>
        <dsp:cNvPr id="0" name=""/>
        <dsp:cNvSpPr/>
      </dsp:nvSpPr>
      <dsp:spPr>
        <a:xfrm>
          <a:off x="3278660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5B91F-93AF-7F46-ACF0-A8BE030875E0}">
      <dsp:nvSpPr>
        <dsp:cNvPr id="0" name=""/>
        <dsp:cNvSpPr/>
      </dsp:nvSpPr>
      <dsp:spPr>
        <a:xfrm>
          <a:off x="3324495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Midwest</a:t>
          </a:r>
        </a:p>
      </dsp:txBody>
      <dsp:txXfrm>
        <a:off x="3332167" y="1101990"/>
        <a:ext cx="397167" cy="246600"/>
      </dsp:txXfrm>
    </dsp:sp>
    <dsp:sp modelId="{9D80DB57-B512-BE42-A241-EBE36FD2F2BB}">
      <dsp:nvSpPr>
        <dsp:cNvPr id="0" name=""/>
        <dsp:cNvSpPr/>
      </dsp:nvSpPr>
      <dsp:spPr>
        <a:xfrm>
          <a:off x="3782841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C8682-A1E2-0042-9137-C5878A600861}">
      <dsp:nvSpPr>
        <dsp:cNvPr id="0" name=""/>
        <dsp:cNvSpPr/>
      </dsp:nvSpPr>
      <dsp:spPr>
        <a:xfrm>
          <a:off x="3828675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</a:t>
          </a:r>
        </a:p>
      </dsp:txBody>
      <dsp:txXfrm>
        <a:off x="3836347" y="1101990"/>
        <a:ext cx="397167" cy="2466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C1B8E-1896-9D46-9674-9816970024ED}">
      <dsp:nvSpPr>
        <dsp:cNvPr id="0" name=""/>
        <dsp:cNvSpPr/>
      </dsp:nvSpPr>
      <dsp:spPr>
        <a:xfrm>
          <a:off x="2688085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A950D-22E0-1F43-B434-0DAB7058F928}">
      <dsp:nvSpPr>
        <dsp:cNvPr id="0" name=""/>
        <dsp:cNvSpPr/>
      </dsp:nvSpPr>
      <dsp:spPr>
        <a:xfrm>
          <a:off x="2439858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26FFD-200A-6C40-83C0-9F7F5BECBCC6}">
      <dsp:nvSpPr>
        <dsp:cNvPr id="0" name=""/>
        <dsp:cNvSpPr/>
      </dsp:nvSpPr>
      <dsp:spPr>
        <a:xfrm>
          <a:off x="2642365" y="1590887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4BE1C-28D4-3846-8E4E-B7F7F1C37BD0}">
      <dsp:nvSpPr>
        <dsp:cNvPr id="0" name=""/>
        <dsp:cNvSpPr/>
      </dsp:nvSpPr>
      <dsp:spPr>
        <a:xfrm>
          <a:off x="219163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73746-79A7-F64A-94C5-05714336B796}">
      <dsp:nvSpPr>
        <dsp:cNvPr id="0" name=""/>
        <dsp:cNvSpPr/>
      </dsp:nvSpPr>
      <dsp:spPr>
        <a:xfrm>
          <a:off x="214591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9509E-E1D6-9749-9A96-A0A1D39980A5}">
      <dsp:nvSpPr>
        <dsp:cNvPr id="0" name=""/>
        <dsp:cNvSpPr/>
      </dsp:nvSpPr>
      <dsp:spPr>
        <a:xfrm>
          <a:off x="169517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516E4-C4E3-4F4F-9D14-470D3F8539D2}">
      <dsp:nvSpPr>
        <dsp:cNvPr id="0" name=""/>
        <dsp:cNvSpPr/>
      </dsp:nvSpPr>
      <dsp:spPr>
        <a:xfrm>
          <a:off x="144695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744680" y="80504"/>
              </a:lnTo>
              <a:lnTo>
                <a:pt x="74468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935B4-E945-134B-97BF-5D9204A891B9}">
      <dsp:nvSpPr>
        <dsp:cNvPr id="0" name=""/>
        <dsp:cNvSpPr/>
      </dsp:nvSpPr>
      <dsp:spPr>
        <a:xfrm>
          <a:off x="1198724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36EF3-23D8-5D4B-87BE-28FB732AF651}">
      <dsp:nvSpPr>
        <dsp:cNvPr id="0" name=""/>
        <dsp:cNvSpPr/>
      </dsp:nvSpPr>
      <dsp:spPr>
        <a:xfrm>
          <a:off x="950498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800E4-B13C-2441-BD5F-F9C68D47630E}">
      <dsp:nvSpPr>
        <dsp:cNvPr id="0" name=""/>
        <dsp:cNvSpPr/>
      </dsp:nvSpPr>
      <dsp:spPr>
        <a:xfrm>
          <a:off x="70227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A237D-01D3-0846-843C-7EFD138D3A42}">
      <dsp:nvSpPr>
        <dsp:cNvPr id="0" name=""/>
        <dsp:cNvSpPr/>
      </dsp:nvSpPr>
      <dsp:spPr>
        <a:xfrm>
          <a:off x="65655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A0528-9171-444D-8175-B12BAF8E259F}">
      <dsp:nvSpPr>
        <dsp:cNvPr id="0" name=""/>
        <dsp:cNvSpPr/>
      </dsp:nvSpPr>
      <dsp:spPr>
        <a:xfrm>
          <a:off x="20581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C37D1-9770-2E4B-AD76-9ED50CA20062}">
      <dsp:nvSpPr>
        <dsp:cNvPr id="0" name=""/>
        <dsp:cNvSpPr/>
      </dsp:nvSpPr>
      <dsp:spPr>
        <a:xfrm>
          <a:off x="70227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744680" y="0"/>
              </a:moveTo>
              <a:lnTo>
                <a:pt x="744680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2A3D9-B2D8-7B4C-93C3-73FAF5AD764A}">
      <dsp:nvSpPr>
        <dsp:cNvPr id="0" name=""/>
        <dsp:cNvSpPr/>
      </dsp:nvSpPr>
      <dsp:spPr>
        <a:xfrm>
          <a:off x="1243857" y="58083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A61CB-D5B2-1240-B5B1-DE78ECCF80E5}">
      <dsp:nvSpPr>
        <dsp:cNvPr id="0" name=""/>
        <dsp:cNvSpPr/>
      </dsp:nvSpPr>
      <dsp:spPr>
        <a:xfrm>
          <a:off x="1288989" y="623705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Any</a:t>
          </a:r>
        </a:p>
      </dsp:txBody>
      <dsp:txXfrm>
        <a:off x="1296544" y="631260"/>
        <a:ext cx="391079" cy="242820"/>
      </dsp:txXfrm>
    </dsp:sp>
    <dsp:sp modelId="{D4EA1F7D-38DD-0B47-85E2-11566EC17781}">
      <dsp:nvSpPr>
        <dsp:cNvPr id="0" name=""/>
        <dsp:cNvSpPr/>
      </dsp:nvSpPr>
      <dsp:spPr>
        <a:xfrm>
          <a:off x="499176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7169A-E460-2041-8D23-FDF095B3DD16}">
      <dsp:nvSpPr>
        <dsp:cNvPr id="0" name=""/>
        <dsp:cNvSpPr/>
      </dsp:nvSpPr>
      <dsp:spPr>
        <a:xfrm>
          <a:off x="54430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WPS</a:t>
          </a:r>
        </a:p>
      </dsp:txBody>
      <dsp:txXfrm>
        <a:off x="551864" y="1007324"/>
        <a:ext cx="391079" cy="242820"/>
      </dsp:txXfrm>
    </dsp:sp>
    <dsp:sp modelId="{756BBCC2-0458-7644-8B95-85FB686DDB50}">
      <dsp:nvSpPr>
        <dsp:cNvPr id="0" name=""/>
        <dsp:cNvSpPr/>
      </dsp:nvSpPr>
      <dsp:spPr>
        <a:xfrm>
          <a:off x="272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7664C-7A7C-4542-AAE0-1BAC6B3F49DC}">
      <dsp:nvSpPr>
        <dsp:cNvPr id="0" name=""/>
        <dsp:cNvSpPr/>
      </dsp:nvSpPr>
      <dsp:spPr>
        <a:xfrm>
          <a:off x="4785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Preschool</a:t>
          </a:r>
        </a:p>
      </dsp:txBody>
      <dsp:txXfrm>
        <a:off x="55410" y="1383387"/>
        <a:ext cx="391079" cy="242820"/>
      </dsp:txXfrm>
    </dsp:sp>
    <dsp:sp modelId="{1719998A-5608-E746-8F6A-614926F97E96}">
      <dsp:nvSpPr>
        <dsp:cNvPr id="0" name=""/>
        <dsp:cNvSpPr/>
      </dsp:nvSpPr>
      <dsp:spPr>
        <a:xfrm>
          <a:off x="499176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D6C2C-2F91-AB49-8281-A0E8E3C69912}">
      <dsp:nvSpPr>
        <dsp:cNvPr id="0" name=""/>
        <dsp:cNvSpPr/>
      </dsp:nvSpPr>
      <dsp:spPr>
        <a:xfrm>
          <a:off x="54430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Elementary</a:t>
          </a:r>
        </a:p>
      </dsp:txBody>
      <dsp:txXfrm>
        <a:off x="551864" y="1383387"/>
        <a:ext cx="391079" cy="242820"/>
      </dsp:txXfrm>
    </dsp:sp>
    <dsp:sp modelId="{98613943-60AF-124C-AF20-A8B33D60CB8A}">
      <dsp:nvSpPr>
        <dsp:cNvPr id="0" name=""/>
        <dsp:cNvSpPr/>
      </dsp:nvSpPr>
      <dsp:spPr>
        <a:xfrm>
          <a:off x="99563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4F97F-7176-D24E-B617-65CE10A9D54F}">
      <dsp:nvSpPr>
        <dsp:cNvPr id="0" name=""/>
        <dsp:cNvSpPr/>
      </dsp:nvSpPr>
      <dsp:spPr>
        <a:xfrm>
          <a:off x="104076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Secondary</a:t>
          </a:r>
        </a:p>
      </dsp:txBody>
      <dsp:txXfrm>
        <a:off x="1048317" y="1383387"/>
        <a:ext cx="391079" cy="242820"/>
      </dsp:txXfrm>
    </dsp:sp>
    <dsp:sp modelId="{760F41A2-934C-8E4E-81DB-F0481F56F833}">
      <dsp:nvSpPr>
        <dsp:cNvPr id="0" name=""/>
        <dsp:cNvSpPr/>
      </dsp:nvSpPr>
      <dsp:spPr>
        <a:xfrm>
          <a:off x="747403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76998-F38D-974C-A30D-F5F6610063E0}">
      <dsp:nvSpPr>
        <dsp:cNvPr id="0" name=""/>
        <dsp:cNvSpPr/>
      </dsp:nvSpPr>
      <dsp:spPr>
        <a:xfrm>
          <a:off x="792535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Junior</a:t>
          </a:r>
        </a:p>
      </dsp:txBody>
      <dsp:txXfrm>
        <a:off x="800090" y="1759451"/>
        <a:ext cx="391079" cy="242820"/>
      </dsp:txXfrm>
    </dsp:sp>
    <dsp:sp modelId="{FE742DB6-70F8-F640-BAE8-05F3FC806339}">
      <dsp:nvSpPr>
        <dsp:cNvPr id="0" name=""/>
        <dsp:cNvSpPr/>
      </dsp:nvSpPr>
      <dsp:spPr>
        <a:xfrm>
          <a:off x="1243857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AA4E5-BD84-964D-817F-9E31FDF47D11}">
      <dsp:nvSpPr>
        <dsp:cNvPr id="0" name=""/>
        <dsp:cNvSpPr/>
      </dsp:nvSpPr>
      <dsp:spPr>
        <a:xfrm>
          <a:off x="1288989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Senior</a:t>
          </a:r>
        </a:p>
      </dsp:txBody>
      <dsp:txXfrm>
        <a:off x="1296544" y="1759451"/>
        <a:ext cx="391079" cy="242820"/>
      </dsp:txXfrm>
    </dsp:sp>
    <dsp:sp modelId="{D5A9ECC5-0D9D-E84E-9858-AB41272C4D1F}">
      <dsp:nvSpPr>
        <dsp:cNvPr id="0" name=""/>
        <dsp:cNvSpPr/>
      </dsp:nvSpPr>
      <dsp:spPr>
        <a:xfrm>
          <a:off x="1988537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C81AE-6EB5-AA40-BA6A-9D5A1EEF385B}">
      <dsp:nvSpPr>
        <dsp:cNvPr id="0" name=""/>
        <dsp:cNvSpPr/>
      </dsp:nvSpPr>
      <dsp:spPr>
        <a:xfrm>
          <a:off x="203366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PS</a:t>
          </a:r>
        </a:p>
      </dsp:txBody>
      <dsp:txXfrm>
        <a:off x="2041224" y="1007324"/>
        <a:ext cx="391079" cy="242820"/>
      </dsp:txXfrm>
    </dsp:sp>
    <dsp:sp modelId="{3F20F86A-E019-DF40-9942-81B9700F8102}">
      <dsp:nvSpPr>
        <dsp:cNvPr id="0" name=""/>
        <dsp:cNvSpPr/>
      </dsp:nvSpPr>
      <dsp:spPr>
        <a:xfrm>
          <a:off x="149208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935C9-4884-6342-BCF7-0950C0AA132B}">
      <dsp:nvSpPr>
        <dsp:cNvPr id="0" name=""/>
        <dsp:cNvSpPr/>
      </dsp:nvSpPr>
      <dsp:spPr>
        <a:xfrm>
          <a:off x="153721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Associate</a:t>
          </a:r>
        </a:p>
      </dsp:txBody>
      <dsp:txXfrm>
        <a:off x="1544770" y="1383387"/>
        <a:ext cx="391079" cy="242820"/>
      </dsp:txXfrm>
    </dsp:sp>
    <dsp:sp modelId="{D3CBDBAD-E36C-F94D-85FD-BB32481DFA54}">
      <dsp:nvSpPr>
        <dsp:cNvPr id="0" name=""/>
        <dsp:cNvSpPr/>
      </dsp:nvSpPr>
      <dsp:spPr>
        <a:xfrm>
          <a:off x="1988537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7858E-ED43-C740-90E3-387B2A674A14}">
      <dsp:nvSpPr>
        <dsp:cNvPr id="0" name=""/>
        <dsp:cNvSpPr/>
      </dsp:nvSpPr>
      <dsp:spPr>
        <a:xfrm>
          <a:off x="203366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College</a:t>
          </a:r>
        </a:p>
      </dsp:txBody>
      <dsp:txXfrm>
        <a:off x="2041224" y="1383387"/>
        <a:ext cx="391079" cy="242820"/>
      </dsp:txXfrm>
    </dsp:sp>
    <dsp:sp modelId="{173C8D9D-3183-E142-872E-9705D71DA5DA}">
      <dsp:nvSpPr>
        <dsp:cNvPr id="0" name=""/>
        <dsp:cNvSpPr/>
      </dsp:nvSpPr>
      <dsp:spPr>
        <a:xfrm>
          <a:off x="248499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42610-542B-2048-B01A-8994DA0A9EBB}">
      <dsp:nvSpPr>
        <dsp:cNvPr id="0" name=""/>
        <dsp:cNvSpPr/>
      </dsp:nvSpPr>
      <dsp:spPr>
        <a:xfrm>
          <a:off x="253012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University</a:t>
          </a:r>
        </a:p>
      </dsp:txBody>
      <dsp:txXfrm>
        <a:off x="2537677" y="1383387"/>
        <a:ext cx="391079" cy="242820"/>
      </dsp:txXfrm>
    </dsp:sp>
    <dsp:sp modelId="{01E6D0BE-DABF-EC4B-8A15-62A1828A73EC}">
      <dsp:nvSpPr>
        <dsp:cNvPr id="0" name=""/>
        <dsp:cNvSpPr/>
      </dsp:nvSpPr>
      <dsp:spPr>
        <a:xfrm>
          <a:off x="2484990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6717E-5447-F249-90D4-C3B300B06043}">
      <dsp:nvSpPr>
        <dsp:cNvPr id="0" name=""/>
        <dsp:cNvSpPr/>
      </dsp:nvSpPr>
      <dsp:spPr>
        <a:xfrm>
          <a:off x="2530122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Post-Grad</a:t>
          </a:r>
        </a:p>
      </dsp:txBody>
      <dsp:txXfrm>
        <a:off x="2537677" y="1759451"/>
        <a:ext cx="391079" cy="242820"/>
      </dsp:txXfrm>
    </dsp:sp>
    <dsp:sp modelId="{2F718495-0E76-D047-AE70-B953DC175C74}">
      <dsp:nvSpPr>
        <dsp:cNvPr id="0" name=""/>
        <dsp:cNvSpPr/>
      </dsp:nvSpPr>
      <dsp:spPr>
        <a:xfrm>
          <a:off x="2236763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912CA-0D16-4748-A4FB-6C0C7EC2FF5D}">
      <dsp:nvSpPr>
        <dsp:cNvPr id="0" name=""/>
        <dsp:cNvSpPr/>
      </dsp:nvSpPr>
      <dsp:spPr>
        <a:xfrm>
          <a:off x="2281895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Masters</a:t>
          </a:r>
        </a:p>
      </dsp:txBody>
      <dsp:txXfrm>
        <a:off x="2289450" y="2135514"/>
        <a:ext cx="391079" cy="242820"/>
      </dsp:txXfrm>
    </dsp:sp>
    <dsp:sp modelId="{5BB200E4-32B7-4A4D-A496-27666AAC7C28}">
      <dsp:nvSpPr>
        <dsp:cNvPr id="0" name=""/>
        <dsp:cNvSpPr/>
      </dsp:nvSpPr>
      <dsp:spPr>
        <a:xfrm>
          <a:off x="2733217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03F26-0A48-AC42-A1B7-FF3F7B1B46BD}">
      <dsp:nvSpPr>
        <dsp:cNvPr id="0" name=""/>
        <dsp:cNvSpPr/>
      </dsp:nvSpPr>
      <dsp:spPr>
        <a:xfrm>
          <a:off x="2778349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Doctorate</a:t>
          </a:r>
        </a:p>
      </dsp:txBody>
      <dsp:txXfrm>
        <a:off x="2785904" y="2135514"/>
        <a:ext cx="391079" cy="242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DAB4F-477B-464B-AA57-FA7146D3904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C8F61-4715-49A4-AEFF-10FEFEE691EB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75E58-FE98-4509-A91C-CA9A999213F9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 dirty="0"/>
            <a:t>Quasi-Identifiers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Attributes that when combined together can identify an individual</a:t>
          </a:r>
        </a:p>
      </dsp:txBody>
      <dsp:txXfrm>
        <a:off x="1941716" y="718"/>
        <a:ext cx="4571887" cy="1681139"/>
      </dsp:txXfrm>
    </dsp:sp>
    <dsp:sp modelId="{9A9FD2B6-1606-477C-9964-96EBFCE57A27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311E0-E10D-4F9A-9A61-D1A1E8AB663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F1F40-9806-4542-9C26-19E32E3DCAAA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 dirty="0"/>
            <a:t>Sensitive Attributes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none" kern="1200" dirty="0"/>
            <a:t>Attributes that we are trying to conceal when datasets are released</a:t>
          </a:r>
        </a:p>
      </dsp:txBody>
      <dsp:txXfrm>
        <a:off x="1941716" y="2102143"/>
        <a:ext cx="4571887" cy="1681139"/>
      </dsp:txXfrm>
    </dsp:sp>
    <dsp:sp modelId="{F593A108-B807-4004-8009-67410C6D9407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BD25B-8DAB-4287-9357-AC52F149229B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D5459-A472-42E6-8F19-61103D3C82DD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 dirty="0"/>
            <a:t>Taxonomy Trees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none" kern="1200" dirty="0"/>
            <a:t>Hierarchy of distinct values in a dataset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adm</a:t>
          </a:r>
          <a:endParaRPr lang="en-US" sz="800" kern="1200" dirty="0"/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voc</a:t>
          </a:r>
          <a:endParaRPr lang="en-US" sz="800" kern="1200" dirty="0"/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adm</a:t>
          </a:r>
          <a:endParaRPr lang="en-US" sz="800" kern="1200" dirty="0"/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voc</a:t>
          </a:r>
          <a:endParaRPr lang="en-US" sz="800" kern="1200" dirty="0"/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adm</a:t>
          </a:r>
          <a:endParaRPr lang="en-US" sz="800" kern="1200" dirty="0"/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voc</a:t>
          </a:r>
          <a:endParaRPr lang="en-US" sz="800" kern="1200" dirty="0"/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F09FF-F77E-A945-BD06-F10893F6627B}">
      <dsp:nvSpPr>
        <dsp:cNvPr id="0" name=""/>
        <dsp:cNvSpPr/>
      </dsp:nvSpPr>
      <dsp:spPr>
        <a:xfrm>
          <a:off x="5112748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1595567" y="517471"/>
              </a:lnTo>
              <a:lnTo>
                <a:pt x="1595567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3517180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1595567" y="0"/>
              </a:moveTo>
              <a:lnTo>
                <a:pt x="1595567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3807283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097387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Any</a:t>
          </a:r>
        </a:p>
      </dsp:txBody>
      <dsp:txXfrm>
        <a:off x="4145946" y="324414"/>
        <a:ext cx="2513811" cy="1560821"/>
      </dsp:txXfrm>
    </dsp:sp>
    <dsp:sp modelId="{72C3EA1B-2799-2C4C-B56F-DF786A7674A1}">
      <dsp:nvSpPr>
        <dsp:cNvPr id="0" name=""/>
        <dsp:cNvSpPr/>
      </dsp:nvSpPr>
      <dsp:spPr>
        <a:xfrm>
          <a:off x="2211716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2501819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bg1">
                  <a:lumMod val="65000"/>
                </a:schemeClr>
              </a:solidFill>
            </a:rPr>
            <a:t>Without-Post-Secondary</a:t>
          </a:r>
        </a:p>
      </dsp:txBody>
      <dsp:txXfrm>
        <a:off x="2550378" y="2741699"/>
        <a:ext cx="2513811" cy="1560821"/>
      </dsp:txXfrm>
    </dsp:sp>
    <dsp:sp modelId="{6E1CD539-C383-8744-A55E-9060EBA5BEB4}">
      <dsp:nvSpPr>
        <dsp:cNvPr id="0" name=""/>
        <dsp:cNvSpPr/>
      </dsp:nvSpPr>
      <dsp:spPr>
        <a:xfrm>
          <a:off x="5402851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5692954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bg1">
                  <a:lumMod val="65000"/>
                </a:schemeClr>
              </a:solidFill>
            </a:rPr>
            <a:t>Post-Secondary</a:t>
          </a:r>
        </a:p>
      </dsp:txBody>
      <dsp:txXfrm>
        <a:off x="5741513" y="2741699"/>
        <a:ext cx="2513811" cy="15608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B2AB3-612A-D446-A9A8-AD1C2CB51CBB}">
      <dsp:nvSpPr>
        <dsp:cNvPr id="0" name=""/>
        <dsp:cNvSpPr/>
      </dsp:nvSpPr>
      <dsp:spPr>
        <a:xfrm>
          <a:off x="7845623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1779128" y="288501"/>
              </a:lnTo>
              <a:lnTo>
                <a:pt x="1779128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7799903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6066494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5176930" y="121332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2668692" y="288501"/>
              </a:lnTo>
              <a:lnTo>
                <a:pt x="2668692" y="4233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508237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1779128" y="288501"/>
              </a:lnTo>
              <a:lnTo>
                <a:pt x="1779128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2462517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729108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508237" y="121332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2668692" y="0"/>
              </a:moveTo>
              <a:lnTo>
                <a:pt x="2668692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449105" y="28898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610844" y="44263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Any</a:t>
          </a:r>
        </a:p>
      </dsp:txBody>
      <dsp:txXfrm>
        <a:off x="4637917" y="469708"/>
        <a:ext cx="1401504" cy="870192"/>
      </dsp:txXfrm>
    </dsp:sp>
    <dsp:sp modelId="{72C3EA1B-2799-2C4C-B56F-DF786A7674A1}">
      <dsp:nvSpPr>
        <dsp:cNvPr id="0" name=""/>
        <dsp:cNvSpPr/>
      </dsp:nvSpPr>
      <dsp:spPr>
        <a:xfrm>
          <a:off x="1780412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42151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Without-Post-Secondary</a:t>
          </a:r>
        </a:p>
      </dsp:txBody>
      <dsp:txXfrm>
        <a:off x="1969224" y="1817398"/>
        <a:ext cx="1401504" cy="870192"/>
      </dsp:txXfrm>
    </dsp:sp>
    <dsp:sp modelId="{B2A17D37-FF78-6B4C-8356-014DC1A57B6D}">
      <dsp:nvSpPr>
        <dsp:cNvPr id="0" name=""/>
        <dsp:cNvSpPr/>
      </dsp:nvSpPr>
      <dsp:spPr>
        <a:xfrm>
          <a:off x="1283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163022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Preschool</a:t>
          </a:r>
        </a:p>
      </dsp:txBody>
      <dsp:txXfrm>
        <a:off x="190095" y="3165088"/>
        <a:ext cx="1401504" cy="870192"/>
      </dsp:txXfrm>
    </dsp:sp>
    <dsp:sp modelId="{876D7171-3383-A34C-AC1D-7CB082138D5F}">
      <dsp:nvSpPr>
        <dsp:cNvPr id="0" name=""/>
        <dsp:cNvSpPr/>
      </dsp:nvSpPr>
      <dsp:spPr>
        <a:xfrm>
          <a:off x="1780412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1942151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Elementary</a:t>
          </a:r>
        </a:p>
      </dsp:txBody>
      <dsp:txXfrm>
        <a:off x="1969224" y="3165088"/>
        <a:ext cx="1401504" cy="870192"/>
      </dsp:txXfrm>
    </dsp:sp>
    <dsp:sp modelId="{2E8BCEEC-631F-7840-B461-00E522DB8C84}">
      <dsp:nvSpPr>
        <dsp:cNvPr id="0" name=""/>
        <dsp:cNvSpPr/>
      </dsp:nvSpPr>
      <dsp:spPr>
        <a:xfrm>
          <a:off x="3559540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721279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Secondary</a:t>
          </a:r>
        </a:p>
      </dsp:txBody>
      <dsp:txXfrm>
        <a:off x="3748352" y="3165088"/>
        <a:ext cx="1401504" cy="870192"/>
      </dsp:txXfrm>
    </dsp:sp>
    <dsp:sp modelId="{6E1CD539-C383-8744-A55E-9060EBA5BEB4}">
      <dsp:nvSpPr>
        <dsp:cNvPr id="0" name=""/>
        <dsp:cNvSpPr/>
      </dsp:nvSpPr>
      <dsp:spPr>
        <a:xfrm>
          <a:off x="7117798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7279537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Post-Secondary</a:t>
          </a:r>
        </a:p>
      </dsp:txBody>
      <dsp:txXfrm>
        <a:off x="7306610" y="1817398"/>
        <a:ext cx="1401504" cy="870192"/>
      </dsp:txXfrm>
    </dsp:sp>
    <dsp:sp modelId="{144769A8-598C-B447-A65E-0123789F41AF}">
      <dsp:nvSpPr>
        <dsp:cNvPr id="0" name=""/>
        <dsp:cNvSpPr/>
      </dsp:nvSpPr>
      <dsp:spPr>
        <a:xfrm>
          <a:off x="5338669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500408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sp:txBody>
      <dsp:txXfrm>
        <a:off x="5527481" y="3165088"/>
        <a:ext cx="1401504" cy="870192"/>
      </dsp:txXfrm>
    </dsp:sp>
    <dsp:sp modelId="{1D5B049A-1F28-304C-83AD-EAD27ED1E814}">
      <dsp:nvSpPr>
        <dsp:cNvPr id="0" name=""/>
        <dsp:cNvSpPr/>
      </dsp:nvSpPr>
      <dsp:spPr>
        <a:xfrm>
          <a:off x="7117798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7279537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Associate</a:t>
          </a:r>
        </a:p>
      </dsp:txBody>
      <dsp:txXfrm>
        <a:off x="7306610" y="3165088"/>
        <a:ext cx="1401504" cy="870192"/>
      </dsp:txXfrm>
    </dsp:sp>
    <dsp:sp modelId="{04288C0E-45AF-204C-9D67-E7C635A43135}">
      <dsp:nvSpPr>
        <dsp:cNvPr id="0" name=""/>
        <dsp:cNvSpPr/>
      </dsp:nvSpPr>
      <dsp:spPr>
        <a:xfrm>
          <a:off x="8896926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9058665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University</a:t>
          </a:r>
        </a:p>
      </dsp:txBody>
      <dsp:txXfrm>
        <a:off x="9085738" y="3165088"/>
        <a:ext cx="1401504" cy="8701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B2AB3-612A-D446-A9A8-AD1C2CB51CBB}">
      <dsp:nvSpPr>
        <dsp:cNvPr id="0" name=""/>
        <dsp:cNvSpPr/>
      </dsp:nvSpPr>
      <dsp:spPr>
        <a:xfrm>
          <a:off x="7845623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1779128" y="288501"/>
              </a:lnTo>
              <a:lnTo>
                <a:pt x="1779128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7799903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6066494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5176930" y="121332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2668692" y="288501"/>
              </a:lnTo>
              <a:lnTo>
                <a:pt x="2668692" y="4233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508237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1779128" y="288501"/>
              </a:lnTo>
              <a:lnTo>
                <a:pt x="1779128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2462517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729108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508237" y="121332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2668692" y="0"/>
              </a:moveTo>
              <a:lnTo>
                <a:pt x="2668692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449105" y="28898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610844" y="44263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Any</a:t>
          </a:r>
        </a:p>
      </dsp:txBody>
      <dsp:txXfrm>
        <a:off x="4637917" y="469708"/>
        <a:ext cx="1401504" cy="870192"/>
      </dsp:txXfrm>
    </dsp:sp>
    <dsp:sp modelId="{72C3EA1B-2799-2C4C-B56F-DF786A7674A1}">
      <dsp:nvSpPr>
        <dsp:cNvPr id="0" name=""/>
        <dsp:cNvSpPr/>
      </dsp:nvSpPr>
      <dsp:spPr>
        <a:xfrm>
          <a:off x="1780412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42151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Without-Post-Secondary</a:t>
          </a:r>
        </a:p>
      </dsp:txBody>
      <dsp:txXfrm>
        <a:off x="1969224" y="1817398"/>
        <a:ext cx="1401504" cy="870192"/>
      </dsp:txXfrm>
    </dsp:sp>
    <dsp:sp modelId="{B2A17D37-FF78-6B4C-8356-014DC1A57B6D}">
      <dsp:nvSpPr>
        <dsp:cNvPr id="0" name=""/>
        <dsp:cNvSpPr/>
      </dsp:nvSpPr>
      <dsp:spPr>
        <a:xfrm>
          <a:off x="1283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163022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Preschool</a:t>
          </a:r>
        </a:p>
      </dsp:txBody>
      <dsp:txXfrm>
        <a:off x="190095" y="3165088"/>
        <a:ext cx="1401504" cy="870192"/>
      </dsp:txXfrm>
    </dsp:sp>
    <dsp:sp modelId="{876D7171-3383-A34C-AC1D-7CB082138D5F}">
      <dsp:nvSpPr>
        <dsp:cNvPr id="0" name=""/>
        <dsp:cNvSpPr/>
      </dsp:nvSpPr>
      <dsp:spPr>
        <a:xfrm>
          <a:off x="1780412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1942151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Elementary</a:t>
          </a:r>
        </a:p>
      </dsp:txBody>
      <dsp:txXfrm>
        <a:off x="1969224" y="3165088"/>
        <a:ext cx="1401504" cy="870192"/>
      </dsp:txXfrm>
    </dsp:sp>
    <dsp:sp modelId="{2E8BCEEC-631F-7840-B461-00E522DB8C84}">
      <dsp:nvSpPr>
        <dsp:cNvPr id="0" name=""/>
        <dsp:cNvSpPr/>
      </dsp:nvSpPr>
      <dsp:spPr>
        <a:xfrm>
          <a:off x="3559540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721279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Secondary</a:t>
          </a:r>
        </a:p>
      </dsp:txBody>
      <dsp:txXfrm>
        <a:off x="3748352" y="3165088"/>
        <a:ext cx="1401504" cy="870192"/>
      </dsp:txXfrm>
    </dsp:sp>
    <dsp:sp modelId="{6E1CD539-C383-8744-A55E-9060EBA5BEB4}">
      <dsp:nvSpPr>
        <dsp:cNvPr id="0" name=""/>
        <dsp:cNvSpPr/>
      </dsp:nvSpPr>
      <dsp:spPr>
        <a:xfrm>
          <a:off x="7117798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7279537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Post-Secondary</a:t>
          </a:r>
        </a:p>
      </dsp:txBody>
      <dsp:txXfrm>
        <a:off x="7306610" y="1817398"/>
        <a:ext cx="1401504" cy="870192"/>
      </dsp:txXfrm>
    </dsp:sp>
    <dsp:sp modelId="{144769A8-598C-B447-A65E-0123789F41AF}">
      <dsp:nvSpPr>
        <dsp:cNvPr id="0" name=""/>
        <dsp:cNvSpPr/>
      </dsp:nvSpPr>
      <dsp:spPr>
        <a:xfrm>
          <a:off x="5338669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500408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sp:txBody>
      <dsp:txXfrm>
        <a:off x="5527481" y="3165088"/>
        <a:ext cx="1401504" cy="870192"/>
      </dsp:txXfrm>
    </dsp:sp>
    <dsp:sp modelId="{1D5B049A-1F28-304C-83AD-EAD27ED1E814}">
      <dsp:nvSpPr>
        <dsp:cNvPr id="0" name=""/>
        <dsp:cNvSpPr/>
      </dsp:nvSpPr>
      <dsp:spPr>
        <a:xfrm>
          <a:off x="7117798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7279537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Associate</a:t>
          </a:r>
        </a:p>
      </dsp:txBody>
      <dsp:txXfrm>
        <a:off x="7306610" y="3165088"/>
        <a:ext cx="1401504" cy="870192"/>
      </dsp:txXfrm>
    </dsp:sp>
    <dsp:sp modelId="{04288C0E-45AF-204C-9D67-E7C635A43135}">
      <dsp:nvSpPr>
        <dsp:cNvPr id="0" name=""/>
        <dsp:cNvSpPr/>
      </dsp:nvSpPr>
      <dsp:spPr>
        <a:xfrm>
          <a:off x="8896926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9058665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University</a:t>
          </a:r>
        </a:p>
      </dsp:txBody>
      <dsp:txXfrm>
        <a:off x="9085738" y="3165088"/>
        <a:ext cx="1401504" cy="8701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adm</a:t>
          </a:r>
          <a:endParaRPr lang="en-US" sz="800" kern="1200" dirty="0"/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voc</a:t>
          </a:r>
          <a:endParaRPr lang="en-US" sz="800" kern="1200" dirty="0"/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1B982-D8E0-2047-AEBD-F2B2D96EB70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BBBE8-0418-4F4E-843D-416E157D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0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BBBE8-0418-4F4E-843D-416E157D14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1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BBBE8-0418-4F4E-843D-416E157D14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4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A398-A7AB-E14C-91E5-7099B2D01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4CF72-5C55-7846-BC61-F4CA9FE51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57986-DF9D-ED4F-A296-B0887ED6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369C-D505-624D-9F30-17FF986F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5EC3B-713D-5F4A-B016-87C45AF4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5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7D8A-91E1-8942-B854-D9A5F9CA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A6393-83AC-E54E-A304-7D834B189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A3937-91F7-C243-B085-6AF4363F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FDBA8-7AED-134D-8B2D-F972928EF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FB0CC-4511-5D45-8771-4A213457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75E86-A539-E445-9167-D5ED1EBCB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417A1-E7E4-7443-88D3-F8D284A50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BA6A1-8A3D-DB4C-AE86-9AB81355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ABDC7-3027-2147-83E6-113D1C88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E2BCD-2BCF-2042-8C4C-6CC33AB9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1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035C-4BD8-674E-AF7F-ABE28EEE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AE9DA-A1B8-6446-A9D9-2352FADE1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AA226-38BA-A648-B940-FF0E2C17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21360-C156-1840-8BB1-B9E74A1D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CA06E-8688-E347-AD2D-EBA8E917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6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4B00-0424-4B40-868C-10EE1A07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833AA-201D-8841-8A76-7B07D6A06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64338-9BDF-454E-83AD-95BDE249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9556E-ABEA-8549-8158-20589150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CD83-7D03-4E49-85A8-B936681B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61B6-B9E5-E542-83AD-F7A9C299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4BFB7-C56E-5F40-AECC-BBD0F6703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7045A-1270-1347-8EF7-7E0546C67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391D6-2462-B94D-851A-F9EB7701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ACECC-4DC6-A24C-9BF1-0AA77522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D4FAA-D91D-0E4B-AF42-ADADAA1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18E2-FEA9-3E40-BAAD-DA526311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56F35-08ED-064D-9F2D-C84FB840C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E2133-8747-A34B-B27D-E7746BA1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E6BC1-AE82-214A-AB53-014E448A9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84123-7B59-CB4B-8E7E-FC5C263CF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FB288-CA12-AA4E-BB52-66CC068F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B1FF3-426E-BA42-A366-B4A3BB34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06240-65F7-0F4C-8E05-9D28C186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9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0000-01D2-594D-8B2B-6A38FD68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02369-4DAB-144D-9A94-E860C295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868E2-87DA-C144-92D0-AD464563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99885-7177-1644-BAB1-98F350E7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8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74F06-A0CE-274E-AB07-D1E3C68C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DEBCC-CF4A-5440-91F0-A943027B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36661-0BB6-1846-969B-A57610B0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9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0EAB-B8BC-4B4A-9243-172F6DE5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E132-D767-F04C-B671-41C5873D4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D2FE1-F24E-CA47-8F1B-9F8681014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66333-A1BE-1140-A683-BFC35603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17185-77AD-7D41-8729-45D65A25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350EB-F664-D441-874D-7381A250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2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7447-994B-D240-A5F7-9B790038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81F76-AC42-B247-83FC-C2F83EF51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7D7E4-FB38-B84B-9311-C74E25175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83D72-BF6E-6E40-9B1B-D78572C3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D3D1F-859F-344D-ABFC-C2601531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47FB9-538B-F846-BB1F-E45A65B7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9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7A0A5-6C08-3B42-8430-7220D77E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38731-579D-F742-B6E5-BCD365588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042B0-4FB3-3E42-9522-AB20A706C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B93B7-1770-B847-9756-C993DBBF6BD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C9EB9-1679-D341-8295-2EFC49CE1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BF5C-B37D-2D43-92D1-CC8775027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9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7FF42-1463-9C4B-9884-0BAAD9123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Top Down Specialization for Apache Spark™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72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000512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48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198894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Master’s</a:t>
                      </a:r>
                      <a:r>
                        <a:rPr lang="en-US" strike="noStrike" dirty="0"/>
                        <a:t> 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Orleans</a:t>
                      </a:r>
                      <a:r>
                        <a:rPr lang="en-US" strike="noStrike" dirty="0"/>
                        <a:t> Ottawa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PhD</a:t>
                      </a:r>
                      <a:r>
                        <a:rPr lang="en-US" strike="noStrike" dirty="0"/>
                        <a:t> 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Gloucester</a:t>
                      </a:r>
                      <a:r>
                        <a:rPr lang="en-US" dirty="0"/>
                        <a:t> Ottawa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87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24401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/>
                        <a:t>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/>
                        <a:t>Ottawa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/>
                        <a:t>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  <p:sp>
        <p:nvSpPr>
          <p:cNvPr id="6" name="7-Point Star 5">
            <a:extLst>
              <a:ext uri="{FF2B5EF4-FFF2-40B4-BE49-F238E27FC236}">
                <a16:creationId xmlns:a16="http://schemas.microsoft.com/office/drawing/2014/main" id="{229619E8-F36B-4A4C-AF80-57C3A87B6671}"/>
              </a:ext>
            </a:extLst>
          </p:cNvPr>
          <p:cNvSpPr/>
          <p:nvPr/>
        </p:nvSpPr>
        <p:spPr>
          <a:xfrm>
            <a:off x="9761557" y="3557503"/>
            <a:ext cx="2304319" cy="219165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2-anonymous</a:t>
            </a:r>
          </a:p>
        </p:txBody>
      </p:sp>
    </p:spTree>
    <p:extLst>
      <p:ext uri="{BB962C8B-B14F-4D97-AF65-F5344CB8AC3E}">
        <p14:creationId xmlns:p14="http://schemas.microsoft.com/office/powerpoint/2010/main" val="365286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Down Specialization -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2365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Up Arrow 4">
            <a:extLst>
              <a:ext uri="{FF2B5EF4-FFF2-40B4-BE49-F238E27FC236}">
                <a16:creationId xmlns:a16="http://schemas.microsoft.com/office/drawing/2014/main" id="{E6A50B20-2865-254B-AD42-8219273B3336}"/>
              </a:ext>
            </a:extLst>
          </p:cNvPr>
          <p:cNvSpPr/>
          <p:nvPr/>
        </p:nvSpPr>
        <p:spPr>
          <a:xfrm>
            <a:off x="10649607" y="953266"/>
            <a:ext cx="704193" cy="17447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Private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96AC9C01-A6DE-AE4E-B6E1-9FE252E379F1}"/>
              </a:ext>
            </a:extLst>
          </p:cNvPr>
          <p:cNvSpPr/>
          <p:nvPr/>
        </p:nvSpPr>
        <p:spPr>
          <a:xfrm rot="10800000">
            <a:off x="9906000" y="953266"/>
            <a:ext cx="704193" cy="17447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dirty="0"/>
              <a:t>Useful</a:t>
            </a:r>
          </a:p>
        </p:txBody>
      </p:sp>
    </p:spTree>
    <p:extLst>
      <p:ext uri="{BB962C8B-B14F-4D97-AF65-F5344CB8AC3E}">
        <p14:creationId xmlns:p14="http://schemas.microsoft.com/office/powerpoint/2010/main" val="273151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Down Specialization -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3086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Up Arrow 2">
            <a:extLst>
              <a:ext uri="{FF2B5EF4-FFF2-40B4-BE49-F238E27FC236}">
                <a16:creationId xmlns:a16="http://schemas.microsoft.com/office/drawing/2014/main" id="{C5B39D44-2D74-6E4E-8BE3-78145A385388}"/>
              </a:ext>
            </a:extLst>
          </p:cNvPr>
          <p:cNvSpPr/>
          <p:nvPr/>
        </p:nvSpPr>
        <p:spPr>
          <a:xfrm>
            <a:off x="10649607" y="953266"/>
            <a:ext cx="704193" cy="17447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Private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5921736F-F6CC-4A4D-9123-96816D4F618B}"/>
              </a:ext>
            </a:extLst>
          </p:cNvPr>
          <p:cNvSpPr/>
          <p:nvPr/>
        </p:nvSpPr>
        <p:spPr>
          <a:xfrm rot="10800000">
            <a:off x="9906000" y="953266"/>
            <a:ext cx="704193" cy="17447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dirty="0"/>
              <a:t>Useful</a:t>
            </a:r>
          </a:p>
        </p:txBody>
      </p:sp>
    </p:spTree>
    <p:extLst>
      <p:ext uri="{BB962C8B-B14F-4D97-AF65-F5344CB8AC3E}">
        <p14:creationId xmlns:p14="http://schemas.microsoft.com/office/powerpoint/2010/main" val="1416750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 QIDs are removed from the dataset</a:t>
            </a:r>
          </a:p>
          <a:p>
            <a:r>
              <a:rPr lang="en-US" dirty="0"/>
              <a:t>QIDs and distinct values of SAs are grouped together and count calculated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915790"/>
              </p:ext>
            </p:extLst>
          </p:nvPr>
        </p:nvGraphicFramePr>
        <p:xfrm>
          <a:off x="2032000" y="342900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Doctorate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Barrhaven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111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2617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4322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Can 14">
            <a:extLst>
              <a:ext uri="{FF2B5EF4-FFF2-40B4-BE49-F238E27FC236}">
                <a16:creationId xmlns:a16="http://schemas.microsoft.com/office/drawing/2014/main" id="{85CA9130-F2CD-464C-9B06-934B3155C8DE}"/>
              </a:ext>
            </a:extLst>
          </p:cNvPr>
          <p:cNvSpPr/>
          <p:nvPr/>
        </p:nvSpPr>
        <p:spPr>
          <a:xfrm rot="16200000">
            <a:off x="1412789" y="1251036"/>
            <a:ext cx="556054" cy="170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effectLst>
                  <a:outerShdw blurRad="50800" dist="50800" algn="ctr" rotWithShape="0">
                    <a:srgbClr val="000000">
                      <a:alpha val="43137"/>
                    </a:srgbClr>
                  </a:outerShdw>
                </a:effectLst>
              </a:rPr>
              <a:t>Any, Any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53790BF-E33C-8347-B2BC-E091ED944650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35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1288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an 17">
            <a:extLst>
              <a:ext uri="{FF2B5EF4-FFF2-40B4-BE49-F238E27FC236}">
                <a16:creationId xmlns:a16="http://schemas.microsoft.com/office/drawing/2014/main" id="{60BFC42D-2670-AB44-991E-6576D6656B8D}"/>
              </a:ext>
            </a:extLst>
          </p:cNvPr>
          <p:cNvSpPr/>
          <p:nvPr/>
        </p:nvSpPr>
        <p:spPr>
          <a:xfrm rot="16200000">
            <a:off x="1412789" y="1251036"/>
            <a:ext cx="556054" cy="170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>
              <a:effectLst>
                <a:outerShdw blurRad="50800" dist="508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3D81014-0945-AA4E-95B7-85C6A89BAA5B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WPS ⇒ Any</a:t>
            </a:r>
          </a:p>
          <a:p>
            <a:pPr algn="ctr"/>
            <a:r>
              <a:rPr lang="en-US" dirty="0"/>
              <a:t>PS ⇒ Any</a:t>
            </a:r>
          </a:p>
        </p:txBody>
      </p:sp>
    </p:spTree>
    <p:extLst>
      <p:ext uri="{BB962C8B-B14F-4D97-AF65-F5344CB8AC3E}">
        <p14:creationId xmlns:p14="http://schemas.microsoft.com/office/powerpoint/2010/main" val="800533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an 17">
            <a:extLst>
              <a:ext uri="{FF2B5EF4-FFF2-40B4-BE49-F238E27FC236}">
                <a16:creationId xmlns:a16="http://schemas.microsoft.com/office/drawing/2014/main" id="{60BFC42D-2670-AB44-991E-6576D6656B8D}"/>
              </a:ext>
            </a:extLst>
          </p:cNvPr>
          <p:cNvSpPr/>
          <p:nvPr/>
        </p:nvSpPr>
        <p:spPr>
          <a:xfrm rot="16200000">
            <a:off x="1412789" y="1251036"/>
            <a:ext cx="556054" cy="170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>
                <a:effectLst>
                  <a:outerShdw blurRad="50800" dist="50800" algn="ctr" rotWithShape="0">
                    <a:srgbClr val="000000">
                      <a:alpha val="43137"/>
                    </a:srgbClr>
                  </a:outerShdw>
                </a:effectLst>
              </a:rPr>
              <a:t>WPS, WPS, WPS, PS, PS, PS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3D81014-0945-AA4E-95B7-85C6A89BAA5B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WPS ⇒ Any</a:t>
            </a:r>
          </a:p>
          <a:p>
            <a:pPr algn="ctr"/>
            <a:r>
              <a:rPr lang="en-US" dirty="0"/>
              <a:t>PS ⇒ Any</a:t>
            </a:r>
          </a:p>
        </p:txBody>
      </p:sp>
    </p:spTree>
    <p:extLst>
      <p:ext uri="{BB962C8B-B14F-4D97-AF65-F5344CB8AC3E}">
        <p14:creationId xmlns:p14="http://schemas.microsoft.com/office/powerpoint/2010/main" val="22602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AC9B3-57B4-9D46-8D2A-31D3394B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data privacy?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EF7770-92A9-4E53-92E1-919F07462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29194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3241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n 5">
            <a:extLst>
              <a:ext uri="{FF2B5EF4-FFF2-40B4-BE49-F238E27FC236}">
                <a16:creationId xmlns:a16="http://schemas.microsoft.com/office/drawing/2014/main" id="{6A558AF0-518D-BB45-8E7C-B0280B2702A1}"/>
              </a:ext>
            </a:extLst>
          </p:cNvPr>
          <p:cNvSpPr/>
          <p:nvPr/>
        </p:nvSpPr>
        <p:spPr>
          <a:xfrm rot="16200000">
            <a:off x="1412789" y="1251036"/>
            <a:ext cx="556054" cy="170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>
              <a:effectLst>
                <a:outerShdw blurRad="50800" dist="508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143036-A285-5F4B-B390-825E450B9540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WPS ⇒ Any</a:t>
            </a:r>
          </a:p>
          <a:p>
            <a:pPr algn="ctr"/>
            <a:r>
              <a:rPr lang="en-US" sz="1200" dirty="0"/>
              <a:t>PS ⇒ Any</a:t>
            </a:r>
          </a:p>
          <a:p>
            <a:pPr algn="ctr"/>
            <a:r>
              <a:rPr lang="en-US" sz="1200" dirty="0"/>
              <a:t>Preschool ⇒ WPS</a:t>
            </a:r>
          </a:p>
          <a:p>
            <a:pPr algn="ctr"/>
            <a:r>
              <a:rPr lang="en-US" sz="1200" dirty="0"/>
              <a:t>Elementary ⇒ WPS</a:t>
            </a:r>
          </a:p>
          <a:p>
            <a:pPr algn="ctr"/>
            <a:r>
              <a:rPr lang="en-US" sz="1200" dirty="0"/>
              <a:t>Secondary ⇒ WPS</a:t>
            </a:r>
          </a:p>
          <a:p>
            <a:pPr algn="ctr"/>
            <a:r>
              <a:rPr lang="en-US" sz="1200" dirty="0"/>
              <a:t>Some College ⇒ PS</a:t>
            </a:r>
          </a:p>
        </p:txBody>
      </p:sp>
    </p:spTree>
    <p:extLst>
      <p:ext uri="{BB962C8B-B14F-4D97-AF65-F5344CB8AC3E}">
        <p14:creationId xmlns:p14="http://schemas.microsoft.com/office/powerpoint/2010/main" val="1545987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1668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143036-A285-5F4B-B390-825E450B9540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u="sng" dirty="0"/>
              <a:t>9th: </a:t>
            </a:r>
          </a:p>
          <a:p>
            <a:r>
              <a:rPr lang="en-US" sz="1200" dirty="0"/>
              <a:t>Any ⇒ WPS ⇒ Secondary ⇒ Junior-Secondary ⇒ 9th</a:t>
            </a:r>
          </a:p>
        </p:txBody>
      </p:sp>
    </p:spTree>
    <p:extLst>
      <p:ext uri="{BB962C8B-B14F-4D97-AF65-F5344CB8AC3E}">
        <p14:creationId xmlns:p14="http://schemas.microsoft.com/office/powerpoint/2010/main" val="3590603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 all QIDs to the root of the anonymization level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534172"/>
              </p:ext>
            </p:extLst>
          </p:nvPr>
        </p:nvGraphicFramePr>
        <p:xfrm>
          <a:off x="2032000" y="3526155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12241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48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Pick Anonymization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 all QIDs to the root of the anonymization level</a:t>
            </a:r>
          </a:p>
          <a:p>
            <a:r>
              <a:rPr lang="en-US" dirty="0"/>
              <a:t>For every anonymization level, calculate information gain and privacy loss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328429"/>
              </p:ext>
            </p:extLst>
          </p:nvPr>
        </p:nvGraphicFramePr>
        <p:xfrm>
          <a:off x="2032000" y="3526155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64286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Aggregate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WPS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WPS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348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Pick Anonymization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 all QIDs to the root of the anonymization level</a:t>
            </a:r>
          </a:p>
          <a:p>
            <a:r>
              <a:rPr lang="en-US" dirty="0"/>
              <a:t>For every anonymization level, calculate information gain and privacy loss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91053"/>
              </p:ext>
            </p:extLst>
          </p:nvPr>
        </p:nvGraphicFramePr>
        <p:xfrm>
          <a:off x="2032000" y="3526155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75741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Aggregate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636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Score Best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Anonymization level values are aggregated for every partition</a:t>
            </a:r>
          </a:p>
          <a:p>
            <a:r>
              <a:rPr lang="en-US" dirty="0"/>
              <a:t>Aggregations are merged into one-row table with the totals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988575"/>
              </p:ext>
            </p:extLst>
          </p:nvPr>
        </p:nvGraphicFramePr>
        <p:xfrm>
          <a:off x="838200" y="3429000"/>
          <a:ext cx="681700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448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824624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934212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824624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  <a:gridCol w="1057720">
                  <a:extLst>
                    <a:ext uri="{9D8B030D-6E8A-4147-A177-3AD203B41FA5}">
                      <a16:colId xmlns:a16="http://schemas.microsoft.com/office/drawing/2014/main" val="929104179"/>
                    </a:ext>
                  </a:extLst>
                </a:gridCol>
                <a:gridCol w="1069023">
                  <a:extLst>
                    <a:ext uri="{9D8B030D-6E8A-4147-A177-3AD203B41FA5}">
                      <a16:colId xmlns:a16="http://schemas.microsoft.com/office/drawing/2014/main" val="1502487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Edu_Agg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City_Agg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WPS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WPS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8ECBDF-1AFD-FE47-BA10-66BC79292842}"/>
              </a:ext>
            </a:extLst>
          </p:cNvPr>
          <p:cNvSpPr/>
          <p:nvPr/>
        </p:nvSpPr>
        <p:spPr>
          <a:xfrm>
            <a:off x="8166538" y="3429000"/>
            <a:ext cx="3187262" cy="296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Best Score: City</a:t>
            </a:r>
          </a:p>
          <a:p>
            <a:r>
              <a:rPr lang="en-US" b="1" dirty="0"/>
              <a:t>Orleans:</a:t>
            </a:r>
            <a:r>
              <a:rPr lang="en-US" dirty="0"/>
              <a:t> Any ⇒ Canada ⇒ Ontario ⇒ Eastern Ontario ⇒ Greater Ottawa Area ⇒ Ottawa East ⇒ Orleans</a:t>
            </a:r>
          </a:p>
          <a:p>
            <a:endParaRPr lang="en-US" dirty="0"/>
          </a:p>
          <a:p>
            <a:r>
              <a:rPr lang="en-US" b="1" dirty="0"/>
              <a:t>Chicago:</a:t>
            </a:r>
            <a:r>
              <a:rPr lang="en-US" dirty="0"/>
              <a:t> Any ⇒ United States ⇒ North East ⇒ Illinois ⇒ North Illinois ⇒ Cook County ⇒ Chicago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25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Score Best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Anonymization level values are aggregated for every partition</a:t>
            </a:r>
          </a:p>
          <a:p>
            <a:r>
              <a:rPr lang="en-US" dirty="0"/>
              <a:t>Aggregations are merged into one-row table with the totals</a:t>
            </a:r>
          </a:p>
          <a:p>
            <a:r>
              <a:rPr lang="en-US" dirty="0"/>
              <a:t>Calculate score and re-iterate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8AD226-1A52-B946-8711-5029D98543B9}"/>
              </a:ext>
            </a:extLst>
          </p:cNvPr>
          <p:cNvSpPr/>
          <p:nvPr/>
        </p:nvSpPr>
        <p:spPr>
          <a:xfrm>
            <a:off x="8166538" y="3429000"/>
            <a:ext cx="3187262" cy="296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Best Score: City</a:t>
            </a:r>
          </a:p>
          <a:p>
            <a:r>
              <a:rPr lang="en-US" b="1" dirty="0"/>
              <a:t>Orleans: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Canada ⇒ Ontario ⇒ Eastern Ontario ⇒ Greater Ottawa Area ⇒ Ottawa East ⇒ Orleans</a:t>
            </a:r>
          </a:p>
          <a:p>
            <a:endParaRPr lang="en-US" dirty="0"/>
          </a:p>
          <a:p>
            <a:r>
              <a:rPr lang="en-US" b="1" dirty="0"/>
              <a:t>Chicago: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United States ⇒ North East ⇒ Illinois ⇒ North Illinois ⇒ Cook County ⇒ Chicago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35AC976-86E7-234D-8F33-B6C61E4CBA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591482"/>
              </p:ext>
            </p:extLst>
          </p:nvPr>
        </p:nvGraphicFramePr>
        <p:xfrm>
          <a:off x="259693" y="3552497"/>
          <a:ext cx="4242676" cy="35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FA455EF-DEA8-0846-A741-2C7E8B65A2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281916"/>
              </p:ext>
            </p:extLst>
          </p:nvPr>
        </p:nvGraphicFramePr>
        <p:xfrm>
          <a:off x="4815927" y="3429000"/>
          <a:ext cx="3187262" cy="296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51368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Score Best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Anonymization level values are aggregated for every partition</a:t>
            </a:r>
          </a:p>
          <a:p>
            <a:r>
              <a:rPr lang="en-US" dirty="0"/>
              <a:t>Aggregations are merged into one-row table with the totals</a:t>
            </a:r>
          </a:p>
          <a:p>
            <a:r>
              <a:rPr lang="en-US" dirty="0"/>
              <a:t>Calculate score and re-iterate</a:t>
            </a: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8AD226-1A52-B946-8711-5029D98543B9}"/>
              </a:ext>
            </a:extLst>
          </p:cNvPr>
          <p:cNvSpPr/>
          <p:nvPr/>
        </p:nvSpPr>
        <p:spPr>
          <a:xfrm>
            <a:off x="8166538" y="3429000"/>
            <a:ext cx="3187262" cy="296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Best Score: City</a:t>
            </a:r>
          </a:p>
          <a:p>
            <a:r>
              <a:rPr lang="en-US" b="1" dirty="0"/>
              <a:t>Orleans: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Canada ⇒ Ontario ⇒ Eastern Ontario ⇒ Greater Ottawa Area ⇒ Ottawa East ⇒ Orleans</a:t>
            </a:r>
          </a:p>
          <a:p>
            <a:endParaRPr lang="en-US" dirty="0"/>
          </a:p>
          <a:p>
            <a:r>
              <a:rPr lang="en-US" b="1" dirty="0"/>
              <a:t>Chicago: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United States ⇒ North East ⇒ Illinois ⇒ North Illinois ⇒ Cook County ⇒ Chicago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35AC976-86E7-234D-8F33-B6C61E4CBA7F}"/>
              </a:ext>
            </a:extLst>
          </p:cNvPr>
          <p:cNvGraphicFramePr/>
          <p:nvPr/>
        </p:nvGraphicFramePr>
        <p:xfrm>
          <a:off x="259693" y="3552497"/>
          <a:ext cx="4242676" cy="35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Multiply 11">
            <a:extLst>
              <a:ext uri="{FF2B5EF4-FFF2-40B4-BE49-F238E27FC236}">
                <a16:creationId xmlns:a16="http://schemas.microsoft.com/office/drawing/2014/main" id="{C918CBC2-4577-5749-80AB-AAEAC00EC00F}"/>
              </a:ext>
            </a:extLst>
          </p:cNvPr>
          <p:cNvSpPr/>
          <p:nvPr/>
        </p:nvSpPr>
        <p:spPr>
          <a:xfrm>
            <a:off x="2479886" y="4015945"/>
            <a:ext cx="461023" cy="407773"/>
          </a:xfrm>
          <a:prstGeom prst="mathMultiply">
            <a:avLst/>
          </a:prstGeom>
          <a:solidFill>
            <a:srgbClr val="FF0000">
              <a:alpha val="75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769448D2-EF84-5344-B980-4DC557FE7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6253088"/>
              </p:ext>
            </p:extLst>
          </p:nvPr>
        </p:nvGraphicFramePr>
        <p:xfrm>
          <a:off x="4815927" y="3429000"/>
          <a:ext cx="3187262" cy="296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37456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Score Best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Anonymization level values are aggregated for every partition</a:t>
            </a:r>
          </a:p>
          <a:p>
            <a:r>
              <a:rPr lang="en-US" dirty="0"/>
              <a:t>Aggregations are merged into one-row table with the totals</a:t>
            </a:r>
          </a:p>
          <a:p>
            <a:r>
              <a:rPr lang="en-US" dirty="0"/>
              <a:t>Calculate score and re-iterate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8AD226-1A52-B946-8711-5029D98543B9}"/>
              </a:ext>
            </a:extLst>
          </p:cNvPr>
          <p:cNvSpPr/>
          <p:nvPr/>
        </p:nvSpPr>
        <p:spPr>
          <a:xfrm>
            <a:off x="8166537" y="3429000"/>
            <a:ext cx="3187262" cy="296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Best Score: City</a:t>
            </a:r>
          </a:p>
          <a:p>
            <a:r>
              <a:rPr lang="en-US" b="1" dirty="0"/>
              <a:t>Orleans: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Canada ⇒ Ontario ⇒ Eastern Ontario ⇒ Greater Ottawa Area ⇒ Ottawa East ⇒ Orleans</a:t>
            </a:r>
          </a:p>
          <a:p>
            <a:endParaRPr lang="en-US" dirty="0"/>
          </a:p>
          <a:p>
            <a:r>
              <a:rPr lang="en-US" b="1" dirty="0"/>
              <a:t>Chicago: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United States ⇒ North East ⇒ Illinois ⇒ North Illinois ⇒ Cook County ⇒ Chicago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35AC976-86E7-234D-8F33-B6C61E4CBA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9731163"/>
              </p:ext>
            </p:extLst>
          </p:nvPr>
        </p:nvGraphicFramePr>
        <p:xfrm>
          <a:off x="259693" y="3552497"/>
          <a:ext cx="4242676" cy="35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FA455EF-DEA8-0846-A741-2C7E8B65A2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169351"/>
              </p:ext>
            </p:extLst>
          </p:nvPr>
        </p:nvGraphicFramePr>
        <p:xfrm>
          <a:off x="4740822" y="3649690"/>
          <a:ext cx="3187262" cy="296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06414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9EE6-9521-1844-96AB-E00FD168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Enhancing 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81867-B8ED-2544-B51B-D946AFEC9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Apache Spark is a fast and general-purpose cluster computing system</a:t>
            </a:r>
          </a:p>
          <a:p>
            <a:r>
              <a:rPr lang="en-US" dirty="0"/>
              <a:t>Maximum partitions set to 𝑝 where 𝑝 is number of processors</a:t>
            </a:r>
          </a:p>
          <a:p>
            <a:r>
              <a:rPr lang="en-US" dirty="0"/>
              <a:t>Prefer tail recursion over looping for code that runs on Spark</a:t>
            </a:r>
          </a:p>
          <a:p>
            <a:r>
              <a:rPr lang="en-US" dirty="0"/>
              <a:t>Minimize aggregations to maximum 1 per iteration</a:t>
            </a:r>
          </a:p>
          <a:p>
            <a:r>
              <a:rPr lang="en-US" dirty="0"/>
              <a:t>Partition over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5A24D-50FB-3C43-B797-F2779028A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877" y="4001294"/>
            <a:ext cx="5192246" cy="24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12D4E-70EB-F449-A9EF-A0905196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Important Definitions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0056BB-EB9D-4A68-89C8-A9881D3704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36323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471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4FEA-745C-BE43-B2EB-EA2CDF65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ADB1E-38BD-AE4E-83CB-73EFDB5B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OpenStack configuration with 32 GB disk space, 8 GB RAM, 4 vCPU per node</a:t>
            </a:r>
          </a:p>
          <a:p>
            <a:r>
              <a:rPr lang="en-US" dirty="0"/>
              <a:t>Ran tests for 𝑘=100 over 1, 2, 4, 8 and 16 nodes</a:t>
            </a:r>
          </a:p>
          <a:p>
            <a:r>
              <a:rPr lang="en-US" dirty="0"/>
              <a:t>Dataset sizes: 250,000 rows, 5 million rows and 10 million rows</a:t>
            </a:r>
          </a:p>
          <a:p>
            <a:r>
              <a:rPr lang="en-US" dirty="0"/>
              <a:t>Spark and Java installed on every node</a:t>
            </a:r>
          </a:p>
          <a:p>
            <a:r>
              <a:rPr lang="en-US" dirty="0"/>
              <a:t>Public/private keys added to every node and hosts file updated</a:t>
            </a:r>
          </a:p>
        </p:txBody>
      </p:sp>
    </p:spTree>
    <p:extLst>
      <p:ext uri="{BB962C8B-B14F-4D97-AF65-F5344CB8AC3E}">
        <p14:creationId xmlns:p14="http://schemas.microsoft.com/office/powerpoint/2010/main" val="4121559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27E3-FBD8-9E4C-BEC6-F3AF649A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Number of 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34E40-9EF8-1344-8083-85DFFF036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number of partitions to number of worker cores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A0261D1-3B41-4642-8232-6876E581D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317539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09E701-D69F-F242-9BB6-577C26500758}"/>
              </a:ext>
            </a:extLst>
          </p:cNvPr>
          <p:cNvCxnSpPr/>
          <p:nvPr/>
        </p:nvCxnSpPr>
        <p:spPr>
          <a:xfrm>
            <a:off x="3258207" y="2532993"/>
            <a:ext cx="0" cy="3876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A05E21-EF9E-854A-B46A-8588B7A8A6F7}"/>
              </a:ext>
            </a:extLst>
          </p:cNvPr>
          <p:cNvCxnSpPr/>
          <p:nvPr/>
        </p:nvCxnSpPr>
        <p:spPr>
          <a:xfrm>
            <a:off x="6942083" y="2532993"/>
            <a:ext cx="0" cy="38766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D86463-61C2-B948-AB24-EAA69E71F7E0}"/>
              </a:ext>
            </a:extLst>
          </p:cNvPr>
          <p:cNvSpPr txBox="1"/>
          <p:nvPr/>
        </p:nvSpPr>
        <p:spPr>
          <a:xfrm>
            <a:off x="6942083" y="4687614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default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07E1A-ECCE-E947-9100-E28262787A82}"/>
              </a:ext>
            </a:extLst>
          </p:cNvPr>
          <p:cNvSpPr txBox="1"/>
          <p:nvPr/>
        </p:nvSpPr>
        <p:spPr>
          <a:xfrm>
            <a:off x="3258206" y="4687614"/>
            <a:ext cx="170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best-performing</a:t>
            </a:r>
          </a:p>
        </p:txBody>
      </p:sp>
    </p:spTree>
    <p:extLst>
      <p:ext uri="{BB962C8B-B14F-4D97-AF65-F5344CB8AC3E}">
        <p14:creationId xmlns:p14="http://schemas.microsoft.com/office/powerpoint/2010/main" val="969026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27E3-FBD8-9E4C-BEC6-F3AF649A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Results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F076DE1-A7FC-2549-8E5C-4D2E682CB0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452218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0201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064A-5AC8-9F45-A6C6-2707247F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DACFA77-238B-1F47-AFE4-C0D30DECEB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168300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5431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064A-5AC8-9F45-A6C6-2707247F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D89463-97AD-9A47-97DA-82EBAEDC58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854561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3862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064A-5AC8-9F45-A6C6-2707247F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Results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F2B0C09-70FB-C645-94D1-F9FBB358C2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202130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4006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D5DF-E9D0-5340-8C7E-CD5E974F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by dataset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08362-C314-044D-97EE-475CDB11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 increase in dataset size only resulted in 55-65% increase in time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C39B820-503F-FD44-B757-EEC14CFC0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169489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271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A301-3BC3-A04F-8826-E4B61FE3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Original Paper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A8387-8955-6B4E-BBF5-2DBD2F2EB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775FC-3E44-F349-9891-5E1336B24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Original Paper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DACFA77-238B-1F47-AFE4-C0D30DECEB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7115057"/>
              </p:ext>
            </p:extLst>
          </p:nvPr>
        </p:nvGraphicFramePr>
        <p:xfrm>
          <a:off x="839788" y="28235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C7BBF8F-A435-D84A-9B4B-63A58E729B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846311"/>
              </p:ext>
            </p:extLst>
          </p:nvPr>
        </p:nvGraphicFramePr>
        <p:xfrm>
          <a:off x="5997575" y="28235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20786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A301-3BC3-A04F-8826-E4B61FE3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Original Paper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A8387-8955-6B4E-BBF5-2DBD2F2EB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775FC-3E44-F349-9891-5E1336B24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Original Paper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C7BBF8F-A435-D84A-9B4B-63A58E729B20}"/>
              </a:ext>
            </a:extLst>
          </p:cNvPr>
          <p:cNvGraphicFramePr>
            <a:graphicFrameLocks/>
          </p:cNvGraphicFramePr>
          <p:nvPr/>
        </p:nvGraphicFramePr>
        <p:xfrm>
          <a:off x="5997575" y="28235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6270075-62CE-A54C-8BAC-3E9E834A45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501335"/>
              </p:ext>
            </p:extLst>
          </p:nvPr>
        </p:nvGraphicFramePr>
        <p:xfrm>
          <a:off x="839788" y="28235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1289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29AA-C9ED-B644-85D9-BBA3207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8B496-4EE8-4C46-9934-4F9411C1C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difference between Quasi-Identifiers and Sensitive Attributes?</a:t>
            </a:r>
          </a:p>
          <a:p>
            <a:r>
              <a:rPr lang="en-US" dirty="0"/>
              <a:t>What change contributed the most to performance improvement?</a:t>
            </a:r>
          </a:p>
          <a:p>
            <a:r>
              <a:rPr lang="en-US" dirty="0"/>
              <a:t>What should be the number of partitions compared to number of processors?</a:t>
            </a:r>
          </a:p>
        </p:txBody>
      </p:sp>
    </p:spTree>
    <p:extLst>
      <p:ext uri="{BB962C8B-B14F-4D97-AF65-F5344CB8AC3E}">
        <p14:creationId xmlns:p14="http://schemas.microsoft.com/office/powerpoint/2010/main" val="55983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288532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29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62725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11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98964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$65,000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35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33918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69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69973"/>
              </p:ext>
            </p:extLst>
          </p:nvPr>
        </p:nvGraphicFramePr>
        <p:xfrm>
          <a:off x="2032000" y="2979390"/>
          <a:ext cx="756735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Master’s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Orleans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PhD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Gloucester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$100,000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$80,000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62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31557"/>
              </p:ext>
            </p:extLst>
          </p:nvPr>
        </p:nvGraphicFramePr>
        <p:xfrm>
          <a:off x="2032000" y="2979390"/>
          <a:ext cx="756735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Master’s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Orleans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$50,000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PhD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Gloucester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$100,000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$80,000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766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1991</Words>
  <Application>Microsoft Macintosh PowerPoint</Application>
  <PresentationFormat>Widescreen</PresentationFormat>
  <Paragraphs>942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Top Down Specialization for Apache Spark™</vt:lpstr>
      <vt:lpstr>Why data privacy?</vt:lpstr>
      <vt:lpstr>Important Definitions</vt:lpstr>
      <vt:lpstr>𝑘-anonymity</vt:lpstr>
      <vt:lpstr>𝑘-anonymity</vt:lpstr>
      <vt:lpstr>𝑘-anonymity</vt:lpstr>
      <vt:lpstr>𝑘-anonymity</vt:lpstr>
      <vt:lpstr>𝑘-anonymity</vt:lpstr>
      <vt:lpstr>𝑘-anonymity</vt:lpstr>
      <vt:lpstr>𝑘-anonymity</vt:lpstr>
      <vt:lpstr>𝑘-anonymity</vt:lpstr>
      <vt:lpstr>𝑘-anonymity</vt:lpstr>
      <vt:lpstr>Top Down Specialization - Overview</vt:lpstr>
      <vt:lpstr>Top Down Specialization - Overview</vt:lpstr>
      <vt:lpstr>Pre-Processing</vt:lpstr>
      <vt:lpstr>Pre-Processing – Building Path Maps</vt:lpstr>
      <vt:lpstr>Pre-Processing – Building Path Maps</vt:lpstr>
      <vt:lpstr>Pre-Processing – Building Path Maps</vt:lpstr>
      <vt:lpstr>Pre-Processing – Building Path Maps</vt:lpstr>
      <vt:lpstr>Pre-Processing – Building Path Maps</vt:lpstr>
      <vt:lpstr>Pre-Processing – Building Path Maps</vt:lpstr>
      <vt:lpstr>Step 1 - Generalization</vt:lpstr>
      <vt:lpstr>Step 1 – Pick Anonymization Level</vt:lpstr>
      <vt:lpstr>Step 2 – Pick Anonymization Level</vt:lpstr>
      <vt:lpstr>Step 3 – Score Best Option</vt:lpstr>
      <vt:lpstr>Step 3 – Score Best Option</vt:lpstr>
      <vt:lpstr>Step 3 – Score Best Option</vt:lpstr>
      <vt:lpstr>Step 3 – Score Best Option</vt:lpstr>
      <vt:lpstr>Enhancing performance</vt:lpstr>
      <vt:lpstr>Test Environment</vt:lpstr>
      <vt:lpstr>Number of Partitions</vt:lpstr>
      <vt:lpstr>Test Results</vt:lpstr>
      <vt:lpstr>Test Results</vt:lpstr>
      <vt:lpstr>Test Results</vt:lpstr>
      <vt:lpstr>Test Results</vt:lpstr>
      <vt:lpstr>Performance by dataset size</vt:lpstr>
      <vt:lpstr>Comparison with Original Paper</vt:lpstr>
      <vt:lpstr>Comparison with Original Paper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Down Specialization for Apache Spark™</dc:title>
  <dc:creator>Macarious Abadeer</dc:creator>
  <cp:lastModifiedBy>Macarious Abadeer</cp:lastModifiedBy>
  <cp:revision>1</cp:revision>
  <dcterms:created xsi:type="dcterms:W3CDTF">2019-12-05T01:52:12Z</dcterms:created>
  <dcterms:modified xsi:type="dcterms:W3CDTF">2019-12-05T01:53:27Z</dcterms:modified>
</cp:coreProperties>
</file>