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  <p:sldId id="267" r:id="rId13"/>
    <p:sldId id="268" r:id="rId14"/>
    <p:sldId id="295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4" r:id="rId33"/>
    <p:sldId id="292" r:id="rId34"/>
    <p:sldId id="293" r:id="rId35"/>
    <p:sldId id="290" r:id="rId36"/>
    <p:sldId id="287" r:id="rId37"/>
    <p:sldId id="291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Partitioning for 8-node</a:t>
            </a:r>
            <a:r>
              <a:rPr lang="en-US" baseline="0"/>
              <a:t> cluster &amp; 5,00,000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Speedups!$J$19</c:f>
              <c:strCache>
                <c:ptCount val="1"/>
                <c:pt idx="0">
                  <c:v>partitions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Speedups!$J$20:$J$27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F-E04C-AAD1-696925019061}"/>
            </c:ext>
          </c:extLst>
        </c:ser>
        <c:ser>
          <c:idx val="1"/>
          <c:order val="1"/>
          <c:tx>
            <c:strRef>
              <c:f>Speedups!$K$19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Speedups!$K$20:$K$27</c:f>
              <c:numCache>
                <c:formatCode>General</c:formatCode>
                <c:ptCount val="8"/>
                <c:pt idx="0">
                  <c:v>1258976</c:v>
                </c:pt>
                <c:pt idx="1">
                  <c:v>1040411</c:v>
                </c:pt>
                <c:pt idx="2">
                  <c:v>1315358</c:v>
                </c:pt>
                <c:pt idx="3">
                  <c:v>1384842</c:v>
                </c:pt>
                <c:pt idx="4">
                  <c:v>1521808</c:v>
                </c:pt>
                <c:pt idx="5">
                  <c:v>1651312</c:v>
                </c:pt>
                <c:pt idx="6">
                  <c:v>1688017</c:v>
                </c:pt>
                <c:pt idx="7">
                  <c:v>1914883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AF-E04C-AAD1-69692501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712095"/>
        <c:axId val="1329713727"/>
      </c:lineChart>
      <c:catAx>
        <c:axId val="132971209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29713727"/>
        <c:crosses val="autoZero"/>
        <c:auto val="1"/>
        <c:lblAlgn val="ctr"/>
        <c:lblOffset val="100"/>
        <c:noMultiLvlLbl val="0"/>
      </c:catAx>
      <c:valAx>
        <c:axId val="132971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71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250,000</a:t>
            </a:r>
            <a:r>
              <a:rPr lang="en-US" baseline="0"/>
              <a:t>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B7-4443-AB03-6DD30735982D}"/>
            </c:ext>
          </c:extLst>
        </c:ser>
        <c:ser>
          <c:idx val="1"/>
          <c:order val="1"/>
          <c:tx>
            <c:strRef>
              <c:f>Speedups!$B$2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Speedups!$B$3:$B$7</c:f>
              <c:numCache>
                <c:formatCode>General</c:formatCode>
                <c:ptCount val="5"/>
                <c:pt idx="0">
                  <c:v>158098</c:v>
                </c:pt>
                <c:pt idx="1">
                  <c:v>129070</c:v>
                </c:pt>
                <c:pt idx="2">
                  <c:v>130564</c:v>
                </c:pt>
                <c:pt idx="3">
                  <c:v>97207</c:v>
                </c:pt>
                <c:pt idx="4">
                  <c:v>95352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B7-4443-AB03-6DD30735982D}"/>
            </c:ext>
          </c:extLst>
        </c:ser>
        <c:ser>
          <c:idx val="2"/>
          <c:order val="2"/>
          <c:tx>
            <c:strRef>
              <c:f>Speedups!$C$2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Speedups!$C$3:$C$7</c:f>
              <c:numCache>
                <c:formatCode>General</c:formatCode>
                <c:ptCount val="5"/>
                <c:pt idx="0">
                  <c:v>158098</c:v>
                </c:pt>
                <c:pt idx="1">
                  <c:v>79049</c:v>
                </c:pt>
                <c:pt idx="2">
                  <c:v>39524.5</c:v>
                </c:pt>
                <c:pt idx="3">
                  <c:v>19762.25</c:v>
                </c:pt>
                <c:pt idx="4">
                  <c:v>9881.125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B7-4443-AB03-6DD307359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280640"/>
        <c:axId val="231639232"/>
      </c:lineChart>
      <c:catAx>
        <c:axId val="231280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231639232"/>
        <c:crosses val="autoZero"/>
        <c:auto val="1"/>
        <c:lblAlgn val="ctr"/>
        <c:lblOffset val="100"/>
        <c:noMultiLvlLbl val="0"/>
      </c:catAx>
      <c:valAx>
        <c:axId val="2316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44-6741-B9C8-29BE58B4540C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44-6741-B9C8-29BE58B4540C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44-6741-B9C8-29BE58B45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9-BD47-A9FD-599177E1FDBA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A9-BD47-A9FD-599177E1FDBA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A9-BD47-A9FD-599177E1F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16-node cluster, 64 partitions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Speedups!$K$36</c:f>
              <c:strCache>
                <c:ptCount val="1"/>
                <c:pt idx="0">
                  <c:v>records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Speedups!$K$37:$K$40</c:f>
              <c:numCache>
                <c:formatCode>General</c:formatCode>
                <c:ptCount val="4"/>
                <c:pt idx="0">
                  <c:v>250000</c:v>
                </c:pt>
                <c:pt idx="1">
                  <c:v>5000000</c:v>
                </c:pt>
                <c:pt idx="2">
                  <c:v>10000000</c:v>
                </c:pt>
                <c:pt idx="3">
                  <c:v>20000000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8-B245-88C5-E81D801CFF85}"/>
            </c:ext>
          </c:extLst>
        </c:ser>
        <c:ser>
          <c:idx val="1"/>
          <c:order val="1"/>
          <c:tx>
            <c:strRef>
              <c:f>Speedups!$L$36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Speedups!$L$37:$L$40</c:f>
              <c:numCache>
                <c:formatCode>General</c:formatCode>
                <c:ptCount val="4"/>
                <c:pt idx="0">
                  <c:v>95352</c:v>
                </c:pt>
                <c:pt idx="1">
                  <c:v>901938</c:v>
                </c:pt>
                <c:pt idx="2">
                  <c:v>1486063</c:v>
                </c:pt>
                <c:pt idx="3">
                  <c:v>2305491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98-B245-88C5-E81D801CF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393296"/>
        <c:axId val="678384576"/>
      </c:lineChart>
      <c:catAx>
        <c:axId val="6783932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78384576"/>
        <c:crosses val="autoZero"/>
        <c:auto val="1"/>
        <c:lblAlgn val="ctr"/>
        <c:lblOffset val="100"/>
        <c:noMultiLvlLbl val="0"/>
      </c:catAx>
      <c:valAx>
        <c:axId val="6783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3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B-DC4C-A438-5685353885E3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B-DC4C-A438-5685353885E3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2B-DC4C-A438-56853538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D-8E43-BA08-D63CB4DA4C14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D-8E43-BA08-D63CB4DA4C14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3D-8E43-BA08-D63CB4DA4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B977E-175B-4D9D-AD9A-C587C940F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A15A55-F057-4C91-906A-1F31CBC61032}">
      <dgm:prSet/>
      <dgm:spPr/>
      <dgm:t>
        <a:bodyPr/>
        <a:lstStyle/>
        <a:p>
          <a:r>
            <a:rPr lang="en-US"/>
            <a:t>A city’s voter list was used to identify voters’ medical records</a:t>
          </a:r>
        </a:p>
      </dgm:t>
    </dgm:pt>
    <dgm:pt modelId="{7189A118-2809-4A63-B049-1161D6B6D8B3}" type="parTrans" cxnId="{6149691F-E879-448E-B445-349BB5BB1894}">
      <dgm:prSet/>
      <dgm:spPr/>
      <dgm:t>
        <a:bodyPr/>
        <a:lstStyle/>
        <a:p>
          <a:endParaRPr lang="en-US"/>
        </a:p>
      </dgm:t>
    </dgm:pt>
    <dgm:pt modelId="{F168B9D5-735E-452B-BBC2-42C755D73B75}" type="sibTrans" cxnId="{6149691F-E879-448E-B445-349BB5BB1894}">
      <dgm:prSet/>
      <dgm:spPr/>
      <dgm:t>
        <a:bodyPr/>
        <a:lstStyle/>
        <a:p>
          <a:endParaRPr lang="en-US"/>
        </a:p>
      </dgm:t>
    </dgm:pt>
    <dgm:pt modelId="{9E939DB8-4C13-4126-89A7-D360A635F091}">
      <dgm:prSet/>
      <dgm:spPr/>
      <dgm:t>
        <a:bodyPr/>
        <a:lstStyle/>
        <a:p>
          <a:r>
            <a:rPr lang="en-US"/>
            <a:t>97% of voters were identified by only using ZIP Codes and birth dates</a:t>
          </a:r>
        </a:p>
      </dgm:t>
    </dgm:pt>
    <dgm:pt modelId="{FCB091E0-72D7-4245-8F3D-47BC8F4988DF}" type="parTrans" cxnId="{32CAF5C4-5E0F-41B6-87FB-F00BCCD294F0}">
      <dgm:prSet/>
      <dgm:spPr/>
      <dgm:t>
        <a:bodyPr/>
        <a:lstStyle/>
        <a:p>
          <a:endParaRPr lang="en-US"/>
        </a:p>
      </dgm:t>
    </dgm:pt>
    <dgm:pt modelId="{2921F286-6EBB-45EB-B9F9-AD54BC1A89C1}" type="sibTrans" cxnId="{32CAF5C4-5E0F-41B6-87FB-F00BCCD294F0}">
      <dgm:prSet/>
      <dgm:spPr/>
      <dgm:t>
        <a:bodyPr/>
        <a:lstStyle/>
        <a:p>
          <a:endParaRPr lang="en-US"/>
        </a:p>
      </dgm:t>
    </dgm:pt>
    <dgm:pt modelId="{2DCC394D-AF1E-4273-AFE6-F2B4FDB121F0}">
      <dgm:prSet/>
      <dgm:spPr/>
      <dgm:t>
        <a:bodyPr/>
        <a:lstStyle/>
        <a:p>
          <a:r>
            <a:rPr lang="en-US" dirty="0"/>
            <a:t>A New York Times reporter identified a woman by using her web searches</a:t>
          </a:r>
        </a:p>
      </dgm:t>
    </dgm:pt>
    <dgm:pt modelId="{43B0793A-381F-4D74-ADAE-A4E3F4F09F0A}" type="parTrans" cxnId="{A2EB9702-8FC5-4E30-A05E-E968F9D79EA8}">
      <dgm:prSet/>
      <dgm:spPr/>
      <dgm:t>
        <a:bodyPr/>
        <a:lstStyle/>
        <a:p>
          <a:endParaRPr lang="en-US"/>
        </a:p>
      </dgm:t>
    </dgm:pt>
    <dgm:pt modelId="{6E7CD79F-3D4E-4238-A7DF-D604D5AD8045}" type="sibTrans" cxnId="{A2EB9702-8FC5-4E30-A05E-E968F9D79EA8}">
      <dgm:prSet/>
      <dgm:spPr/>
      <dgm:t>
        <a:bodyPr/>
        <a:lstStyle/>
        <a:p>
          <a:endParaRPr lang="en-US"/>
        </a:p>
      </dgm:t>
    </dgm:pt>
    <dgm:pt modelId="{473C3F94-A7B3-4ED7-AFC4-896BAD5AC26A}">
      <dgm:prSet/>
      <dgm:spPr/>
      <dgm:t>
        <a:bodyPr/>
        <a:lstStyle/>
        <a:p>
          <a:r>
            <a:rPr lang="en-US"/>
            <a:t>96% of Netflix subscribers were uniquely identified in 2006</a:t>
          </a:r>
        </a:p>
      </dgm:t>
    </dgm:pt>
    <dgm:pt modelId="{2B608837-E51C-4562-9E2D-78A948636316}" type="parTrans" cxnId="{77341F46-CD6A-4F02-900D-F45FB8B73473}">
      <dgm:prSet/>
      <dgm:spPr/>
      <dgm:t>
        <a:bodyPr/>
        <a:lstStyle/>
        <a:p>
          <a:endParaRPr lang="en-US"/>
        </a:p>
      </dgm:t>
    </dgm:pt>
    <dgm:pt modelId="{DA59449B-9F0E-480E-9C77-E9D42E4B0787}" type="sibTrans" cxnId="{77341F46-CD6A-4F02-900D-F45FB8B73473}">
      <dgm:prSet/>
      <dgm:spPr/>
      <dgm:t>
        <a:bodyPr/>
        <a:lstStyle/>
        <a:p>
          <a:endParaRPr lang="en-US"/>
        </a:p>
      </dgm:t>
    </dgm:pt>
    <dgm:pt modelId="{444139CE-326B-4065-AA94-D7388A229340}" type="pres">
      <dgm:prSet presAssocID="{E37B977E-175B-4D9D-AD9A-C587C940F66D}" presName="root" presStyleCnt="0">
        <dgm:presLayoutVars>
          <dgm:dir/>
          <dgm:resizeHandles val="exact"/>
        </dgm:presLayoutVars>
      </dgm:prSet>
      <dgm:spPr/>
    </dgm:pt>
    <dgm:pt modelId="{3E95EFD5-9050-4985-8543-15457CA8A364}" type="pres">
      <dgm:prSet presAssocID="{C0A15A55-F057-4C91-906A-1F31CBC61032}" presName="compNode" presStyleCnt="0"/>
      <dgm:spPr/>
    </dgm:pt>
    <dgm:pt modelId="{0BD4748D-5CF6-4B05-A592-5E26B3F00A54}" type="pres">
      <dgm:prSet presAssocID="{C0A15A55-F057-4C91-906A-1F31CBC61032}" presName="bgRect" presStyleLbl="bgShp" presStyleIdx="0" presStyleCnt="4"/>
      <dgm:spPr/>
    </dgm:pt>
    <dgm:pt modelId="{91C9E31F-D922-40C5-8BF3-474DDD5DB8F5}" type="pres">
      <dgm:prSet presAssocID="{C0A15A55-F057-4C91-906A-1F31CBC61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80D4E9-F530-4052-ADA4-857C1D035729}" type="pres">
      <dgm:prSet presAssocID="{C0A15A55-F057-4C91-906A-1F31CBC61032}" presName="spaceRect" presStyleCnt="0"/>
      <dgm:spPr/>
    </dgm:pt>
    <dgm:pt modelId="{52572A63-BA5C-45B0-AC09-F8BFA5569E48}" type="pres">
      <dgm:prSet presAssocID="{C0A15A55-F057-4C91-906A-1F31CBC61032}" presName="parTx" presStyleLbl="revTx" presStyleIdx="0" presStyleCnt="4">
        <dgm:presLayoutVars>
          <dgm:chMax val="0"/>
          <dgm:chPref val="0"/>
        </dgm:presLayoutVars>
      </dgm:prSet>
      <dgm:spPr/>
    </dgm:pt>
    <dgm:pt modelId="{30247712-3D39-453B-BFF8-CFFA7E9BC308}" type="pres">
      <dgm:prSet presAssocID="{F168B9D5-735E-452B-BBC2-42C755D73B75}" presName="sibTrans" presStyleCnt="0"/>
      <dgm:spPr/>
    </dgm:pt>
    <dgm:pt modelId="{A216DA63-7895-4761-A1C6-552D3F0FCBE2}" type="pres">
      <dgm:prSet presAssocID="{9E939DB8-4C13-4126-89A7-D360A635F091}" presName="compNode" presStyleCnt="0"/>
      <dgm:spPr/>
    </dgm:pt>
    <dgm:pt modelId="{2124101C-5789-4108-8949-84837B70878D}" type="pres">
      <dgm:prSet presAssocID="{9E939DB8-4C13-4126-89A7-D360A635F091}" presName="bgRect" presStyleLbl="bgShp" presStyleIdx="1" presStyleCnt="4"/>
      <dgm:spPr/>
    </dgm:pt>
    <dgm:pt modelId="{BE7AE33B-B1DD-457A-907D-EA5F76278FBC}" type="pres">
      <dgm:prSet presAssocID="{9E939DB8-4C13-4126-89A7-D360A635F0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AD238AC2-DC90-4FC8-8266-DC5F64F79424}" type="pres">
      <dgm:prSet presAssocID="{9E939DB8-4C13-4126-89A7-D360A635F091}" presName="spaceRect" presStyleCnt="0"/>
      <dgm:spPr/>
    </dgm:pt>
    <dgm:pt modelId="{44EE8F7F-274C-498D-8E53-B442582B2AC0}" type="pres">
      <dgm:prSet presAssocID="{9E939DB8-4C13-4126-89A7-D360A635F091}" presName="parTx" presStyleLbl="revTx" presStyleIdx="1" presStyleCnt="4">
        <dgm:presLayoutVars>
          <dgm:chMax val="0"/>
          <dgm:chPref val="0"/>
        </dgm:presLayoutVars>
      </dgm:prSet>
      <dgm:spPr/>
    </dgm:pt>
    <dgm:pt modelId="{5E2D9FA0-612A-45A7-9E60-3AF4DC0A7484}" type="pres">
      <dgm:prSet presAssocID="{2921F286-6EBB-45EB-B9F9-AD54BC1A89C1}" presName="sibTrans" presStyleCnt="0"/>
      <dgm:spPr/>
    </dgm:pt>
    <dgm:pt modelId="{1ADFE8A2-0AF4-4B02-834E-A77FA82C7537}" type="pres">
      <dgm:prSet presAssocID="{2DCC394D-AF1E-4273-AFE6-F2B4FDB121F0}" presName="compNode" presStyleCnt="0"/>
      <dgm:spPr/>
    </dgm:pt>
    <dgm:pt modelId="{C16CD3F7-7B30-41E4-BAC3-A9DE0EF89BD4}" type="pres">
      <dgm:prSet presAssocID="{2DCC394D-AF1E-4273-AFE6-F2B4FDB121F0}" presName="bgRect" presStyleLbl="bgShp" presStyleIdx="2" presStyleCnt="4"/>
      <dgm:spPr/>
    </dgm:pt>
    <dgm:pt modelId="{58388FA9-DC5E-4213-83AA-1E26FDAD67A2}" type="pres">
      <dgm:prSet presAssocID="{2DCC394D-AF1E-4273-AFE6-F2B4FDB121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11C4F4A-3C64-4045-8A78-D092EB3E2DF6}" type="pres">
      <dgm:prSet presAssocID="{2DCC394D-AF1E-4273-AFE6-F2B4FDB121F0}" presName="spaceRect" presStyleCnt="0"/>
      <dgm:spPr/>
    </dgm:pt>
    <dgm:pt modelId="{9FDE2D0D-E77D-4477-9DC7-9F5C6D2C78CB}" type="pres">
      <dgm:prSet presAssocID="{2DCC394D-AF1E-4273-AFE6-F2B4FDB121F0}" presName="parTx" presStyleLbl="revTx" presStyleIdx="2" presStyleCnt="4">
        <dgm:presLayoutVars>
          <dgm:chMax val="0"/>
          <dgm:chPref val="0"/>
        </dgm:presLayoutVars>
      </dgm:prSet>
      <dgm:spPr/>
    </dgm:pt>
    <dgm:pt modelId="{A7F18DD5-5EFB-421F-94C4-9B94F247DB53}" type="pres">
      <dgm:prSet presAssocID="{6E7CD79F-3D4E-4238-A7DF-D604D5AD8045}" presName="sibTrans" presStyleCnt="0"/>
      <dgm:spPr/>
    </dgm:pt>
    <dgm:pt modelId="{0893F4BB-D707-4987-8F83-2E5BA5701369}" type="pres">
      <dgm:prSet presAssocID="{473C3F94-A7B3-4ED7-AFC4-896BAD5AC26A}" presName="compNode" presStyleCnt="0"/>
      <dgm:spPr/>
    </dgm:pt>
    <dgm:pt modelId="{CAC86CA0-D820-4517-AEA1-7EB320ED42B8}" type="pres">
      <dgm:prSet presAssocID="{473C3F94-A7B3-4ED7-AFC4-896BAD5AC26A}" presName="bgRect" presStyleLbl="bgShp" presStyleIdx="3" presStyleCnt="4"/>
      <dgm:spPr/>
    </dgm:pt>
    <dgm:pt modelId="{AE3F2722-9BCC-42CC-85FE-D5EF0F853EE0}" type="pres">
      <dgm:prSet presAssocID="{473C3F94-A7B3-4ED7-AFC4-896BAD5AC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5D2B12E-C2B5-46D0-B204-3D0A7D19A208}" type="pres">
      <dgm:prSet presAssocID="{473C3F94-A7B3-4ED7-AFC4-896BAD5AC26A}" presName="spaceRect" presStyleCnt="0"/>
      <dgm:spPr/>
    </dgm:pt>
    <dgm:pt modelId="{CB13460E-E4B3-4AEF-AB4A-969197DBAFE0}" type="pres">
      <dgm:prSet presAssocID="{473C3F94-A7B3-4ED7-AFC4-896BAD5AC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EB9702-8FC5-4E30-A05E-E968F9D79EA8}" srcId="{E37B977E-175B-4D9D-AD9A-C587C940F66D}" destId="{2DCC394D-AF1E-4273-AFE6-F2B4FDB121F0}" srcOrd="2" destOrd="0" parTransId="{43B0793A-381F-4D74-ADAE-A4E3F4F09F0A}" sibTransId="{6E7CD79F-3D4E-4238-A7DF-D604D5AD8045}"/>
    <dgm:cxn modelId="{F79D0203-96DA-475D-B615-DCCB2F8A1977}" type="presOf" srcId="{473C3F94-A7B3-4ED7-AFC4-896BAD5AC26A}" destId="{CB13460E-E4B3-4AEF-AB4A-969197DBAFE0}" srcOrd="0" destOrd="0" presId="urn:microsoft.com/office/officeart/2018/2/layout/IconVerticalSolidList"/>
    <dgm:cxn modelId="{6149691F-E879-448E-B445-349BB5BB1894}" srcId="{E37B977E-175B-4D9D-AD9A-C587C940F66D}" destId="{C0A15A55-F057-4C91-906A-1F31CBC61032}" srcOrd="0" destOrd="0" parTransId="{7189A118-2809-4A63-B049-1161D6B6D8B3}" sibTransId="{F168B9D5-735E-452B-BBC2-42C755D73B75}"/>
    <dgm:cxn modelId="{B6A74F30-48ED-43D2-A115-3B112F68E171}" type="presOf" srcId="{2DCC394D-AF1E-4273-AFE6-F2B4FDB121F0}" destId="{9FDE2D0D-E77D-4477-9DC7-9F5C6D2C78CB}" srcOrd="0" destOrd="0" presId="urn:microsoft.com/office/officeart/2018/2/layout/IconVerticalSolidList"/>
    <dgm:cxn modelId="{77341F46-CD6A-4F02-900D-F45FB8B73473}" srcId="{E37B977E-175B-4D9D-AD9A-C587C940F66D}" destId="{473C3F94-A7B3-4ED7-AFC4-896BAD5AC26A}" srcOrd="3" destOrd="0" parTransId="{2B608837-E51C-4562-9E2D-78A948636316}" sibTransId="{DA59449B-9F0E-480E-9C77-E9D42E4B0787}"/>
    <dgm:cxn modelId="{CC6A816B-63C0-4883-BD33-9805EC0AEBEA}" type="presOf" srcId="{E37B977E-175B-4D9D-AD9A-C587C940F66D}" destId="{444139CE-326B-4065-AA94-D7388A229340}" srcOrd="0" destOrd="0" presId="urn:microsoft.com/office/officeart/2018/2/layout/IconVerticalSolidList"/>
    <dgm:cxn modelId="{085D1FBD-AAE5-461E-97AE-49B38FB6354A}" type="presOf" srcId="{9E939DB8-4C13-4126-89A7-D360A635F091}" destId="{44EE8F7F-274C-498D-8E53-B442582B2AC0}" srcOrd="0" destOrd="0" presId="urn:microsoft.com/office/officeart/2018/2/layout/IconVerticalSolidList"/>
    <dgm:cxn modelId="{32CAF5C4-5E0F-41B6-87FB-F00BCCD294F0}" srcId="{E37B977E-175B-4D9D-AD9A-C587C940F66D}" destId="{9E939DB8-4C13-4126-89A7-D360A635F091}" srcOrd="1" destOrd="0" parTransId="{FCB091E0-72D7-4245-8F3D-47BC8F4988DF}" sibTransId="{2921F286-6EBB-45EB-B9F9-AD54BC1A89C1}"/>
    <dgm:cxn modelId="{C25DC6EF-036F-4743-8C1C-7824841EC5D8}" type="presOf" srcId="{C0A15A55-F057-4C91-906A-1F31CBC61032}" destId="{52572A63-BA5C-45B0-AC09-F8BFA5569E48}" srcOrd="0" destOrd="0" presId="urn:microsoft.com/office/officeart/2018/2/layout/IconVerticalSolidList"/>
    <dgm:cxn modelId="{35167F4F-2D22-48F9-B315-5DCFC574F5A0}" type="presParOf" srcId="{444139CE-326B-4065-AA94-D7388A229340}" destId="{3E95EFD5-9050-4985-8543-15457CA8A364}" srcOrd="0" destOrd="0" presId="urn:microsoft.com/office/officeart/2018/2/layout/IconVerticalSolidList"/>
    <dgm:cxn modelId="{9EB7670E-5342-4713-A239-77828C9AF5F8}" type="presParOf" srcId="{3E95EFD5-9050-4985-8543-15457CA8A364}" destId="{0BD4748D-5CF6-4B05-A592-5E26B3F00A54}" srcOrd="0" destOrd="0" presId="urn:microsoft.com/office/officeart/2018/2/layout/IconVerticalSolidList"/>
    <dgm:cxn modelId="{19445D90-1EFF-402E-A0FB-AA44855E294A}" type="presParOf" srcId="{3E95EFD5-9050-4985-8543-15457CA8A364}" destId="{91C9E31F-D922-40C5-8BF3-474DDD5DB8F5}" srcOrd="1" destOrd="0" presId="urn:microsoft.com/office/officeart/2018/2/layout/IconVerticalSolidList"/>
    <dgm:cxn modelId="{A0177404-8267-4FD5-BECC-B814310C4B29}" type="presParOf" srcId="{3E95EFD5-9050-4985-8543-15457CA8A364}" destId="{A280D4E9-F530-4052-ADA4-857C1D035729}" srcOrd="2" destOrd="0" presId="urn:microsoft.com/office/officeart/2018/2/layout/IconVerticalSolidList"/>
    <dgm:cxn modelId="{D2ADD032-EC51-4674-9AD7-0FFE5BD91561}" type="presParOf" srcId="{3E95EFD5-9050-4985-8543-15457CA8A364}" destId="{52572A63-BA5C-45B0-AC09-F8BFA5569E48}" srcOrd="3" destOrd="0" presId="urn:microsoft.com/office/officeart/2018/2/layout/IconVerticalSolidList"/>
    <dgm:cxn modelId="{DBB5E539-4699-4388-BC17-EEB3B5400279}" type="presParOf" srcId="{444139CE-326B-4065-AA94-D7388A229340}" destId="{30247712-3D39-453B-BFF8-CFFA7E9BC308}" srcOrd="1" destOrd="0" presId="urn:microsoft.com/office/officeart/2018/2/layout/IconVerticalSolidList"/>
    <dgm:cxn modelId="{C93FDA55-C250-4F8E-A34F-90A413795D89}" type="presParOf" srcId="{444139CE-326B-4065-AA94-D7388A229340}" destId="{A216DA63-7895-4761-A1C6-552D3F0FCBE2}" srcOrd="2" destOrd="0" presId="urn:microsoft.com/office/officeart/2018/2/layout/IconVerticalSolidList"/>
    <dgm:cxn modelId="{F8B940BF-2249-43D0-A35E-255C3FE1525A}" type="presParOf" srcId="{A216DA63-7895-4761-A1C6-552D3F0FCBE2}" destId="{2124101C-5789-4108-8949-84837B70878D}" srcOrd="0" destOrd="0" presId="urn:microsoft.com/office/officeart/2018/2/layout/IconVerticalSolidList"/>
    <dgm:cxn modelId="{D1DFC0A2-4201-4005-AEC9-2E4069AF665B}" type="presParOf" srcId="{A216DA63-7895-4761-A1C6-552D3F0FCBE2}" destId="{BE7AE33B-B1DD-457A-907D-EA5F76278FBC}" srcOrd="1" destOrd="0" presId="urn:microsoft.com/office/officeart/2018/2/layout/IconVerticalSolidList"/>
    <dgm:cxn modelId="{E4E81B5F-8FFF-4D86-AD16-BF34DF2CB3BF}" type="presParOf" srcId="{A216DA63-7895-4761-A1C6-552D3F0FCBE2}" destId="{AD238AC2-DC90-4FC8-8266-DC5F64F79424}" srcOrd="2" destOrd="0" presId="urn:microsoft.com/office/officeart/2018/2/layout/IconVerticalSolidList"/>
    <dgm:cxn modelId="{322CC33A-91A0-460E-82D9-E21545221F93}" type="presParOf" srcId="{A216DA63-7895-4761-A1C6-552D3F0FCBE2}" destId="{44EE8F7F-274C-498D-8E53-B442582B2AC0}" srcOrd="3" destOrd="0" presId="urn:microsoft.com/office/officeart/2018/2/layout/IconVerticalSolidList"/>
    <dgm:cxn modelId="{B8C44AA5-CC7F-4BF4-BA0B-3E1C39B67294}" type="presParOf" srcId="{444139CE-326B-4065-AA94-D7388A229340}" destId="{5E2D9FA0-612A-45A7-9E60-3AF4DC0A7484}" srcOrd="3" destOrd="0" presId="urn:microsoft.com/office/officeart/2018/2/layout/IconVerticalSolidList"/>
    <dgm:cxn modelId="{3E741DAE-2D5C-4D47-ABA1-4FB7D42A2F44}" type="presParOf" srcId="{444139CE-326B-4065-AA94-D7388A229340}" destId="{1ADFE8A2-0AF4-4B02-834E-A77FA82C7537}" srcOrd="4" destOrd="0" presId="urn:microsoft.com/office/officeart/2018/2/layout/IconVerticalSolidList"/>
    <dgm:cxn modelId="{46064256-9BDC-4274-994C-2B1C2C40AB8C}" type="presParOf" srcId="{1ADFE8A2-0AF4-4B02-834E-A77FA82C7537}" destId="{C16CD3F7-7B30-41E4-BAC3-A9DE0EF89BD4}" srcOrd="0" destOrd="0" presId="urn:microsoft.com/office/officeart/2018/2/layout/IconVerticalSolidList"/>
    <dgm:cxn modelId="{CEA3AFCF-1A29-424B-B572-F06D46B0DCE1}" type="presParOf" srcId="{1ADFE8A2-0AF4-4B02-834E-A77FA82C7537}" destId="{58388FA9-DC5E-4213-83AA-1E26FDAD67A2}" srcOrd="1" destOrd="0" presId="urn:microsoft.com/office/officeart/2018/2/layout/IconVerticalSolidList"/>
    <dgm:cxn modelId="{DD4FA7B4-09AD-4EEE-85A2-183D1BCCFE61}" type="presParOf" srcId="{1ADFE8A2-0AF4-4B02-834E-A77FA82C7537}" destId="{B11C4F4A-3C64-4045-8A78-D092EB3E2DF6}" srcOrd="2" destOrd="0" presId="urn:microsoft.com/office/officeart/2018/2/layout/IconVerticalSolidList"/>
    <dgm:cxn modelId="{96A5FF0B-00F8-471A-A486-0971D0D1AB42}" type="presParOf" srcId="{1ADFE8A2-0AF4-4B02-834E-A77FA82C7537}" destId="{9FDE2D0D-E77D-4477-9DC7-9F5C6D2C78CB}" srcOrd="3" destOrd="0" presId="urn:microsoft.com/office/officeart/2018/2/layout/IconVerticalSolidList"/>
    <dgm:cxn modelId="{8E9AADA2-D00E-4CA6-8E77-2E7F3308455C}" type="presParOf" srcId="{444139CE-326B-4065-AA94-D7388A229340}" destId="{A7F18DD5-5EFB-421F-94C4-9B94F247DB53}" srcOrd="5" destOrd="0" presId="urn:microsoft.com/office/officeart/2018/2/layout/IconVerticalSolidList"/>
    <dgm:cxn modelId="{6B57DE45-621D-470A-BBB0-140F1A4A0CD6}" type="presParOf" srcId="{444139CE-326B-4065-AA94-D7388A229340}" destId="{0893F4BB-D707-4987-8F83-2E5BA5701369}" srcOrd="6" destOrd="0" presId="urn:microsoft.com/office/officeart/2018/2/layout/IconVerticalSolidList"/>
    <dgm:cxn modelId="{7C319EF1-E917-4FC6-B8F2-03CD5E71B564}" type="presParOf" srcId="{0893F4BB-D707-4987-8F83-2E5BA5701369}" destId="{CAC86CA0-D820-4517-AEA1-7EB320ED42B8}" srcOrd="0" destOrd="0" presId="urn:microsoft.com/office/officeart/2018/2/layout/IconVerticalSolidList"/>
    <dgm:cxn modelId="{2FF980AC-B9CC-44F1-ABD9-809429291CD3}" type="presParOf" srcId="{0893F4BB-D707-4987-8F83-2E5BA5701369}" destId="{AE3F2722-9BCC-42CC-85FE-D5EF0F853EE0}" srcOrd="1" destOrd="0" presId="urn:microsoft.com/office/officeart/2018/2/layout/IconVerticalSolidList"/>
    <dgm:cxn modelId="{A808D75B-A125-4CC1-B2B5-519C8B498DFE}" type="presParOf" srcId="{0893F4BB-D707-4987-8F83-2E5BA5701369}" destId="{45D2B12E-C2B5-46D0-B204-3D0A7D19A208}" srcOrd="2" destOrd="0" presId="urn:microsoft.com/office/officeart/2018/2/layout/IconVerticalSolidList"/>
    <dgm:cxn modelId="{0F899AD2-B822-4B4F-AFBB-01840073BCC6}" type="presParOf" srcId="{0893F4BB-D707-4987-8F83-2E5BA5701369}" destId="{CB13460E-E4B3-4AEF-AB4A-969197DBA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b="1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b="1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b="1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b="1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1">
            <a:lumMod val="40000"/>
            <a:lumOff val="60000"/>
          </a:schemeClr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1">
            <a:lumMod val="40000"/>
            <a:lumOff val="60000"/>
          </a:schemeClr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1">
            <a:lumMod val="40000"/>
            <a:lumOff val="60000"/>
          </a:schemeClr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1">
            <a:lumMod val="40000"/>
            <a:lumOff val="60000"/>
          </a:schemeClr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1">
            <a:lumMod val="40000"/>
            <a:lumOff val="60000"/>
          </a:schemeClr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1">
            <a:lumMod val="40000"/>
            <a:lumOff val="60000"/>
          </a:schemeClr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1">
            <a:lumMod val="40000"/>
            <a:lumOff val="60000"/>
          </a:schemeClr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1">
            <a:lumMod val="40000"/>
            <a:lumOff val="60000"/>
          </a:schemeClr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>
        <a:solidFill>
          <a:schemeClr val="accent1">
            <a:lumMod val="40000"/>
            <a:lumOff val="60000"/>
          </a:schemeClr>
        </a:solidFill>
      </dgm:spPr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>
        <a:solidFill>
          <a:schemeClr val="accent1">
            <a:lumMod val="40000"/>
            <a:lumOff val="60000"/>
          </a:schemeClr>
        </a:solidFill>
      </dgm:spPr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>
        <a:solidFill>
          <a:schemeClr val="accent1">
            <a:lumMod val="40000"/>
            <a:lumOff val="60000"/>
          </a:schemeClr>
        </a:solidFill>
      </dgm:spPr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>
        <a:solidFill>
          <a:schemeClr val="accent1">
            <a:lumMod val="40000"/>
            <a:lumOff val="60000"/>
          </a:schemeClr>
        </a:solidFill>
      </dgm:spPr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>
        <a:solidFill>
          <a:schemeClr val="accent1">
            <a:lumMod val="40000"/>
            <a:lumOff val="60000"/>
          </a:schemeClr>
        </a:solidFill>
      </dgm:spPr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>
        <a:solidFill>
          <a:schemeClr val="accent1">
            <a:lumMod val="40000"/>
            <a:lumOff val="60000"/>
          </a:schemeClr>
        </a:solidFill>
      </dgm:spPr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>
        <a:solidFill>
          <a:schemeClr val="accent1">
            <a:lumMod val="40000"/>
            <a:lumOff val="60000"/>
          </a:schemeClr>
        </a:solidFill>
      </dgm:spPr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729744-38AF-1C40-A798-3D5ED8710FC3}" type="pres">
      <dgm:prSet presAssocID="{F784A737-D199-2440-8754-01ADA46C0E99}" presName="hierRoot1" presStyleCnt="0"/>
      <dgm:spPr/>
    </dgm:pt>
    <dgm:pt modelId="{39D734D9-99FB-B14E-A8DF-558C1042020D}" type="pres">
      <dgm:prSet presAssocID="{F784A737-D199-2440-8754-01ADA46C0E99}" presName="composite" presStyleCnt="0"/>
      <dgm:spPr/>
    </dgm:pt>
    <dgm:pt modelId="{8FBFE5FD-AE2E-7748-9C40-E9299BE966C8}" type="pres">
      <dgm:prSet presAssocID="{F784A737-D199-2440-8754-01ADA46C0E99}" presName="background" presStyleLbl="node0" presStyleIdx="0" presStyleCnt="2"/>
      <dgm:spPr/>
    </dgm:pt>
    <dgm:pt modelId="{C711E8D6-2211-A246-AE84-04CE213B7747}" type="pres">
      <dgm:prSet presAssocID="{F784A737-D199-2440-8754-01ADA46C0E99}" presName="text" presStyleLbl="fgAcc0" presStyleIdx="0" presStyleCnt="2">
        <dgm:presLayoutVars>
          <dgm:chPref val="3"/>
        </dgm:presLayoutVars>
      </dgm:prSet>
      <dgm:spPr/>
    </dgm:pt>
    <dgm:pt modelId="{1A85A81E-FA8F-9F4A-8B8B-5344474CC5F7}" type="pres">
      <dgm:prSet presAssocID="{F784A737-D199-2440-8754-01ADA46C0E99}" presName="hierChild2" presStyleCnt="0"/>
      <dgm:spPr/>
    </dgm:pt>
    <dgm:pt modelId="{C2FDAA31-1D0F-C548-9E1F-E039A880A46B}" type="pres">
      <dgm:prSet presAssocID="{42815E87-1F19-BC4E-A1F7-340972A14D9A}" presName="Name10" presStyleLbl="parChTrans1D2" presStyleIdx="0" presStyleCnt="6"/>
      <dgm:spPr/>
    </dgm:pt>
    <dgm:pt modelId="{784DCB38-F75B-1142-869A-3C5090A4C889}" type="pres">
      <dgm:prSet presAssocID="{93D7B672-0D2B-1F44-9606-B039C41AA534}" presName="hierRoot2" presStyleCnt="0"/>
      <dgm:spPr/>
    </dgm:pt>
    <dgm:pt modelId="{D1998335-C53C-9649-8E15-89B092A4A0EA}" type="pres">
      <dgm:prSet presAssocID="{93D7B672-0D2B-1F44-9606-B039C41AA534}" presName="composite2" presStyleCnt="0"/>
      <dgm:spPr/>
    </dgm:pt>
    <dgm:pt modelId="{521A82C4-94B6-9549-BEB4-8ED1493EE4BD}" type="pres">
      <dgm:prSet presAssocID="{93D7B672-0D2B-1F44-9606-B039C41AA534}" presName="background2" presStyleLbl="node2" presStyleIdx="0" presStyleCnt="6"/>
      <dgm:spPr/>
    </dgm:pt>
    <dgm:pt modelId="{8AC9C6FF-21E1-8141-9B9D-60C71C2FDDDD}" type="pres">
      <dgm:prSet presAssocID="{93D7B672-0D2B-1F44-9606-B039C41AA534}" presName="text2" presStyleLbl="fgAcc2" presStyleIdx="0" presStyleCnt="6">
        <dgm:presLayoutVars>
          <dgm:chPref val="3"/>
        </dgm:presLayoutVars>
      </dgm:prSet>
      <dgm:spPr/>
    </dgm:pt>
    <dgm:pt modelId="{58398568-DCDD-DC42-AC7C-589378A5207E}" type="pres">
      <dgm:prSet presAssocID="{93D7B672-0D2B-1F44-9606-B039C41AA534}" presName="hierChild3" presStyleCnt="0"/>
      <dgm:spPr/>
    </dgm:pt>
    <dgm:pt modelId="{5C0F888D-EA21-D748-A0C6-57A1069FC324}" type="pres">
      <dgm:prSet presAssocID="{7A048717-0F4A-C54D-B3A8-449EDB86A935}" presName="Name17" presStyleLbl="parChTrans1D3" presStyleIdx="0" presStyleCnt="7"/>
      <dgm:spPr/>
    </dgm:pt>
    <dgm:pt modelId="{30527272-BB2D-3646-8747-3CE8A8A3EA93}" type="pres">
      <dgm:prSet presAssocID="{2D8FFAA7-0FFC-6B44-B264-B957CD254936}" presName="hierRoot3" presStyleCnt="0"/>
      <dgm:spPr/>
    </dgm:pt>
    <dgm:pt modelId="{AFC58678-0FE0-974C-A888-35FA21B38767}" type="pres">
      <dgm:prSet presAssocID="{2D8FFAA7-0FFC-6B44-B264-B957CD254936}" presName="composite3" presStyleCnt="0"/>
      <dgm:spPr/>
    </dgm:pt>
    <dgm:pt modelId="{4431D4C8-7701-284A-B54A-6AB8D8B9DED6}" type="pres">
      <dgm:prSet presAssocID="{2D8FFAA7-0FFC-6B44-B264-B957CD254936}" presName="background3" presStyleLbl="node3" presStyleIdx="0" presStyleCnt="7"/>
      <dgm:spPr/>
    </dgm:pt>
    <dgm:pt modelId="{015968AC-7A84-A842-86C6-35DC617966A5}" type="pres">
      <dgm:prSet presAssocID="{2D8FFAA7-0FFC-6B44-B264-B957CD254936}" presName="text3" presStyleLbl="fgAcc3" presStyleIdx="0" presStyleCnt="7">
        <dgm:presLayoutVars>
          <dgm:chPref val="3"/>
        </dgm:presLayoutVars>
      </dgm:prSet>
      <dgm:spPr/>
    </dgm:pt>
    <dgm:pt modelId="{811769A0-9F88-254F-BA36-52BFD57F1625}" type="pres">
      <dgm:prSet presAssocID="{2D8FFAA7-0FFC-6B44-B264-B957CD254936}" presName="hierChild4" presStyleCnt="0"/>
      <dgm:spPr/>
    </dgm:pt>
    <dgm:pt modelId="{866DA054-51AB-E849-8124-5AEE4B029D08}" type="pres">
      <dgm:prSet presAssocID="{A3404747-0338-E046-9E80-0A7EE7F53A2E}" presName="Name17" presStyleLbl="parChTrans1D3" presStyleIdx="1" presStyleCnt="7"/>
      <dgm:spPr/>
    </dgm:pt>
    <dgm:pt modelId="{58FD496A-BD90-4148-9AF9-7591884C5A93}" type="pres">
      <dgm:prSet presAssocID="{4C8A333A-08ED-9640-8682-8C19C5208A09}" presName="hierRoot3" presStyleCnt="0"/>
      <dgm:spPr/>
    </dgm:pt>
    <dgm:pt modelId="{0F37FDA6-FCE1-B148-AD4A-B0BECDF304B1}" type="pres">
      <dgm:prSet presAssocID="{4C8A333A-08ED-9640-8682-8C19C5208A09}" presName="composite3" presStyleCnt="0"/>
      <dgm:spPr/>
    </dgm:pt>
    <dgm:pt modelId="{AD0707E7-7BE6-D24A-847D-A9B3BAF9356B}" type="pres">
      <dgm:prSet presAssocID="{4C8A333A-08ED-9640-8682-8C19C5208A09}" presName="background3" presStyleLbl="node3" presStyleIdx="1" presStyleCnt="7"/>
      <dgm:spPr/>
    </dgm:pt>
    <dgm:pt modelId="{79A13604-89E9-CD43-A382-C0B98DD460BF}" type="pres">
      <dgm:prSet presAssocID="{4C8A333A-08ED-9640-8682-8C19C5208A09}" presName="text3" presStyleLbl="fgAcc3" presStyleIdx="1" presStyleCnt="7">
        <dgm:presLayoutVars>
          <dgm:chPref val="3"/>
        </dgm:presLayoutVars>
      </dgm:prSet>
      <dgm:spPr/>
    </dgm:pt>
    <dgm:pt modelId="{BCE6A845-DA90-DC42-90C5-E7BFA663E058}" type="pres">
      <dgm:prSet presAssocID="{4C8A333A-08ED-9640-8682-8C19C5208A09}" presName="hierChild4" presStyleCnt="0"/>
      <dgm:spPr/>
    </dgm:pt>
    <dgm:pt modelId="{380CC993-E684-8B44-88D9-6D5FDFC9FFDB}" type="pres">
      <dgm:prSet presAssocID="{735CA886-F237-9A47-B9C4-E86AFA623528}" presName="Name10" presStyleLbl="parChTrans1D2" presStyleIdx="1" presStyleCnt="6"/>
      <dgm:spPr/>
    </dgm:pt>
    <dgm:pt modelId="{280FFD96-3D5F-FF46-9757-0C26A6DF2B86}" type="pres">
      <dgm:prSet presAssocID="{67F793D2-CAAC-E447-9656-B73AB2B6DACA}" presName="hierRoot2" presStyleCnt="0"/>
      <dgm:spPr/>
    </dgm:pt>
    <dgm:pt modelId="{3B691C4D-DFA3-574C-AAB3-2D268664EECE}" type="pres">
      <dgm:prSet presAssocID="{67F793D2-CAAC-E447-9656-B73AB2B6DACA}" presName="composite2" presStyleCnt="0"/>
      <dgm:spPr/>
    </dgm:pt>
    <dgm:pt modelId="{4FB0776D-2BF6-1D4A-8803-921F732D68D3}" type="pres">
      <dgm:prSet presAssocID="{67F793D2-CAAC-E447-9656-B73AB2B6DACA}" presName="background2" presStyleLbl="node2" presStyleIdx="1" presStyleCnt="6"/>
      <dgm:spPr/>
    </dgm:pt>
    <dgm:pt modelId="{EC653148-A9AB-D540-8515-D15B63A8F9FD}" type="pres">
      <dgm:prSet presAssocID="{67F793D2-CAAC-E447-9656-B73AB2B6DACA}" presName="text2" presStyleLbl="fgAcc2" presStyleIdx="1" presStyleCnt="6">
        <dgm:presLayoutVars>
          <dgm:chPref val="3"/>
        </dgm:presLayoutVars>
      </dgm:prSet>
      <dgm:spPr/>
    </dgm:pt>
    <dgm:pt modelId="{A85A3510-24B5-2340-8298-249236213232}" type="pres">
      <dgm:prSet presAssocID="{67F793D2-CAAC-E447-9656-B73AB2B6DACA}" presName="hierChild3" presStyleCnt="0"/>
      <dgm:spPr/>
    </dgm:pt>
    <dgm:pt modelId="{1365C559-BF23-8E47-B5C2-B96355F703FC}" type="pres">
      <dgm:prSet presAssocID="{D8968897-74C7-044C-920E-423C29823555}" presName="Name17" presStyleLbl="parChTrans1D3" presStyleIdx="2" presStyleCnt="7"/>
      <dgm:spPr/>
    </dgm:pt>
    <dgm:pt modelId="{754D5B74-B075-FE42-8DCA-815F700C931D}" type="pres">
      <dgm:prSet presAssocID="{2C7CB65C-F455-304E-83AE-2CE7BCEE06D5}" presName="hierRoot3" presStyleCnt="0"/>
      <dgm:spPr/>
    </dgm:pt>
    <dgm:pt modelId="{C43D6726-D581-D448-A688-4AD3137C731D}" type="pres">
      <dgm:prSet presAssocID="{2C7CB65C-F455-304E-83AE-2CE7BCEE06D5}" presName="composite3" presStyleCnt="0"/>
      <dgm:spPr/>
    </dgm:pt>
    <dgm:pt modelId="{37968ED4-2BBD-8A49-8A56-18998BCC75A6}" type="pres">
      <dgm:prSet presAssocID="{2C7CB65C-F455-304E-83AE-2CE7BCEE06D5}" presName="background3" presStyleLbl="node3" presStyleIdx="2" presStyleCnt="7"/>
      <dgm:spPr/>
    </dgm:pt>
    <dgm:pt modelId="{610BD35A-42B9-874E-9770-276CBB0DFD09}" type="pres">
      <dgm:prSet presAssocID="{2C7CB65C-F455-304E-83AE-2CE7BCEE06D5}" presName="text3" presStyleLbl="fgAcc3" presStyleIdx="2" presStyleCnt="7">
        <dgm:presLayoutVars>
          <dgm:chPref val="3"/>
        </dgm:presLayoutVars>
      </dgm:prSet>
      <dgm:spPr/>
    </dgm:pt>
    <dgm:pt modelId="{9DD16ACC-113C-E348-AA0E-0DFE73303CD6}" type="pres">
      <dgm:prSet presAssocID="{2C7CB65C-F455-304E-83AE-2CE7BCEE06D5}" presName="hierChild4" presStyleCnt="0"/>
      <dgm:spPr/>
    </dgm:pt>
    <dgm:pt modelId="{1A2D12AC-F955-6C48-90C4-E1B9482D8946}" type="pres">
      <dgm:prSet presAssocID="{63424DA6-F4B0-A149-8C2E-73822EA13E67}" presName="Name17" presStyleLbl="parChTrans1D3" presStyleIdx="3" presStyleCnt="7"/>
      <dgm:spPr/>
    </dgm:pt>
    <dgm:pt modelId="{F5EA402E-9FF2-CE41-93A0-462B1B1FC262}" type="pres">
      <dgm:prSet presAssocID="{07E64659-22B6-B448-8BF0-B2ED428B6A16}" presName="hierRoot3" presStyleCnt="0"/>
      <dgm:spPr/>
    </dgm:pt>
    <dgm:pt modelId="{B8682462-8DC4-ED40-A689-CBFB915E6335}" type="pres">
      <dgm:prSet presAssocID="{07E64659-22B6-B448-8BF0-B2ED428B6A16}" presName="composite3" presStyleCnt="0"/>
      <dgm:spPr/>
    </dgm:pt>
    <dgm:pt modelId="{FAF2EB4C-B895-1E4A-A99C-9493CADC9CF1}" type="pres">
      <dgm:prSet presAssocID="{07E64659-22B6-B448-8BF0-B2ED428B6A16}" presName="background3" presStyleLbl="node3" presStyleIdx="3" presStyleCnt="7"/>
      <dgm:spPr/>
    </dgm:pt>
    <dgm:pt modelId="{8E04E224-F559-C44B-AF9B-939652A83004}" type="pres">
      <dgm:prSet presAssocID="{07E64659-22B6-B448-8BF0-B2ED428B6A16}" presName="text3" presStyleLbl="fgAcc3" presStyleIdx="3" presStyleCnt="7">
        <dgm:presLayoutVars>
          <dgm:chPref val="3"/>
        </dgm:presLayoutVars>
      </dgm:prSet>
      <dgm:spPr/>
    </dgm:pt>
    <dgm:pt modelId="{7FC74BA4-AEEA-D34D-AB34-89C67982D8BF}" type="pres">
      <dgm:prSet presAssocID="{07E64659-22B6-B448-8BF0-B2ED428B6A16}" presName="hierChild4" presStyleCnt="0"/>
      <dgm:spPr/>
    </dgm:pt>
    <dgm:pt modelId="{D5432668-ED1D-334F-AB99-2BB3AF8CDE26}" type="pres">
      <dgm:prSet presAssocID="{3242BE83-73BC-1C48-BE3B-CE1ADBDB8B9C}" presName="Name10" presStyleLbl="parChTrans1D2" presStyleIdx="2" presStyleCnt="6"/>
      <dgm:spPr/>
    </dgm:pt>
    <dgm:pt modelId="{CCD7EFC6-905A-D840-A1E2-3F4A44A593A5}" type="pres">
      <dgm:prSet presAssocID="{EC560979-7273-2B4B-895A-729F2BBD6427}" presName="hierRoot2" presStyleCnt="0"/>
      <dgm:spPr/>
    </dgm:pt>
    <dgm:pt modelId="{1C852EA0-536E-6D48-B872-91ACCFA60486}" type="pres">
      <dgm:prSet presAssocID="{EC560979-7273-2B4B-895A-729F2BBD6427}" presName="composite2" presStyleCnt="0"/>
      <dgm:spPr/>
    </dgm:pt>
    <dgm:pt modelId="{C0458005-87E8-3843-AA71-2A3C1684604C}" type="pres">
      <dgm:prSet presAssocID="{EC560979-7273-2B4B-895A-729F2BBD6427}" presName="background2" presStyleLbl="node2" presStyleIdx="2" presStyleCnt="6"/>
      <dgm:spPr/>
    </dgm:pt>
    <dgm:pt modelId="{9523CB57-5202-E94E-AF8C-AFA4C599D608}" type="pres">
      <dgm:prSet presAssocID="{EC560979-7273-2B4B-895A-729F2BBD6427}" presName="text2" presStyleLbl="fgAcc2" presStyleIdx="2" presStyleCnt="6">
        <dgm:presLayoutVars>
          <dgm:chPref val="3"/>
        </dgm:presLayoutVars>
      </dgm:prSet>
      <dgm:spPr/>
    </dgm:pt>
    <dgm:pt modelId="{10C5AFDB-7421-B84A-9B6B-27487752BB75}" type="pres">
      <dgm:prSet presAssocID="{EC560979-7273-2B4B-895A-729F2BBD6427}" presName="hierChild3" presStyleCnt="0"/>
      <dgm:spPr/>
    </dgm:pt>
    <dgm:pt modelId="{F41F9A7C-11CD-BF46-B802-7A68DE8C0889}" type="pres">
      <dgm:prSet presAssocID="{DB7663D7-4004-344B-9372-1B58828A7730}" presName="Name17" presStyleLbl="parChTrans1D3" presStyleIdx="4" presStyleCnt="7"/>
      <dgm:spPr/>
    </dgm:pt>
    <dgm:pt modelId="{525D8C63-166B-7C4D-BEE4-B5687D9F6BAC}" type="pres">
      <dgm:prSet presAssocID="{C07665E6-F031-E242-9A7C-C04F4205668C}" presName="hierRoot3" presStyleCnt="0"/>
      <dgm:spPr/>
    </dgm:pt>
    <dgm:pt modelId="{A4131AB8-170B-994E-8326-788C78F89C48}" type="pres">
      <dgm:prSet presAssocID="{C07665E6-F031-E242-9A7C-C04F4205668C}" presName="composite3" presStyleCnt="0"/>
      <dgm:spPr/>
    </dgm:pt>
    <dgm:pt modelId="{F89AE440-B51A-B84C-BAD1-4719BC7DED67}" type="pres">
      <dgm:prSet presAssocID="{C07665E6-F031-E242-9A7C-C04F4205668C}" presName="background3" presStyleLbl="node3" presStyleIdx="4" presStyleCnt="7"/>
      <dgm:spPr/>
    </dgm:pt>
    <dgm:pt modelId="{8AD95C22-CF06-EF42-B1FE-44DC60699E45}" type="pres">
      <dgm:prSet presAssocID="{C07665E6-F031-E242-9A7C-C04F4205668C}" presName="text3" presStyleLbl="fgAcc3" presStyleIdx="4" presStyleCnt="7">
        <dgm:presLayoutVars>
          <dgm:chPref val="3"/>
        </dgm:presLayoutVars>
      </dgm:prSet>
      <dgm:spPr/>
    </dgm:pt>
    <dgm:pt modelId="{F8A52C01-CF7E-6248-91A8-2E188B1B71D9}" type="pres">
      <dgm:prSet presAssocID="{C07665E6-F031-E242-9A7C-C04F4205668C}" presName="hierChild4" presStyleCnt="0"/>
      <dgm:spPr/>
    </dgm:pt>
    <dgm:pt modelId="{9F726B33-8568-5543-A277-7EC736D79D9F}" type="pres">
      <dgm:prSet presAssocID="{D6AB03DB-8479-8F4C-ACD6-56723AEE88B7}" presName="hierRoot1" presStyleCnt="0"/>
      <dgm:spPr/>
    </dgm:pt>
    <dgm:pt modelId="{7CAFC07B-9800-3E46-9D2B-0E4E3A24E1DE}" type="pres">
      <dgm:prSet presAssocID="{D6AB03DB-8479-8F4C-ACD6-56723AEE88B7}" presName="composite" presStyleCnt="0"/>
      <dgm:spPr/>
    </dgm:pt>
    <dgm:pt modelId="{793A0EA4-C879-E847-BC44-B408BB87EE9B}" type="pres">
      <dgm:prSet presAssocID="{D6AB03DB-8479-8F4C-ACD6-56723AEE88B7}" presName="background" presStyleLbl="node0" presStyleIdx="1" presStyleCnt="2"/>
      <dgm:spPr/>
    </dgm:pt>
    <dgm:pt modelId="{E1C5DB22-49BA-1B4B-9DCD-5CDB82E01C1A}" type="pres">
      <dgm:prSet presAssocID="{D6AB03DB-8479-8F4C-ACD6-56723AEE88B7}" presName="text" presStyleLbl="fgAcc0" presStyleIdx="1" presStyleCnt="2">
        <dgm:presLayoutVars>
          <dgm:chPref val="3"/>
        </dgm:presLayoutVars>
      </dgm:prSet>
      <dgm:spPr/>
    </dgm:pt>
    <dgm:pt modelId="{9D81702B-3B00-CC47-A4B7-A67E4BDD9636}" type="pres">
      <dgm:prSet presAssocID="{D6AB03DB-8479-8F4C-ACD6-56723AEE88B7}" presName="hierChild2" presStyleCnt="0"/>
      <dgm:spPr/>
    </dgm:pt>
    <dgm:pt modelId="{779066DB-A773-5E47-9693-824B5F17FC1D}" type="pres">
      <dgm:prSet presAssocID="{9214CEC7-A747-1B44-AB09-5A60E74D9D6C}" presName="Name10" presStyleLbl="parChTrans1D2" presStyleIdx="3" presStyleCnt="6"/>
      <dgm:spPr/>
    </dgm:pt>
    <dgm:pt modelId="{DCDD7D41-1BFD-224B-9B8F-5C6CB9D72E3F}" type="pres">
      <dgm:prSet presAssocID="{0D36DD6A-1A6A-C84B-80C2-2D9DEC961618}" presName="hierRoot2" presStyleCnt="0"/>
      <dgm:spPr/>
    </dgm:pt>
    <dgm:pt modelId="{9C89326F-BA2A-6349-B33B-A9A82931A329}" type="pres">
      <dgm:prSet presAssocID="{0D36DD6A-1A6A-C84B-80C2-2D9DEC961618}" presName="composite2" presStyleCnt="0"/>
      <dgm:spPr/>
    </dgm:pt>
    <dgm:pt modelId="{FBD06BAA-179E-074B-A5B8-4A5E12FFC0ED}" type="pres">
      <dgm:prSet presAssocID="{0D36DD6A-1A6A-C84B-80C2-2D9DEC961618}" presName="background2" presStyleLbl="node2" presStyleIdx="3" presStyleCnt="6"/>
      <dgm:spPr/>
    </dgm:pt>
    <dgm:pt modelId="{F76AE202-319B-6047-B2D7-72EF5488EFF3}" type="pres">
      <dgm:prSet presAssocID="{0D36DD6A-1A6A-C84B-80C2-2D9DEC961618}" presName="text2" presStyleLbl="fgAcc2" presStyleIdx="3" presStyleCnt="6">
        <dgm:presLayoutVars>
          <dgm:chPref val="3"/>
        </dgm:presLayoutVars>
      </dgm:prSet>
      <dgm:spPr/>
    </dgm:pt>
    <dgm:pt modelId="{3DCFF066-57B5-3749-A44A-5CA3297B2B89}" type="pres">
      <dgm:prSet presAssocID="{0D36DD6A-1A6A-C84B-80C2-2D9DEC961618}" presName="hierChild3" presStyleCnt="0"/>
      <dgm:spPr/>
    </dgm:pt>
    <dgm:pt modelId="{21FD4DDC-7ABE-994B-AB37-B6800EF12A34}" type="pres">
      <dgm:prSet presAssocID="{607E0425-958C-E143-9E99-EDD52273A544}" presName="Name17" presStyleLbl="parChTrans1D3" presStyleIdx="5" presStyleCnt="7"/>
      <dgm:spPr/>
    </dgm:pt>
    <dgm:pt modelId="{8E269AE7-A6BC-5449-A278-EA9E2D9D00B3}" type="pres">
      <dgm:prSet presAssocID="{4E3F355B-97EE-D64E-AFB2-3E12FC420123}" presName="hierRoot3" presStyleCnt="0"/>
      <dgm:spPr/>
    </dgm:pt>
    <dgm:pt modelId="{46BFE81F-EF31-9149-AE6D-32572679B69D}" type="pres">
      <dgm:prSet presAssocID="{4E3F355B-97EE-D64E-AFB2-3E12FC420123}" presName="composite3" presStyleCnt="0"/>
      <dgm:spPr/>
    </dgm:pt>
    <dgm:pt modelId="{837837A0-A3E6-6D4A-AFD8-BD56F3EB7D41}" type="pres">
      <dgm:prSet presAssocID="{4E3F355B-97EE-D64E-AFB2-3E12FC420123}" presName="background3" presStyleLbl="node3" presStyleIdx="5" presStyleCnt="7"/>
      <dgm:spPr/>
    </dgm:pt>
    <dgm:pt modelId="{4705348A-96A3-CF4A-83FB-42197B6CAC77}" type="pres">
      <dgm:prSet presAssocID="{4E3F355B-97EE-D64E-AFB2-3E12FC420123}" presName="text3" presStyleLbl="fgAcc3" presStyleIdx="5" presStyleCnt="7">
        <dgm:presLayoutVars>
          <dgm:chPref val="3"/>
        </dgm:presLayoutVars>
      </dgm:prSet>
      <dgm:spPr/>
    </dgm:pt>
    <dgm:pt modelId="{B26935D4-9910-7B4E-8509-0979E5E7F4E7}" type="pres">
      <dgm:prSet presAssocID="{4E3F355B-97EE-D64E-AFB2-3E12FC420123}" presName="hierChild4" presStyleCnt="0"/>
      <dgm:spPr/>
    </dgm:pt>
    <dgm:pt modelId="{CCAF185C-0213-C94A-9E9B-C565EB2FA93B}" type="pres">
      <dgm:prSet presAssocID="{A797B232-E573-1943-BF91-CFA93C4A3674}" presName="Name23" presStyleLbl="parChTrans1D4" presStyleIdx="0" presStyleCnt="4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0" presStyleCnt="4"/>
      <dgm:spPr/>
    </dgm:pt>
    <dgm:pt modelId="{42606C63-2479-0040-92A8-5239C154653E}" type="pres">
      <dgm:prSet presAssocID="{E9E19FC5-E799-414E-B5BD-09F066403E15}" presName="text4" presStyleLbl="fgAcc4" presStyleIdx="0" presStyleCnt="4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1" presStyleCnt="4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1" presStyleCnt="4"/>
      <dgm:spPr/>
    </dgm:pt>
    <dgm:pt modelId="{6A996FBA-89CF-5943-9BE9-BC990DC38910}" type="pres">
      <dgm:prSet presAssocID="{8346D83B-E427-DC44-BE3C-3B58D509C1BC}" presName="text4" presStyleLbl="fgAcc4" presStyleIdx="1" presStyleCnt="4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2" presStyleCnt="4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2" presStyleCnt="4"/>
      <dgm:spPr/>
    </dgm:pt>
    <dgm:pt modelId="{D6B00681-75B9-E048-8F8D-5B5F9FC1C1C0}" type="pres">
      <dgm:prSet presAssocID="{227CA099-327D-B84B-81D9-2BF0859F1F83}" presName="text4" presStyleLbl="fgAcc4" presStyleIdx="2" presStyleCnt="4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3" presStyleCnt="4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3" presStyleCnt="4"/>
      <dgm:spPr/>
    </dgm:pt>
    <dgm:pt modelId="{2FBCEDB8-E872-D842-8A78-E0E06A3F0899}" type="pres">
      <dgm:prSet presAssocID="{58E22161-2D7F-5E4E-A6D7-47555DB63968}" presName="text4" presStyleLbl="fgAcc4" presStyleIdx="3" presStyleCnt="4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B783B66E-60A9-C540-942A-C34254B49E12}" type="pres">
      <dgm:prSet presAssocID="{A743660A-DE4E-7743-8E33-A414A198BA2F}" presName="Name17" presStyleLbl="parChTrans1D3" presStyleIdx="6" presStyleCnt="7"/>
      <dgm:spPr/>
    </dgm:pt>
    <dgm:pt modelId="{A8CA1F60-DC6E-1C43-8508-8B5A29329890}" type="pres">
      <dgm:prSet presAssocID="{CDCB14CF-5567-DD4A-818C-5C449CA98C24}" presName="hierRoot3" presStyleCnt="0"/>
      <dgm:spPr/>
    </dgm:pt>
    <dgm:pt modelId="{0246927B-F1D6-8D44-A3C8-6C24331EAF53}" type="pres">
      <dgm:prSet presAssocID="{CDCB14CF-5567-DD4A-818C-5C449CA98C24}" presName="composite3" presStyleCnt="0"/>
      <dgm:spPr/>
    </dgm:pt>
    <dgm:pt modelId="{7387BA0D-F907-0941-8DD9-28F6549D54E0}" type="pres">
      <dgm:prSet presAssocID="{CDCB14CF-5567-DD4A-818C-5C449CA98C24}" presName="background3" presStyleLbl="node3" presStyleIdx="6" presStyleCnt="7"/>
      <dgm:spPr/>
    </dgm:pt>
    <dgm:pt modelId="{BADB2EED-4B0B-5847-A42C-82E57A3AE0E0}" type="pres">
      <dgm:prSet presAssocID="{CDCB14CF-5567-DD4A-818C-5C449CA98C24}" presName="text3" presStyleLbl="fgAcc3" presStyleIdx="6" presStyleCnt="7">
        <dgm:presLayoutVars>
          <dgm:chPref val="3"/>
        </dgm:presLayoutVars>
      </dgm:prSet>
      <dgm:spPr/>
    </dgm:pt>
    <dgm:pt modelId="{87737320-CAC4-C045-B6EA-BA255E8F6013}" type="pres">
      <dgm:prSet presAssocID="{CDCB14CF-5567-DD4A-818C-5C449CA98C24}" presName="hierChild4" presStyleCnt="0"/>
      <dgm:spPr/>
    </dgm:pt>
    <dgm:pt modelId="{EE32CA0C-397E-6447-A521-F6351BEC8C6A}" type="pres">
      <dgm:prSet presAssocID="{D8AD0DCE-91C1-C34C-8756-3689FB7D29F6}" presName="Name10" presStyleLbl="parChTrans1D2" presStyleIdx="4" presStyleCnt="6"/>
      <dgm:spPr/>
    </dgm:pt>
    <dgm:pt modelId="{266692D6-18FA-1D48-91A8-5E9253341C3F}" type="pres">
      <dgm:prSet presAssocID="{CD891B58-5BBB-7840-8A97-42BEE51BABE1}" presName="hierRoot2" presStyleCnt="0"/>
      <dgm:spPr/>
    </dgm:pt>
    <dgm:pt modelId="{A7D2D744-27EC-014C-9567-28732D5C9AE3}" type="pres">
      <dgm:prSet presAssocID="{CD891B58-5BBB-7840-8A97-42BEE51BABE1}" presName="composite2" presStyleCnt="0"/>
      <dgm:spPr/>
    </dgm:pt>
    <dgm:pt modelId="{9F69648F-698F-D242-877A-6F1CD15AE67D}" type="pres">
      <dgm:prSet presAssocID="{CD891B58-5BBB-7840-8A97-42BEE51BABE1}" presName="background2" presStyleLbl="node2" presStyleIdx="4" presStyleCnt="6"/>
      <dgm:spPr/>
    </dgm:pt>
    <dgm:pt modelId="{3BC5B91F-93AF-7F46-ACF0-A8BE030875E0}" type="pres">
      <dgm:prSet presAssocID="{CD891B58-5BBB-7840-8A97-42BEE51BABE1}" presName="text2" presStyleLbl="fgAcc2" presStyleIdx="4" presStyleCnt="6">
        <dgm:presLayoutVars>
          <dgm:chPref val="3"/>
        </dgm:presLayoutVars>
      </dgm:prSet>
      <dgm:spPr/>
    </dgm:pt>
    <dgm:pt modelId="{75B622A7-F04D-3E4F-A6CF-73B9A67BA24F}" type="pres">
      <dgm:prSet presAssocID="{CD891B58-5BBB-7840-8A97-42BEE51BABE1}" presName="hierChild3" presStyleCnt="0"/>
      <dgm:spPr/>
    </dgm:pt>
    <dgm:pt modelId="{4C9D3B0D-B958-1740-B614-C4F373BE745A}" type="pres">
      <dgm:prSet presAssocID="{B798298F-587A-A445-AEE9-9E4E6927D4CE}" presName="Name10" presStyleLbl="parChTrans1D2" presStyleIdx="5" presStyleCnt="6"/>
      <dgm:spPr/>
    </dgm:pt>
    <dgm:pt modelId="{82CA0FBA-0282-5D4A-B0AC-5CFF8F6BB09C}" type="pres">
      <dgm:prSet presAssocID="{5C71C1F0-7F5B-B34E-884C-FE0BA73B55FF}" presName="hierRoot2" presStyleCnt="0"/>
      <dgm:spPr/>
    </dgm:pt>
    <dgm:pt modelId="{B32EFA07-6C4E-E44A-BD88-8A6DE477AE0C}" type="pres">
      <dgm:prSet presAssocID="{5C71C1F0-7F5B-B34E-884C-FE0BA73B55FF}" presName="composite2" presStyleCnt="0"/>
      <dgm:spPr/>
    </dgm:pt>
    <dgm:pt modelId="{9D80DB57-B512-BE42-A241-EBE36FD2F2BB}" type="pres">
      <dgm:prSet presAssocID="{5C71C1F0-7F5B-B34E-884C-FE0BA73B55FF}" presName="background2" presStyleLbl="node2" presStyleIdx="5" presStyleCnt="6"/>
      <dgm:spPr/>
    </dgm:pt>
    <dgm:pt modelId="{5A2C8682-A1E2-0042-9137-C5878A600861}" type="pres">
      <dgm:prSet presAssocID="{5C71C1F0-7F5B-B34E-884C-FE0BA73B55FF}" presName="text2" presStyleLbl="fgAcc2" presStyleIdx="5" presStyleCnt="6">
        <dgm:presLayoutVars>
          <dgm:chPref val="3"/>
        </dgm:presLayoutVars>
      </dgm:prSet>
      <dgm:spPr/>
    </dgm:pt>
    <dgm:pt modelId="{13DF5450-81A1-B842-86CC-F31F4540DC01}" type="pres">
      <dgm:prSet presAssocID="{5C71C1F0-7F5B-B34E-884C-FE0BA73B55FF}" presName="hierChild3" presStyleCnt="0"/>
      <dgm:spPr/>
    </dgm:pt>
  </dgm:ptLst>
  <dgm:cxnLst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FE199719-EF36-2142-B9D2-086D97C7DD54}" type="presOf" srcId="{0D36DD6A-1A6A-C84B-80C2-2D9DEC961618}" destId="{F76AE202-319B-6047-B2D7-72EF5488EFF3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6C815627-47F7-6E4E-B32F-737FFA45C4F1}" type="presOf" srcId="{D8968897-74C7-044C-920E-423C29823555}" destId="{1365C559-BF23-8E47-B5C2-B96355F703FC}" srcOrd="0" destOrd="0" presId="urn:microsoft.com/office/officeart/2005/8/layout/hierarchy1"/>
    <dgm:cxn modelId="{DDB7972A-BBF5-694A-AD0F-615AAFF1BEF0}" type="presOf" srcId="{7A048717-0F4A-C54D-B3A8-449EDB86A935}" destId="{5C0F888D-EA21-D748-A0C6-57A1069FC324}" srcOrd="0" destOrd="0" presId="urn:microsoft.com/office/officeart/2005/8/layout/hierarchy1"/>
    <dgm:cxn modelId="{36989F2E-CCFE-EC44-8B4F-86E0802B05D8}" type="presOf" srcId="{A797B232-E573-1943-BF91-CFA93C4A3674}" destId="{CCAF185C-0213-C94A-9E9B-C565EB2FA93B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0BB44B45-EC64-2946-B43A-4B6FEF46ED01}" type="presOf" srcId="{42815E87-1F19-BC4E-A1F7-340972A14D9A}" destId="{C2FDAA31-1D0F-C548-9E1F-E039A880A46B}" srcOrd="0" destOrd="0" presId="urn:microsoft.com/office/officeart/2005/8/layout/hierarchy1"/>
    <dgm:cxn modelId="{47749D46-8BAE-6C47-8C43-55C9B14972B0}" type="presOf" srcId="{A3404747-0338-E046-9E80-0A7EE7F53A2E}" destId="{866DA054-51AB-E849-8124-5AEE4B029D08}" srcOrd="0" destOrd="0" presId="urn:microsoft.com/office/officeart/2005/8/layout/hierarchy1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DD2E274D-A595-F647-9CEA-570F5B38FC95}" type="presOf" srcId="{B798298F-587A-A445-AEE9-9E4E6927D4CE}" destId="{4C9D3B0D-B958-1740-B614-C4F373BE745A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6EC92754-7F07-4947-AEE6-8AF603D97256}" type="presOf" srcId="{D8AD0DCE-91C1-C34C-8756-3689FB7D29F6}" destId="{EE32CA0C-397E-6447-A521-F6351BEC8C6A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F8467E5F-12D3-0C43-A991-C02B26A46E5C}" type="presOf" srcId="{4E3F355B-97EE-D64E-AFB2-3E12FC420123}" destId="{4705348A-96A3-CF4A-83FB-42197B6CAC77}" srcOrd="0" destOrd="0" presId="urn:microsoft.com/office/officeart/2005/8/layout/hierarchy1"/>
    <dgm:cxn modelId="{9197CF5F-DBD1-D74D-9692-9DF980B5FD5C}" type="presOf" srcId="{D6AB03DB-8479-8F4C-ACD6-56723AEE88B7}" destId="{E1C5DB22-49BA-1B4B-9DCD-5CDB82E01C1A}" srcOrd="0" destOrd="0" presId="urn:microsoft.com/office/officeart/2005/8/layout/hierarchy1"/>
    <dgm:cxn modelId="{BCE4F363-E4BE-A343-B5EB-E91DB6507B28}" type="presOf" srcId="{8346D83B-E427-DC44-BE3C-3B58D509C1BC}" destId="{6A996FBA-89CF-5943-9BE9-BC990DC38910}" srcOrd="0" destOrd="0" presId="urn:microsoft.com/office/officeart/2005/8/layout/hierarchy1"/>
    <dgm:cxn modelId="{A3CB2164-6DEB-504A-94DE-6A3C28CC8A87}" type="presOf" srcId="{735CA886-F237-9A47-B9C4-E86AFA623528}" destId="{380CC993-E684-8B44-88D9-6D5FDFC9FFDB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C9D8AA77-F98D-C14C-AFB8-5152F122C94E}" type="presOf" srcId="{7556699E-2C09-3D4B-8603-54FC37B8D34A}" destId="{16879D74-A206-7D48-887B-77449F610E86}" srcOrd="0" destOrd="0" presId="urn:microsoft.com/office/officeart/2005/8/layout/hierarchy1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E0E86D7C-DA53-EE40-8694-826CA59C3904}" type="presOf" srcId="{3242BE83-73BC-1C48-BE3B-CE1ADBDB8B9C}" destId="{D5432668-ED1D-334F-AB99-2BB3AF8CDE26}" srcOrd="0" destOrd="0" presId="urn:microsoft.com/office/officeart/2005/8/layout/hierarchy1"/>
    <dgm:cxn modelId="{1F81E080-2769-DE4C-BB71-15163B409287}" type="presOf" srcId="{2C7CB65C-F455-304E-83AE-2CE7BCEE06D5}" destId="{610BD35A-42B9-874E-9770-276CBB0DFD09}" srcOrd="0" destOrd="0" presId="urn:microsoft.com/office/officeart/2005/8/layout/hierarchy1"/>
    <dgm:cxn modelId="{9E076183-ACA0-0B49-97CB-3133DECDD739}" type="presOf" srcId="{93D7B672-0D2B-1F44-9606-B039C41AA534}" destId="{8AC9C6FF-21E1-8141-9B9D-60C71C2FDDDD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0C5F0C90-D196-7E4D-828D-362F9072A92D}" type="presOf" srcId="{2D8FFAA7-0FFC-6B44-B264-B957CD254936}" destId="{015968AC-7A84-A842-86C6-35DC617966A5}" srcOrd="0" destOrd="0" presId="urn:microsoft.com/office/officeart/2005/8/layout/hierarchy1"/>
    <dgm:cxn modelId="{AB08E698-0E4B-3E4C-B1A8-668AD81C30C6}" type="presOf" srcId="{389D52B0-6AE0-4C43-9E71-67D23076CD7D}" destId="{7B30E6C4-1ED2-4448-96A0-75CAC7D6345C}" srcOrd="0" destOrd="0" presId="urn:microsoft.com/office/officeart/2005/8/layout/hierarchy1"/>
    <dgm:cxn modelId="{36098D99-7493-044E-A30E-F42CD06A615C}" type="presOf" srcId="{A743660A-DE4E-7743-8E33-A414A198BA2F}" destId="{B783B66E-60A9-C540-942A-C34254B49E12}" srcOrd="0" destOrd="0" presId="urn:microsoft.com/office/officeart/2005/8/layout/hierarchy1"/>
    <dgm:cxn modelId="{37AC0A9C-E622-CB45-868A-E6E948DD3475}" srcId="{68547B46-C040-9D48-878F-4F1F7D3BEDF1}" destId="{F784A737-D199-2440-8754-01ADA46C0E99}" srcOrd="0" destOrd="0" parTransId="{D454EB50-2539-5045-A0FF-061531EA0608}" sibTransId="{BC58F879-524D-9B4C-9572-91820CB5DAB6}"/>
    <dgm:cxn modelId="{9B7A27A1-DADB-EA48-A2C1-61FFDBF74C0A}" type="presOf" srcId="{EC560979-7273-2B4B-895A-729F2BBD6427}" destId="{9523CB57-5202-E94E-AF8C-AFA4C599D608}" srcOrd="0" destOrd="0" presId="urn:microsoft.com/office/officeart/2005/8/layout/hierarchy1"/>
    <dgm:cxn modelId="{EB82FBA1-FC77-EC40-A888-9031E987BE79}" type="presOf" srcId="{CD891B58-5BBB-7840-8A97-42BEE51BABE1}" destId="{3BC5B91F-93AF-7F46-ACF0-A8BE030875E0}" srcOrd="0" destOrd="0" presId="urn:microsoft.com/office/officeart/2005/8/layout/hierarchy1"/>
    <dgm:cxn modelId="{AB2C98A3-DE0B-354A-80CC-5572845E5D98}" type="presOf" srcId="{58E22161-2D7F-5E4E-A6D7-47555DB63968}" destId="{2FBCEDB8-E872-D842-8A78-E0E06A3F0899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1DAD49A8-3650-AB41-8278-61471F00F1E8}" type="presOf" srcId="{9214CEC7-A747-1B44-AB09-5A60E74D9D6C}" destId="{779066DB-A773-5E47-9693-824B5F17FC1D}" srcOrd="0" destOrd="0" presId="urn:microsoft.com/office/officeart/2005/8/layout/hierarchy1"/>
    <dgm:cxn modelId="{47CE95A8-4FDA-FB4A-8AA1-8EF9C7287364}" type="presOf" srcId="{4C8A333A-08ED-9640-8682-8C19C5208A09}" destId="{79A13604-89E9-CD43-A382-C0B98DD460BF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0F7CC8B8-B5E7-1B4C-81ED-EA8BCEE4F2B2}" type="presOf" srcId="{227CA099-327D-B84B-81D9-2BF0859F1F83}" destId="{D6B00681-75B9-E048-8F8D-5B5F9FC1C1C0}" srcOrd="0" destOrd="0" presId="urn:microsoft.com/office/officeart/2005/8/layout/hierarchy1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6476C7BB-7276-5C40-B5F5-C7A2D5906445}" type="presOf" srcId="{F784A737-D199-2440-8754-01ADA46C0E99}" destId="{C711E8D6-2211-A246-AE84-04CE213B7747}" srcOrd="0" destOrd="0" presId="urn:microsoft.com/office/officeart/2005/8/layout/hierarchy1"/>
    <dgm:cxn modelId="{A8B9B1BD-8696-9246-BB0F-B69EBD0E6A00}" type="presOf" srcId="{859A60A9-CDFD-E949-A80D-53FE88DDD7BC}" destId="{82DC4659-2EA2-5A44-A573-7CFB1A9FA427}" srcOrd="0" destOrd="0" presId="urn:microsoft.com/office/officeart/2005/8/layout/hierarchy1"/>
    <dgm:cxn modelId="{5E9171BE-CC66-654A-A1F4-F73251025880}" type="presOf" srcId="{CDCB14CF-5567-DD4A-818C-5C449CA98C24}" destId="{BADB2EED-4B0B-5847-A42C-82E57A3AE0E0}" srcOrd="0" destOrd="0" presId="urn:microsoft.com/office/officeart/2005/8/layout/hierarchy1"/>
    <dgm:cxn modelId="{BFD476BF-AC05-CD47-8181-5DA79E6C9496}" type="presOf" srcId="{E9E19FC5-E799-414E-B5BD-09F066403E15}" destId="{42606C63-2479-0040-92A8-5239C154653E}" srcOrd="0" destOrd="0" presId="urn:microsoft.com/office/officeart/2005/8/layout/hierarchy1"/>
    <dgm:cxn modelId="{879E1EC7-EA2D-F148-838B-316D53BBD8F2}" type="presOf" srcId="{607E0425-958C-E143-9E99-EDD52273A544}" destId="{21FD4DDC-7ABE-994B-AB37-B6800EF12A34}" srcOrd="0" destOrd="0" presId="urn:microsoft.com/office/officeart/2005/8/layout/hierarchy1"/>
    <dgm:cxn modelId="{A41BA7D0-1A27-2749-84FE-87333614D792}" type="presOf" srcId="{63424DA6-F4B0-A149-8C2E-73822EA13E67}" destId="{1A2D12AC-F955-6C48-90C4-E1B9482D8946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D6F2CDE3-FBBD-4E49-A9DE-7FB3AEE2FA06}" type="presOf" srcId="{5C71C1F0-7F5B-B34E-884C-FE0BA73B55FF}" destId="{5A2C8682-A1E2-0042-9137-C5878A600861}" srcOrd="0" destOrd="0" presId="urn:microsoft.com/office/officeart/2005/8/layout/hierarchy1"/>
    <dgm:cxn modelId="{72F989EC-69BD-CB43-A2E7-97F0A36DC2FC}" type="presOf" srcId="{DB7663D7-4004-344B-9372-1B58828A7730}" destId="{F41F9A7C-11CD-BF46-B802-7A68DE8C088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EFC82BF4-DF42-3E42-A8D7-7AA800947A6D}" type="presOf" srcId="{07E64659-22B6-B448-8BF0-B2ED428B6A16}" destId="{8E04E224-F559-C44B-AF9B-939652A83004}" srcOrd="0" destOrd="0" presId="urn:microsoft.com/office/officeart/2005/8/layout/hierarchy1"/>
    <dgm:cxn modelId="{CAA28FF9-7481-CF42-853A-8A3B50D904E5}" type="presOf" srcId="{C07665E6-F031-E242-9A7C-C04F4205668C}" destId="{8AD95C22-CF06-EF42-B1FE-44DC60699E45}" srcOrd="0" destOrd="0" presId="urn:microsoft.com/office/officeart/2005/8/layout/hierarchy1"/>
    <dgm:cxn modelId="{E17723FC-5C23-6B40-B164-1C15005B9A9F}" srcId="{68547B46-C040-9D48-878F-4F1F7D3BEDF1}" destId="{D6AB03DB-8479-8F4C-ACD6-56723AEE88B7}" srcOrd="1" destOrd="0" parTransId="{18AE8AD6-6CE6-1946-A691-28BC18B13384}" sibTransId="{1AD6AE77-8748-6443-817C-0962FFEEE201}"/>
    <dgm:cxn modelId="{8B0532FF-2199-8A4F-A787-A4DC89CB7BA3}" type="presOf" srcId="{67F793D2-CAAC-E447-9656-B73AB2B6DACA}" destId="{EC653148-A9AB-D540-8515-D15B63A8F9FD}" srcOrd="0" destOrd="0" presId="urn:microsoft.com/office/officeart/2005/8/layout/hierarchy1"/>
    <dgm:cxn modelId="{08804FF8-2349-E248-A20B-C1FA9D56C021}" type="presParOf" srcId="{0C7C20C9-23C2-7043-B149-ED5D77BCA347}" destId="{2D729744-38AF-1C40-A798-3D5ED8710FC3}" srcOrd="0" destOrd="0" presId="urn:microsoft.com/office/officeart/2005/8/layout/hierarchy1"/>
    <dgm:cxn modelId="{AFAB1A70-B290-AF41-947B-9F7ED74A5B7A}" type="presParOf" srcId="{2D729744-38AF-1C40-A798-3D5ED8710FC3}" destId="{39D734D9-99FB-B14E-A8DF-558C1042020D}" srcOrd="0" destOrd="0" presId="urn:microsoft.com/office/officeart/2005/8/layout/hierarchy1"/>
    <dgm:cxn modelId="{ABF4FDB8-CAFF-924B-9856-075249017667}" type="presParOf" srcId="{39D734D9-99FB-B14E-A8DF-558C1042020D}" destId="{8FBFE5FD-AE2E-7748-9C40-E9299BE966C8}" srcOrd="0" destOrd="0" presId="urn:microsoft.com/office/officeart/2005/8/layout/hierarchy1"/>
    <dgm:cxn modelId="{0F491ED5-8BC5-D64D-9785-1E1BDD5702BD}" type="presParOf" srcId="{39D734D9-99FB-B14E-A8DF-558C1042020D}" destId="{C711E8D6-2211-A246-AE84-04CE213B7747}" srcOrd="1" destOrd="0" presId="urn:microsoft.com/office/officeart/2005/8/layout/hierarchy1"/>
    <dgm:cxn modelId="{F48A2225-1F32-4046-93BD-DD5E0697181F}" type="presParOf" srcId="{2D729744-38AF-1C40-A798-3D5ED8710FC3}" destId="{1A85A81E-FA8F-9F4A-8B8B-5344474CC5F7}" srcOrd="1" destOrd="0" presId="urn:microsoft.com/office/officeart/2005/8/layout/hierarchy1"/>
    <dgm:cxn modelId="{7E6A7F01-7FE8-F148-90F2-165A57BDF883}" type="presParOf" srcId="{1A85A81E-FA8F-9F4A-8B8B-5344474CC5F7}" destId="{C2FDAA31-1D0F-C548-9E1F-E039A880A46B}" srcOrd="0" destOrd="0" presId="urn:microsoft.com/office/officeart/2005/8/layout/hierarchy1"/>
    <dgm:cxn modelId="{094B38E8-6345-374A-AAE2-F9F92D6F1992}" type="presParOf" srcId="{1A85A81E-FA8F-9F4A-8B8B-5344474CC5F7}" destId="{784DCB38-F75B-1142-869A-3C5090A4C889}" srcOrd="1" destOrd="0" presId="urn:microsoft.com/office/officeart/2005/8/layout/hierarchy1"/>
    <dgm:cxn modelId="{4ACE8F4F-0DE8-7B45-BCA5-039FDD66DA0D}" type="presParOf" srcId="{784DCB38-F75B-1142-869A-3C5090A4C889}" destId="{D1998335-C53C-9649-8E15-89B092A4A0EA}" srcOrd="0" destOrd="0" presId="urn:microsoft.com/office/officeart/2005/8/layout/hierarchy1"/>
    <dgm:cxn modelId="{3493FE72-AA14-FD42-B4FC-B2246F5FB769}" type="presParOf" srcId="{D1998335-C53C-9649-8E15-89B092A4A0EA}" destId="{521A82C4-94B6-9549-BEB4-8ED1493EE4BD}" srcOrd="0" destOrd="0" presId="urn:microsoft.com/office/officeart/2005/8/layout/hierarchy1"/>
    <dgm:cxn modelId="{2DD0D6C7-B3A3-7C4D-8CCF-F35DDDC57A90}" type="presParOf" srcId="{D1998335-C53C-9649-8E15-89B092A4A0EA}" destId="{8AC9C6FF-21E1-8141-9B9D-60C71C2FDDDD}" srcOrd="1" destOrd="0" presId="urn:microsoft.com/office/officeart/2005/8/layout/hierarchy1"/>
    <dgm:cxn modelId="{2B00F05B-AD3A-574B-A53C-888DC1469E60}" type="presParOf" srcId="{784DCB38-F75B-1142-869A-3C5090A4C889}" destId="{58398568-DCDD-DC42-AC7C-589378A5207E}" srcOrd="1" destOrd="0" presId="urn:microsoft.com/office/officeart/2005/8/layout/hierarchy1"/>
    <dgm:cxn modelId="{5D305C1C-5759-9A49-938D-599C09E6933C}" type="presParOf" srcId="{58398568-DCDD-DC42-AC7C-589378A5207E}" destId="{5C0F888D-EA21-D748-A0C6-57A1069FC324}" srcOrd="0" destOrd="0" presId="urn:microsoft.com/office/officeart/2005/8/layout/hierarchy1"/>
    <dgm:cxn modelId="{C7EFCD70-3D15-484D-87E8-595677D1825E}" type="presParOf" srcId="{58398568-DCDD-DC42-AC7C-589378A5207E}" destId="{30527272-BB2D-3646-8747-3CE8A8A3EA93}" srcOrd="1" destOrd="0" presId="urn:microsoft.com/office/officeart/2005/8/layout/hierarchy1"/>
    <dgm:cxn modelId="{1A0C1CC7-3775-7043-8F1A-44DB743D261B}" type="presParOf" srcId="{30527272-BB2D-3646-8747-3CE8A8A3EA93}" destId="{AFC58678-0FE0-974C-A888-35FA21B38767}" srcOrd="0" destOrd="0" presId="urn:microsoft.com/office/officeart/2005/8/layout/hierarchy1"/>
    <dgm:cxn modelId="{66096396-B861-A043-A58C-67F4A3A96AC1}" type="presParOf" srcId="{AFC58678-0FE0-974C-A888-35FA21B38767}" destId="{4431D4C8-7701-284A-B54A-6AB8D8B9DED6}" srcOrd="0" destOrd="0" presId="urn:microsoft.com/office/officeart/2005/8/layout/hierarchy1"/>
    <dgm:cxn modelId="{D9D6E3DB-65CE-1047-9B06-D6A52B897AE1}" type="presParOf" srcId="{AFC58678-0FE0-974C-A888-35FA21B38767}" destId="{015968AC-7A84-A842-86C6-35DC617966A5}" srcOrd="1" destOrd="0" presId="urn:microsoft.com/office/officeart/2005/8/layout/hierarchy1"/>
    <dgm:cxn modelId="{35B3FCD3-A7B0-F44E-8AC7-2EC93482F98D}" type="presParOf" srcId="{30527272-BB2D-3646-8747-3CE8A8A3EA93}" destId="{811769A0-9F88-254F-BA36-52BFD57F1625}" srcOrd="1" destOrd="0" presId="urn:microsoft.com/office/officeart/2005/8/layout/hierarchy1"/>
    <dgm:cxn modelId="{20BC270A-04A0-1F4A-AE7B-0FF29093D277}" type="presParOf" srcId="{58398568-DCDD-DC42-AC7C-589378A5207E}" destId="{866DA054-51AB-E849-8124-5AEE4B029D08}" srcOrd="2" destOrd="0" presId="urn:microsoft.com/office/officeart/2005/8/layout/hierarchy1"/>
    <dgm:cxn modelId="{B0905359-CEF5-8542-B006-2BA5BD98AF98}" type="presParOf" srcId="{58398568-DCDD-DC42-AC7C-589378A5207E}" destId="{58FD496A-BD90-4148-9AF9-7591884C5A93}" srcOrd="3" destOrd="0" presId="urn:microsoft.com/office/officeart/2005/8/layout/hierarchy1"/>
    <dgm:cxn modelId="{2363B99A-7763-1D44-9921-608B1520024F}" type="presParOf" srcId="{58FD496A-BD90-4148-9AF9-7591884C5A93}" destId="{0F37FDA6-FCE1-B148-AD4A-B0BECDF304B1}" srcOrd="0" destOrd="0" presId="urn:microsoft.com/office/officeart/2005/8/layout/hierarchy1"/>
    <dgm:cxn modelId="{31088912-7FC7-3B4F-8CF5-D9CC8D8EED4C}" type="presParOf" srcId="{0F37FDA6-FCE1-B148-AD4A-B0BECDF304B1}" destId="{AD0707E7-7BE6-D24A-847D-A9B3BAF9356B}" srcOrd="0" destOrd="0" presId="urn:microsoft.com/office/officeart/2005/8/layout/hierarchy1"/>
    <dgm:cxn modelId="{D7004FF9-7502-FC4F-9A28-D1765A238498}" type="presParOf" srcId="{0F37FDA6-FCE1-B148-AD4A-B0BECDF304B1}" destId="{79A13604-89E9-CD43-A382-C0B98DD460BF}" srcOrd="1" destOrd="0" presId="urn:microsoft.com/office/officeart/2005/8/layout/hierarchy1"/>
    <dgm:cxn modelId="{EFD4377A-6D14-264F-B22C-12B6CBD04B9D}" type="presParOf" srcId="{58FD496A-BD90-4148-9AF9-7591884C5A93}" destId="{BCE6A845-DA90-DC42-90C5-E7BFA663E058}" srcOrd="1" destOrd="0" presId="urn:microsoft.com/office/officeart/2005/8/layout/hierarchy1"/>
    <dgm:cxn modelId="{FEC235CA-538B-204C-8CF3-8CBDE23BCB11}" type="presParOf" srcId="{1A85A81E-FA8F-9F4A-8B8B-5344474CC5F7}" destId="{380CC993-E684-8B44-88D9-6D5FDFC9FFDB}" srcOrd="2" destOrd="0" presId="urn:microsoft.com/office/officeart/2005/8/layout/hierarchy1"/>
    <dgm:cxn modelId="{EE3F3169-AD82-824C-9904-779C1D069AD1}" type="presParOf" srcId="{1A85A81E-FA8F-9F4A-8B8B-5344474CC5F7}" destId="{280FFD96-3D5F-FF46-9757-0C26A6DF2B86}" srcOrd="3" destOrd="0" presId="urn:microsoft.com/office/officeart/2005/8/layout/hierarchy1"/>
    <dgm:cxn modelId="{F606D233-BB6E-1B46-8C8C-05E29F37E2EA}" type="presParOf" srcId="{280FFD96-3D5F-FF46-9757-0C26A6DF2B86}" destId="{3B691C4D-DFA3-574C-AAB3-2D268664EECE}" srcOrd="0" destOrd="0" presId="urn:microsoft.com/office/officeart/2005/8/layout/hierarchy1"/>
    <dgm:cxn modelId="{5060ABCD-4939-BB4E-BC16-5483CAB2717A}" type="presParOf" srcId="{3B691C4D-DFA3-574C-AAB3-2D268664EECE}" destId="{4FB0776D-2BF6-1D4A-8803-921F732D68D3}" srcOrd="0" destOrd="0" presId="urn:microsoft.com/office/officeart/2005/8/layout/hierarchy1"/>
    <dgm:cxn modelId="{F4FFD3ED-2661-9B4E-BCA4-A6D939AC4084}" type="presParOf" srcId="{3B691C4D-DFA3-574C-AAB3-2D268664EECE}" destId="{EC653148-A9AB-D540-8515-D15B63A8F9FD}" srcOrd="1" destOrd="0" presId="urn:microsoft.com/office/officeart/2005/8/layout/hierarchy1"/>
    <dgm:cxn modelId="{F6B1BCD9-567D-FA4A-B670-C2531D88B41B}" type="presParOf" srcId="{280FFD96-3D5F-FF46-9757-0C26A6DF2B86}" destId="{A85A3510-24B5-2340-8298-249236213232}" srcOrd="1" destOrd="0" presId="urn:microsoft.com/office/officeart/2005/8/layout/hierarchy1"/>
    <dgm:cxn modelId="{316F7F35-EEBF-FA41-B2A9-C20EA7E3768F}" type="presParOf" srcId="{A85A3510-24B5-2340-8298-249236213232}" destId="{1365C559-BF23-8E47-B5C2-B96355F703FC}" srcOrd="0" destOrd="0" presId="urn:microsoft.com/office/officeart/2005/8/layout/hierarchy1"/>
    <dgm:cxn modelId="{26BCAB4F-C29D-3746-A1BC-EAF4132CEFC5}" type="presParOf" srcId="{A85A3510-24B5-2340-8298-249236213232}" destId="{754D5B74-B075-FE42-8DCA-815F700C931D}" srcOrd="1" destOrd="0" presId="urn:microsoft.com/office/officeart/2005/8/layout/hierarchy1"/>
    <dgm:cxn modelId="{E1FE058B-D09F-D64A-95B4-16662B5C5AF6}" type="presParOf" srcId="{754D5B74-B075-FE42-8DCA-815F700C931D}" destId="{C43D6726-D581-D448-A688-4AD3137C731D}" srcOrd="0" destOrd="0" presId="urn:microsoft.com/office/officeart/2005/8/layout/hierarchy1"/>
    <dgm:cxn modelId="{A815D043-32B9-DA4F-B86C-EF874BE03DEE}" type="presParOf" srcId="{C43D6726-D581-D448-A688-4AD3137C731D}" destId="{37968ED4-2BBD-8A49-8A56-18998BCC75A6}" srcOrd="0" destOrd="0" presId="urn:microsoft.com/office/officeart/2005/8/layout/hierarchy1"/>
    <dgm:cxn modelId="{964CFF95-0FFF-B94B-BD90-0752DF5638CE}" type="presParOf" srcId="{C43D6726-D581-D448-A688-4AD3137C731D}" destId="{610BD35A-42B9-874E-9770-276CBB0DFD09}" srcOrd="1" destOrd="0" presId="urn:microsoft.com/office/officeart/2005/8/layout/hierarchy1"/>
    <dgm:cxn modelId="{1599CC3C-4CE0-144A-AB09-72B00D943732}" type="presParOf" srcId="{754D5B74-B075-FE42-8DCA-815F700C931D}" destId="{9DD16ACC-113C-E348-AA0E-0DFE73303CD6}" srcOrd="1" destOrd="0" presId="urn:microsoft.com/office/officeart/2005/8/layout/hierarchy1"/>
    <dgm:cxn modelId="{93573FF4-1FED-3844-8328-B7073A670281}" type="presParOf" srcId="{A85A3510-24B5-2340-8298-249236213232}" destId="{1A2D12AC-F955-6C48-90C4-E1B9482D8946}" srcOrd="2" destOrd="0" presId="urn:microsoft.com/office/officeart/2005/8/layout/hierarchy1"/>
    <dgm:cxn modelId="{FF850E24-51A8-D04D-A0B4-34D01A459703}" type="presParOf" srcId="{A85A3510-24B5-2340-8298-249236213232}" destId="{F5EA402E-9FF2-CE41-93A0-462B1B1FC262}" srcOrd="3" destOrd="0" presId="urn:microsoft.com/office/officeart/2005/8/layout/hierarchy1"/>
    <dgm:cxn modelId="{15410FAE-2BC5-194A-8CBD-EB73AC1C7314}" type="presParOf" srcId="{F5EA402E-9FF2-CE41-93A0-462B1B1FC262}" destId="{B8682462-8DC4-ED40-A689-CBFB915E6335}" srcOrd="0" destOrd="0" presId="urn:microsoft.com/office/officeart/2005/8/layout/hierarchy1"/>
    <dgm:cxn modelId="{BADAC0CD-1CBA-914E-800E-6FC6CC147F77}" type="presParOf" srcId="{B8682462-8DC4-ED40-A689-CBFB915E6335}" destId="{FAF2EB4C-B895-1E4A-A99C-9493CADC9CF1}" srcOrd="0" destOrd="0" presId="urn:microsoft.com/office/officeart/2005/8/layout/hierarchy1"/>
    <dgm:cxn modelId="{6C16C855-89A1-6147-B742-2980A8716160}" type="presParOf" srcId="{B8682462-8DC4-ED40-A689-CBFB915E6335}" destId="{8E04E224-F559-C44B-AF9B-939652A83004}" srcOrd="1" destOrd="0" presId="urn:microsoft.com/office/officeart/2005/8/layout/hierarchy1"/>
    <dgm:cxn modelId="{D80640F6-5F4D-3843-AE23-8C62C9E60BA5}" type="presParOf" srcId="{F5EA402E-9FF2-CE41-93A0-462B1B1FC262}" destId="{7FC74BA4-AEEA-D34D-AB34-89C67982D8BF}" srcOrd="1" destOrd="0" presId="urn:microsoft.com/office/officeart/2005/8/layout/hierarchy1"/>
    <dgm:cxn modelId="{3304578E-826A-7C42-A2A4-CEC41354AA37}" type="presParOf" srcId="{1A85A81E-FA8F-9F4A-8B8B-5344474CC5F7}" destId="{D5432668-ED1D-334F-AB99-2BB3AF8CDE26}" srcOrd="4" destOrd="0" presId="urn:microsoft.com/office/officeart/2005/8/layout/hierarchy1"/>
    <dgm:cxn modelId="{83CB9E35-05D3-FD42-9091-068FF57D856C}" type="presParOf" srcId="{1A85A81E-FA8F-9F4A-8B8B-5344474CC5F7}" destId="{CCD7EFC6-905A-D840-A1E2-3F4A44A593A5}" srcOrd="5" destOrd="0" presId="urn:microsoft.com/office/officeart/2005/8/layout/hierarchy1"/>
    <dgm:cxn modelId="{2335BAC2-B6DE-6F4E-BB78-260D0039638F}" type="presParOf" srcId="{CCD7EFC6-905A-D840-A1E2-3F4A44A593A5}" destId="{1C852EA0-536E-6D48-B872-91ACCFA60486}" srcOrd="0" destOrd="0" presId="urn:microsoft.com/office/officeart/2005/8/layout/hierarchy1"/>
    <dgm:cxn modelId="{712A065F-5C34-4243-9692-642E0DDE571E}" type="presParOf" srcId="{1C852EA0-536E-6D48-B872-91ACCFA60486}" destId="{C0458005-87E8-3843-AA71-2A3C1684604C}" srcOrd="0" destOrd="0" presId="urn:microsoft.com/office/officeart/2005/8/layout/hierarchy1"/>
    <dgm:cxn modelId="{9CA9A598-15B1-9F42-A78F-355CB97107AC}" type="presParOf" srcId="{1C852EA0-536E-6D48-B872-91ACCFA60486}" destId="{9523CB57-5202-E94E-AF8C-AFA4C599D608}" srcOrd="1" destOrd="0" presId="urn:microsoft.com/office/officeart/2005/8/layout/hierarchy1"/>
    <dgm:cxn modelId="{059610F8-98DC-B344-92D5-D9A236DBE060}" type="presParOf" srcId="{CCD7EFC6-905A-D840-A1E2-3F4A44A593A5}" destId="{10C5AFDB-7421-B84A-9B6B-27487752BB75}" srcOrd="1" destOrd="0" presId="urn:microsoft.com/office/officeart/2005/8/layout/hierarchy1"/>
    <dgm:cxn modelId="{64A13524-2EA3-A640-A4AE-D9105DE4B341}" type="presParOf" srcId="{10C5AFDB-7421-B84A-9B6B-27487752BB75}" destId="{F41F9A7C-11CD-BF46-B802-7A68DE8C0889}" srcOrd="0" destOrd="0" presId="urn:microsoft.com/office/officeart/2005/8/layout/hierarchy1"/>
    <dgm:cxn modelId="{B09A9525-2E98-7B4D-AD46-ACB526A31178}" type="presParOf" srcId="{10C5AFDB-7421-B84A-9B6B-27487752BB75}" destId="{525D8C63-166B-7C4D-BEE4-B5687D9F6BAC}" srcOrd="1" destOrd="0" presId="urn:microsoft.com/office/officeart/2005/8/layout/hierarchy1"/>
    <dgm:cxn modelId="{59CD0FC9-701C-2642-93BF-904EF4BE046B}" type="presParOf" srcId="{525D8C63-166B-7C4D-BEE4-B5687D9F6BAC}" destId="{A4131AB8-170B-994E-8326-788C78F89C48}" srcOrd="0" destOrd="0" presId="urn:microsoft.com/office/officeart/2005/8/layout/hierarchy1"/>
    <dgm:cxn modelId="{6631CA35-C7AF-5A41-B95C-652680D30A3C}" type="presParOf" srcId="{A4131AB8-170B-994E-8326-788C78F89C48}" destId="{F89AE440-B51A-B84C-BAD1-4719BC7DED67}" srcOrd="0" destOrd="0" presId="urn:microsoft.com/office/officeart/2005/8/layout/hierarchy1"/>
    <dgm:cxn modelId="{38E925B1-1574-374E-B006-6216DAFAE978}" type="presParOf" srcId="{A4131AB8-170B-994E-8326-788C78F89C48}" destId="{8AD95C22-CF06-EF42-B1FE-44DC60699E45}" srcOrd="1" destOrd="0" presId="urn:microsoft.com/office/officeart/2005/8/layout/hierarchy1"/>
    <dgm:cxn modelId="{3C05D31A-4F80-4642-8442-43E71B66E80B}" type="presParOf" srcId="{525D8C63-166B-7C4D-BEE4-B5687D9F6BAC}" destId="{F8A52C01-CF7E-6248-91A8-2E188B1B71D9}" srcOrd="1" destOrd="0" presId="urn:microsoft.com/office/officeart/2005/8/layout/hierarchy1"/>
    <dgm:cxn modelId="{AAB191A8-9B9B-8949-B9A6-5E6068E77E2B}" type="presParOf" srcId="{0C7C20C9-23C2-7043-B149-ED5D77BCA347}" destId="{9F726B33-8568-5543-A277-7EC736D79D9F}" srcOrd="1" destOrd="0" presId="urn:microsoft.com/office/officeart/2005/8/layout/hierarchy1"/>
    <dgm:cxn modelId="{BECB0F21-E3A6-7347-A6D6-99BD367FDDEA}" type="presParOf" srcId="{9F726B33-8568-5543-A277-7EC736D79D9F}" destId="{7CAFC07B-9800-3E46-9D2B-0E4E3A24E1DE}" srcOrd="0" destOrd="0" presId="urn:microsoft.com/office/officeart/2005/8/layout/hierarchy1"/>
    <dgm:cxn modelId="{0B9DA65D-30E2-4745-B4C8-0D969BB94054}" type="presParOf" srcId="{7CAFC07B-9800-3E46-9D2B-0E4E3A24E1DE}" destId="{793A0EA4-C879-E847-BC44-B408BB87EE9B}" srcOrd="0" destOrd="0" presId="urn:microsoft.com/office/officeart/2005/8/layout/hierarchy1"/>
    <dgm:cxn modelId="{D4B5A244-7C74-9245-8F68-431C5AEBF5BF}" type="presParOf" srcId="{7CAFC07B-9800-3E46-9D2B-0E4E3A24E1DE}" destId="{E1C5DB22-49BA-1B4B-9DCD-5CDB82E01C1A}" srcOrd="1" destOrd="0" presId="urn:microsoft.com/office/officeart/2005/8/layout/hierarchy1"/>
    <dgm:cxn modelId="{2D9E75F1-DB4D-EE47-9599-A1A037FA1B46}" type="presParOf" srcId="{9F726B33-8568-5543-A277-7EC736D79D9F}" destId="{9D81702B-3B00-CC47-A4B7-A67E4BDD9636}" srcOrd="1" destOrd="0" presId="urn:microsoft.com/office/officeart/2005/8/layout/hierarchy1"/>
    <dgm:cxn modelId="{2BDBAF86-6E52-8049-81B6-E0D2475988A0}" type="presParOf" srcId="{9D81702B-3B00-CC47-A4B7-A67E4BDD9636}" destId="{779066DB-A773-5E47-9693-824B5F17FC1D}" srcOrd="0" destOrd="0" presId="urn:microsoft.com/office/officeart/2005/8/layout/hierarchy1"/>
    <dgm:cxn modelId="{F000A55A-4325-C248-87DB-4545BFEDED22}" type="presParOf" srcId="{9D81702B-3B00-CC47-A4B7-A67E4BDD9636}" destId="{DCDD7D41-1BFD-224B-9B8F-5C6CB9D72E3F}" srcOrd="1" destOrd="0" presId="urn:microsoft.com/office/officeart/2005/8/layout/hierarchy1"/>
    <dgm:cxn modelId="{D995812F-D73D-4743-A0EA-B890DC75D32F}" type="presParOf" srcId="{DCDD7D41-1BFD-224B-9B8F-5C6CB9D72E3F}" destId="{9C89326F-BA2A-6349-B33B-A9A82931A329}" srcOrd="0" destOrd="0" presId="urn:microsoft.com/office/officeart/2005/8/layout/hierarchy1"/>
    <dgm:cxn modelId="{6E3E4CD6-4A3C-D341-B46F-05D3190014BE}" type="presParOf" srcId="{9C89326F-BA2A-6349-B33B-A9A82931A329}" destId="{FBD06BAA-179E-074B-A5B8-4A5E12FFC0ED}" srcOrd="0" destOrd="0" presId="urn:microsoft.com/office/officeart/2005/8/layout/hierarchy1"/>
    <dgm:cxn modelId="{B25EE18A-09D5-C343-8F3A-69F53BC06B8F}" type="presParOf" srcId="{9C89326F-BA2A-6349-B33B-A9A82931A329}" destId="{F76AE202-319B-6047-B2D7-72EF5488EFF3}" srcOrd="1" destOrd="0" presId="urn:microsoft.com/office/officeart/2005/8/layout/hierarchy1"/>
    <dgm:cxn modelId="{94E579A0-411E-BA42-950B-470591CFD1D9}" type="presParOf" srcId="{DCDD7D41-1BFD-224B-9B8F-5C6CB9D72E3F}" destId="{3DCFF066-57B5-3749-A44A-5CA3297B2B89}" srcOrd="1" destOrd="0" presId="urn:microsoft.com/office/officeart/2005/8/layout/hierarchy1"/>
    <dgm:cxn modelId="{6A738BBB-C539-654C-AC1D-C5535BEB7BB4}" type="presParOf" srcId="{3DCFF066-57B5-3749-A44A-5CA3297B2B89}" destId="{21FD4DDC-7ABE-994B-AB37-B6800EF12A34}" srcOrd="0" destOrd="0" presId="urn:microsoft.com/office/officeart/2005/8/layout/hierarchy1"/>
    <dgm:cxn modelId="{3D566505-AC0D-8C4F-984C-E6245E249471}" type="presParOf" srcId="{3DCFF066-57B5-3749-A44A-5CA3297B2B89}" destId="{8E269AE7-A6BC-5449-A278-EA9E2D9D00B3}" srcOrd="1" destOrd="0" presId="urn:microsoft.com/office/officeart/2005/8/layout/hierarchy1"/>
    <dgm:cxn modelId="{45EE1476-EA30-F143-8EC2-DDD17D628BBC}" type="presParOf" srcId="{8E269AE7-A6BC-5449-A278-EA9E2D9D00B3}" destId="{46BFE81F-EF31-9149-AE6D-32572679B69D}" srcOrd="0" destOrd="0" presId="urn:microsoft.com/office/officeart/2005/8/layout/hierarchy1"/>
    <dgm:cxn modelId="{441CDEA0-23D5-BB4F-B323-CA41E31922D1}" type="presParOf" srcId="{46BFE81F-EF31-9149-AE6D-32572679B69D}" destId="{837837A0-A3E6-6D4A-AFD8-BD56F3EB7D41}" srcOrd="0" destOrd="0" presId="urn:microsoft.com/office/officeart/2005/8/layout/hierarchy1"/>
    <dgm:cxn modelId="{338C8FEB-26A8-FF4C-852C-935A4FB36A39}" type="presParOf" srcId="{46BFE81F-EF31-9149-AE6D-32572679B69D}" destId="{4705348A-96A3-CF4A-83FB-42197B6CAC77}" srcOrd="1" destOrd="0" presId="urn:microsoft.com/office/officeart/2005/8/layout/hierarchy1"/>
    <dgm:cxn modelId="{44EDA50B-72E2-9E49-A065-9D32B8C9FD9C}" type="presParOf" srcId="{8E269AE7-A6BC-5449-A278-EA9E2D9D00B3}" destId="{B26935D4-9910-7B4E-8509-0979E5E7F4E7}" srcOrd="1" destOrd="0" presId="urn:microsoft.com/office/officeart/2005/8/layout/hierarchy1"/>
    <dgm:cxn modelId="{501E837D-0C4E-1943-8576-4696FCAD5EE5}" type="presParOf" srcId="{B26935D4-9910-7B4E-8509-0979E5E7F4E7}" destId="{CCAF185C-0213-C94A-9E9B-C565EB2FA93B}" srcOrd="0" destOrd="0" presId="urn:microsoft.com/office/officeart/2005/8/layout/hierarchy1"/>
    <dgm:cxn modelId="{3E3DB9FD-5CD0-BA43-AF2A-524ECE5EF911}" type="presParOf" srcId="{B26935D4-9910-7B4E-8509-0979E5E7F4E7}" destId="{719B5BA0-7BA9-0E45-B63D-394D5F86E427}" srcOrd="1" destOrd="0" presId="urn:microsoft.com/office/officeart/2005/8/layout/hierarchy1"/>
    <dgm:cxn modelId="{1AAE94DF-9DF1-8143-9095-14794F9FD501}" type="presParOf" srcId="{719B5BA0-7BA9-0E45-B63D-394D5F86E427}" destId="{C97F99FA-0171-104E-A4C8-818465A63A44}" srcOrd="0" destOrd="0" presId="urn:microsoft.com/office/officeart/2005/8/layout/hierarchy1"/>
    <dgm:cxn modelId="{85A1B060-4DA4-AD4F-A757-1522EBD5343E}" type="presParOf" srcId="{C97F99FA-0171-104E-A4C8-818465A63A44}" destId="{B434C444-9406-9D4B-9AD4-360874F6E12C}" srcOrd="0" destOrd="0" presId="urn:microsoft.com/office/officeart/2005/8/layout/hierarchy1"/>
    <dgm:cxn modelId="{F366AAA1-B651-BC4A-AE5A-5BA2EE7C124C}" type="presParOf" srcId="{C97F99FA-0171-104E-A4C8-818465A63A44}" destId="{42606C63-2479-0040-92A8-5239C154653E}" srcOrd="1" destOrd="0" presId="urn:microsoft.com/office/officeart/2005/8/layout/hierarchy1"/>
    <dgm:cxn modelId="{D1E23F47-0C2B-814D-9292-747D72C55E25}" type="presParOf" srcId="{719B5BA0-7BA9-0E45-B63D-394D5F86E427}" destId="{C137CCBC-BBC2-8D4D-A8B0-AB9C9A381367}" srcOrd="1" destOrd="0" presId="urn:microsoft.com/office/officeart/2005/8/layout/hierarchy1"/>
    <dgm:cxn modelId="{4FCE9578-4C81-724F-B000-D2CA7904BD52}" type="presParOf" srcId="{C137CCBC-BBC2-8D4D-A8B0-AB9C9A381367}" destId="{16879D74-A206-7D48-887B-77449F610E86}" srcOrd="0" destOrd="0" presId="urn:microsoft.com/office/officeart/2005/8/layout/hierarchy1"/>
    <dgm:cxn modelId="{339FEEA3-B8D1-1745-BFBA-DF74244B4553}" type="presParOf" srcId="{C137CCBC-BBC2-8D4D-A8B0-AB9C9A381367}" destId="{B8EE0AD0-4525-AD43-B1FD-C8DE0C6B5BE3}" srcOrd="1" destOrd="0" presId="urn:microsoft.com/office/officeart/2005/8/layout/hierarchy1"/>
    <dgm:cxn modelId="{50493004-31EE-9D49-A414-64DCF148557D}" type="presParOf" srcId="{B8EE0AD0-4525-AD43-B1FD-C8DE0C6B5BE3}" destId="{A97F8E64-0E1A-9C4F-A651-B935798F8DF5}" srcOrd="0" destOrd="0" presId="urn:microsoft.com/office/officeart/2005/8/layout/hierarchy1"/>
    <dgm:cxn modelId="{5340FF44-AFF9-0144-AD17-82B712B03CA9}" type="presParOf" srcId="{A97F8E64-0E1A-9C4F-A651-B935798F8DF5}" destId="{0D03A33E-1B8D-4545-817B-2E83B790AE81}" srcOrd="0" destOrd="0" presId="urn:microsoft.com/office/officeart/2005/8/layout/hierarchy1"/>
    <dgm:cxn modelId="{14437ECC-393D-A04F-A643-5BBF6028FC79}" type="presParOf" srcId="{A97F8E64-0E1A-9C4F-A651-B935798F8DF5}" destId="{6A996FBA-89CF-5943-9BE9-BC990DC38910}" srcOrd="1" destOrd="0" presId="urn:microsoft.com/office/officeart/2005/8/layout/hierarchy1"/>
    <dgm:cxn modelId="{D8EB2C85-BA3C-5543-8A2B-C642F33771DF}" type="presParOf" srcId="{B8EE0AD0-4525-AD43-B1FD-C8DE0C6B5BE3}" destId="{825A4F79-EC52-4D4C-BB11-6EAC2ADE31C3}" srcOrd="1" destOrd="0" presId="urn:microsoft.com/office/officeart/2005/8/layout/hierarchy1"/>
    <dgm:cxn modelId="{508C212F-3A8B-C246-9EB8-453E819BA29B}" type="presParOf" srcId="{825A4F79-EC52-4D4C-BB11-6EAC2ADE31C3}" destId="{82DC4659-2EA2-5A44-A573-7CFB1A9FA427}" srcOrd="0" destOrd="0" presId="urn:microsoft.com/office/officeart/2005/8/layout/hierarchy1"/>
    <dgm:cxn modelId="{A156A4F4-9434-C749-BCCB-D7CB341B4EED}" type="presParOf" srcId="{825A4F79-EC52-4D4C-BB11-6EAC2ADE31C3}" destId="{0375EB26-7D96-8540-84F8-AAEDE7D2F066}" srcOrd="1" destOrd="0" presId="urn:microsoft.com/office/officeart/2005/8/layout/hierarchy1"/>
    <dgm:cxn modelId="{952F4921-CD80-FC46-9478-5D4A6C515FD3}" type="presParOf" srcId="{0375EB26-7D96-8540-84F8-AAEDE7D2F066}" destId="{A6D6B4EE-4BE3-A540-96E6-F7D6F819679E}" srcOrd="0" destOrd="0" presId="urn:microsoft.com/office/officeart/2005/8/layout/hierarchy1"/>
    <dgm:cxn modelId="{E13BB2AE-53A2-A547-B4F5-47589403FE1F}" type="presParOf" srcId="{A6D6B4EE-4BE3-A540-96E6-F7D6F819679E}" destId="{EC375E08-0CAA-2F4F-829B-C01695BC02BE}" srcOrd="0" destOrd="0" presId="urn:microsoft.com/office/officeart/2005/8/layout/hierarchy1"/>
    <dgm:cxn modelId="{2DB9E056-A546-4E4B-A9CB-22F41E76D1AF}" type="presParOf" srcId="{A6D6B4EE-4BE3-A540-96E6-F7D6F819679E}" destId="{D6B00681-75B9-E048-8F8D-5B5F9FC1C1C0}" srcOrd="1" destOrd="0" presId="urn:microsoft.com/office/officeart/2005/8/layout/hierarchy1"/>
    <dgm:cxn modelId="{772CAA81-7131-AB41-A1BB-BF6932F97B77}" type="presParOf" srcId="{0375EB26-7D96-8540-84F8-AAEDE7D2F066}" destId="{2DA3BEA1-2535-924E-81FD-82E4042DA63C}" srcOrd="1" destOrd="0" presId="urn:microsoft.com/office/officeart/2005/8/layout/hierarchy1"/>
    <dgm:cxn modelId="{CC9D34C2-3324-6D4E-991D-3E91C06D1832}" type="presParOf" srcId="{B26935D4-9910-7B4E-8509-0979E5E7F4E7}" destId="{7B30E6C4-1ED2-4448-96A0-75CAC7D6345C}" srcOrd="2" destOrd="0" presId="urn:microsoft.com/office/officeart/2005/8/layout/hierarchy1"/>
    <dgm:cxn modelId="{9E80F0FC-6992-2942-A0A2-6DAC0DD56FA7}" type="presParOf" srcId="{B26935D4-9910-7B4E-8509-0979E5E7F4E7}" destId="{C9F1A643-E7B7-5949-BE59-F1B9ECA2C8A0}" srcOrd="3" destOrd="0" presId="urn:microsoft.com/office/officeart/2005/8/layout/hierarchy1"/>
    <dgm:cxn modelId="{9D199986-E487-4E4E-9DC9-023233EC46A1}" type="presParOf" srcId="{C9F1A643-E7B7-5949-BE59-F1B9ECA2C8A0}" destId="{0D162CEA-CBA9-244A-AC07-F92270DEE5F9}" srcOrd="0" destOrd="0" presId="urn:microsoft.com/office/officeart/2005/8/layout/hierarchy1"/>
    <dgm:cxn modelId="{180995B5-2EA2-1442-846D-204EACC0BA65}" type="presParOf" srcId="{0D162CEA-CBA9-244A-AC07-F92270DEE5F9}" destId="{95350326-1CF3-6044-AAE2-C6C6DDFDACAA}" srcOrd="0" destOrd="0" presId="urn:microsoft.com/office/officeart/2005/8/layout/hierarchy1"/>
    <dgm:cxn modelId="{49F39E6D-1A33-B24B-B920-6653A47FD217}" type="presParOf" srcId="{0D162CEA-CBA9-244A-AC07-F92270DEE5F9}" destId="{2FBCEDB8-E872-D842-8A78-E0E06A3F0899}" srcOrd="1" destOrd="0" presId="urn:microsoft.com/office/officeart/2005/8/layout/hierarchy1"/>
    <dgm:cxn modelId="{A25815C9-F3AB-2640-B291-194EE47AED6B}" type="presParOf" srcId="{C9F1A643-E7B7-5949-BE59-F1B9ECA2C8A0}" destId="{D1230FA8-5BB5-2B41-9344-44A1633A721A}" srcOrd="1" destOrd="0" presId="urn:microsoft.com/office/officeart/2005/8/layout/hierarchy1"/>
    <dgm:cxn modelId="{F01C0ED5-A4C5-5A4D-AAC0-D1E6788B1CC1}" type="presParOf" srcId="{3DCFF066-57B5-3749-A44A-5CA3297B2B89}" destId="{B783B66E-60A9-C540-942A-C34254B49E12}" srcOrd="2" destOrd="0" presId="urn:microsoft.com/office/officeart/2005/8/layout/hierarchy1"/>
    <dgm:cxn modelId="{4246AF1F-7701-9141-804B-A804A186275C}" type="presParOf" srcId="{3DCFF066-57B5-3749-A44A-5CA3297B2B89}" destId="{A8CA1F60-DC6E-1C43-8508-8B5A29329890}" srcOrd="3" destOrd="0" presId="urn:microsoft.com/office/officeart/2005/8/layout/hierarchy1"/>
    <dgm:cxn modelId="{510F2316-9AB0-2E4C-A8CF-C955A3015362}" type="presParOf" srcId="{A8CA1F60-DC6E-1C43-8508-8B5A29329890}" destId="{0246927B-F1D6-8D44-A3C8-6C24331EAF53}" srcOrd="0" destOrd="0" presId="urn:microsoft.com/office/officeart/2005/8/layout/hierarchy1"/>
    <dgm:cxn modelId="{850ACB5A-EBE4-6A44-B881-5302C3FE583C}" type="presParOf" srcId="{0246927B-F1D6-8D44-A3C8-6C24331EAF53}" destId="{7387BA0D-F907-0941-8DD9-28F6549D54E0}" srcOrd="0" destOrd="0" presId="urn:microsoft.com/office/officeart/2005/8/layout/hierarchy1"/>
    <dgm:cxn modelId="{A2287C93-708A-9942-9E77-9F2F406B8470}" type="presParOf" srcId="{0246927B-F1D6-8D44-A3C8-6C24331EAF53}" destId="{BADB2EED-4B0B-5847-A42C-82E57A3AE0E0}" srcOrd="1" destOrd="0" presId="urn:microsoft.com/office/officeart/2005/8/layout/hierarchy1"/>
    <dgm:cxn modelId="{6925C296-C8A1-0247-A64E-70D83A8F3ECA}" type="presParOf" srcId="{A8CA1F60-DC6E-1C43-8508-8B5A29329890}" destId="{87737320-CAC4-C045-B6EA-BA255E8F6013}" srcOrd="1" destOrd="0" presId="urn:microsoft.com/office/officeart/2005/8/layout/hierarchy1"/>
    <dgm:cxn modelId="{417D7457-062A-9840-9F3C-7AF6DC2D71C8}" type="presParOf" srcId="{9D81702B-3B00-CC47-A4B7-A67E4BDD9636}" destId="{EE32CA0C-397E-6447-A521-F6351BEC8C6A}" srcOrd="2" destOrd="0" presId="urn:microsoft.com/office/officeart/2005/8/layout/hierarchy1"/>
    <dgm:cxn modelId="{A981F798-719C-474D-9B73-F77B74538E19}" type="presParOf" srcId="{9D81702B-3B00-CC47-A4B7-A67E4BDD9636}" destId="{266692D6-18FA-1D48-91A8-5E9253341C3F}" srcOrd="3" destOrd="0" presId="urn:microsoft.com/office/officeart/2005/8/layout/hierarchy1"/>
    <dgm:cxn modelId="{2B58DF4F-F64A-5440-BF31-7E669D5DE1C7}" type="presParOf" srcId="{266692D6-18FA-1D48-91A8-5E9253341C3F}" destId="{A7D2D744-27EC-014C-9567-28732D5C9AE3}" srcOrd="0" destOrd="0" presId="urn:microsoft.com/office/officeart/2005/8/layout/hierarchy1"/>
    <dgm:cxn modelId="{820ACBAA-4FD7-4849-B6B7-16E0E99B5544}" type="presParOf" srcId="{A7D2D744-27EC-014C-9567-28732D5C9AE3}" destId="{9F69648F-698F-D242-877A-6F1CD15AE67D}" srcOrd="0" destOrd="0" presId="urn:microsoft.com/office/officeart/2005/8/layout/hierarchy1"/>
    <dgm:cxn modelId="{4288EE4A-9A70-F84F-8191-CAEC83E86963}" type="presParOf" srcId="{A7D2D744-27EC-014C-9567-28732D5C9AE3}" destId="{3BC5B91F-93AF-7F46-ACF0-A8BE030875E0}" srcOrd="1" destOrd="0" presId="urn:microsoft.com/office/officeart/2005/8/layout/hierarchy1"/>
    <dgm:cxn modelId="{6D82B768-C0D6-9F44-8A83-E13CBB407327}" type="presParOf" srcId="{266692D6-18FA-1D48-91A8-5E9253341C3F}" destId="{75B622A7-F04D-3E4F-A6CF-73B9A67BA24F}" srcOrd="1" destOrd="0" presId="urn:microsoft.com/office/officeart/2005/8/layout/hierarchy1"/>
    <dgm:cxn modelId="{A1A4E92B-F98F-B844-917C-90811D045E40}" type="presParOf" srcId="{9D81702B-3B00-CC47-A4B7-A67E4BDD9636}" destId="{4C9D3B0D-B958-1740-B614-C4F373BE745A}" srcOrd="4" destOrd="0" presId="urn:microsoft.com/office/officeart/2005/8/layout/hierarchy1"/>
    <dgm:cxn modelId="{C41FFCF9-1BBF-3445-ACBA-9857C5B6F4BD}" type="presParOf" srcId="{9D81702B-3B00-CC47-A4B7-A67E4BDD9636}" destId="{82CA0FBA-0282-5D4A-B0AC-5CFF8F6BB09C}" srcOrd="5" destOrd="0" presId="urn:microsoft.com/office/officeart/2005/8/layout/hierarchy1"/>
    <dgm:cxn modelId="{9F45A979-20F5-3940-A69B-317D80257E98}" type="presParOf" srcId="{82CA0FBA-0282-5D4A-B0AC-5CFF8F6BB09C}" destId="{B32EFA07-6C4E-E44A-BD88-8A6DE477AE0C}" srcOrd="0" destOrd="0" presId="urn:microsoft.com/office/officeart/2005/8/layout/hierarchy1"/>
    <dgm:cxn modelId="{48353FBA-1439-8A49-BE70-F6813A74EAA9}" type="presParOf" srcId="{B32EFA07-6C4E-E44A-BD88-8A6DE477AE0C}" destId="{9D80DB57-B512-BE42-A241-EBE36FD2F2BB}" srcOrd="0" destOrd="0" presId="urn:microsoft.com/office/officeart/2005/8/layout/hierarchy1"/>
    <dgm:cxn modelId="{B1133188-6E4F-4743-B26F-0E493E8B8244}" type="presParOf" srcId="{B32EFA07-6C4E-E44A-BD88-8A6DE477AE0C}" destId="{5A2C8682-A1E2-0042-9137-C5878A600861}" srcOrd="1" destOrd="0" presId="urn:microsoft.com/office/officeart/2005/8/layout/hierarchy1"/>
    <dgm:cxn modelId="{9C8889E4-5AC9-3748-B17C-81965EC831D8}" type="presParOf" srcId="{82CA0FBA-0282-5D4A-B0AC-5CFF8F6BB09C}" destId="{13DF5450-81A1-B842-86CC-F31F4540D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8985C-0675-4A3E-BC2F-C3133052F7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B0B77B-ABA0-40FB-B807-46490042B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Quasi-Identifiers</a:t>
          </a:r>
        </a:p>
        <a:p>
          <a:pPr>
            <a:lnSpc>
              <a:spcPct val="100000"/>
            </a:lnSpc>
          </a:pPr>
          <a:r>
            <a:rPr lang="en-US" dirty="0"/>
            <a:t>Attributes that when combined together can identify an individual</a:t>
          </a:r>
        </a:p>
      </dgm:t>
    </dgm:pt>
    <dgm:pt modelId="{28F2420A-B8A4-4390-A5CE-70B12520A31D}" type="parTrans" cxnId="{F6C29D89-7C54-49BB-998E-7D3A1DBA250A}">
      <dgm:prSet/>
      <dgm:spPr/>
      <dgm:t>
        <a:bodyPr/>
        <a:lstStyle/>
        <a:p>
          <a:endParaRPr lang="en-US"/>
        </a:p>
      </dgm:t>
    </dgm:pt>
    <dgm:pt modelId="{C418BE61-4F65-426F-BF70-66E5CD9121A5}" type="sibTrans" cxnId="{F6C29D89-7C54-49BB-998E-7D3A1DBA250A}">
      <dgm:prSet/>
      <dgm:spPr/>
      <dgm:t>
        <a:bodyPr/>
        <a:lstStyle/>
        <a:p>
          <a:endParaRPr lang="en-US"/>
        </a:p>
      </dgm:t>
    </dgm:pt>
    <dgm:pt modelId="{AFBCD24F-2427-4F24-AB99-4979E23F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Sensitive Attributes</a:t>
          </a:r>
        </a:p>
        <a:p>
          <a:pPr>
            <a:lnSpc>
              <a:spcPct val="100000"/>
            </a:lnSpc>
          </a:pPr>
          <a:r>
            <a:rPr lang="en-US" u="none" dirty="0"/>
            <a:t>Attributes that we are trying to conceal when datasets are released</a:t>
          </a:r>
        </a:p>
      </dgm:t>
    </dgm:pt>
    <dgm:pt modelId="{2BFBE1FA-9FC8-469D-B23D-063C81412385}" type="parTrans" cxnId="{61193238-E9BB-42B1-982F-E88206D0DBB4}">
      <dgm:prSet/>
      <dgm:spPr/>
      <dgm:t>
        <a:bodyPr/>
        <a:lstStyle/>
        <a:p>
          <a:endParaRPr lang="en-US"/>
        </a:p>
      </dgm:t>
    </dgm:pt>
    <dgm:pt modelId="{4E9226F2-5C22-4411-BE2B-308ABFA67C9B}" type="sibTrans" cxnId="{61193238-E9BB-42B1-982F-E88206D0DBB4}">
      <dgm:prSet/>
      <dgm:spPr/>
      <dgm:t>
        <a:bodyPr/>
        <a:lstStyle/>
        <a:p>
          <a:endParaRPr lang="en-US"/>
        </a:p>
      </dgm:t>
    </dgm:pt>
    <dgm:pt modelId="{873BB813-86B2-48D5-B3AE-1B3F75061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Taxonomy Trees</a:t>
          </a:r>
        </a:p>
        <a:p>
          <a:pPr>
            <a:lnSpc>
              <a:spcPct val="100000"/>
            </a:lnSpc>
          </a:pPr>
          <a:r>
            <a:rPr lang="en-US" u="none" dirty="0"/>
            <a:t>Hierarchy of distinct values in a dataset</a:t>
          </a:r>
        </a:p>
      </dgm:t>
    </dgm:pt>
    <dgm:pt modelId="{AB2EB8A3-CF24-4AE2-A9E1-034E69E718A3}" type="parTrans" cxnId="{876BA1F8-6FC5-483C-999B-83B77C0F8B36}">
      <dgm:prSet/>
      <dgm:spPr/>
      <dgm:t>
        <a:bodyPr/>
        <a:lstStyle/>
        <a:p>
          <a:endParaRPr lang="en-US"/>
        </a:p>
      </dgm:t>
    </dgm:pt>
    <dgm:pt modelId="{09D5A478-A363-4766-8A2F-F43F444C2A66}" type="sibTrans" cxnId="{876BA1F8-6FC5-483C-999B-83B77C0F8B36}">
      <dgm:prSet/>
      <dgm:spPr/>
      <dgm:t>
        <a:bodyPr/>
        <a:lstStyle/>
        <a:p>
          <a:endParaRPr lang="en-US"/>
        </a:p>
      </dgm:t>
    </dgm:pt>
    <dgm:pt modelId="{FA43EC96-8500-4FB4-95EC-70802B3C2703}" type="pres">
      <dgm:prSet presAssocID="{A448985C-0675-4A3E-BC2F-C3133052F7FA}" presName="root" presStyleCnt="0">
        <dgm:presLayoutVars>
          <dgm:dir/>
          <dgm:resizeHandles val="exact"/>
        </dgm:presLayoutVars>
      </dgm:prSet>
      <dgm:spPr/>
    </dgm:pt>
    <dgm:pt modelId="{FA450753-40ED-49B3-B241-938B37EDCAD7}" type="pres">
      <dgm:prSet presAssocID="{DAB0B77B-ABA0-40FB-B807-46490042B133}" presName="compNode" presStyleCnt="0"/>
      <dgm:spPr/>
    </dgm:pt>
    <dgm:pt modelId="{DADDAB4F-477B-464B-AA57-FA7146D39041}" type="pres">
      <dgm:prSet presAssocID="{DAB0B77B-ABA0-40FB-B807-46490042B133}" presName="bgRect" presStyleLbl="bgShp" presStyleIdx="0" presStyleCnt="3"/>
      <dgm:spPr/>
    </dgm:pt>
    <dgm:pt modelId="{585C8F61-4715-49A4-AEFF-10FEFEE691EB}" type="pres">
      <dgm:prSet presAssocID="{DAB0B77B-ABA0-40FB-B807-46490042B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132E8F-9E65-496C-92F9-211FBC840C73}" type="pres">
      <dgm:prSet presAssocID="{DAB0B77B-ABA0-40FB-B807-46490042B133}" presName="spaceRect" presStyleCnt="0"/>
      <dgm:spPr/>
    </dgm:pt>
    <dgm:pt modelId="{7FD75E58-FE98-4509-A91C-CA9A999213F9}" type="pres">
      <dgm:prSet presAssocID="{DAB0B77B-ABA0-40FB-B807-46490042B133}" presName="parTx" presStyleLbl="revTx" presStyleIdx="0" presStyleCnt="3">
        <dgm:presLayoutVars>
          <dgm:chMax val="0"/>
          <dgm:chPref val="0"/>
        </dgm:presLayoutVars>
      </dgm:prSet>
      <dgm:spPr/>
    </dgm:pt>
    <dgm:pt modelId="{6F8FC03A-24E1-4CC8-92FE-EF8E4112C8FE}" type="pres">
      <dgm:prSet presAssocID="{C418BE61-4F65-426F-BF70-66E5CD9121A5}" presName="sibTrans" presStyleCnt="0"/>
      <dgm:spPr/>
    </dgm:pt>
    <dgm:pt modelId="{A5441598-9DF8-452C-95B1-6EE827CB13F4}" type="pres">
      <dgm:prSet presAssocID="{AFBCD24F-2427-4F24-AB99-4979E23F367A}" presName="compNode" presStyleCnt="0"/>
      <dgm:spPr/>
    </dgm:pt>
    <dgm:pt modelId="{9A9FD2B6-1606-477C-9964-96EBFCE57A27}" type="pres">
      <dgm:prSet presAssocID="{AFBCD24F-2427-4F24-AB99-4979E23F367A}" presName="bgRect" presStyleLbl="bgShp" presStyleIdx="1" presStyleCnt="3"/>
      <dgm:spPr/>
    </dgm:pt>
    <dgm:pt modelId="{32B311E0-E10D-4F9A-9A61-D1A1E8AB6632}" type="pres">
      <dgm:prSet presAssocID="{AFBCD24F-2427-4F24-AB99-4979E23F36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30CE98-D35B-4694-A03B-9D4FD007A98A}" type="pres">
      <dgm:prSet presAssocID="{AFBCD24F-2427-4F24-AB99-4979E23F367A}" presName="spaceRect" presStyleCnt="0"/>
      <dgm:spPr/>
    </dgm:pt>
    <dgm:pt modelId="{8FCF1F40-9806-4542-9C26-19E32E3DCAAA}" type="pres">
      <dgm:prSet presAssocID="{AFBCD24F-2427-4F24-AB99-4979E23F367A}" presName="parTx" presStyleLbl="revTx" presStyleIdx="1" presStyleCnt="3">
        <dgm:presLayoutVars>
          <dgm:chMax val="0"/>
          <dgm:chPref val="0"/>
        </dgm:presLayoutVars>
      </dgm:prSet>
      <dgm:spPr/>
    </dgm:pt>
    <dgm:pt modelId="{312235D8-FCAF-4030-BB85-4378493E527F}" type="pres">
      <dgm:prSet presAssocID="{4E9226F2-5C22-4411-BE2B-308ABFA67C9B}" presName="sibTrans" presStyleCnt="0"/>
      <dgm:spPr/>
    </dgm:pt>
    <dgm:pt modelId="{7FE6172D-7EF9-425C-A469-432677A0FCDD}" type="pres">
      <dgm:prSet presAssocID="{873BB813-86B2-48D5-B3AE-1B3F750613BE}" presName="compNode" presStyleCnt="0"/>
      <dgm:spPr/>
    </dgm:pt>
    <dgm:pt modelId="{F593A108-B807-4004-8009-67410C6D9407}" type="pres">
      <dgm:prSet presAssocID="{873BB813-86B2-48D5-B3AE-1B3F750613BE}" presName="bgRect" presStyleLbl="bgShp" presStyleIdx="2" presStyleCnt="3"/>
      <dgm:spPr/>
    </dgm:pt>
    <dgm:pt modelId="{0ACBD25B-8DAB-4287-9357-AC52F149229B}" type="pres">
      <dgm:prSet presAssocID="{873BB813-86B2-48D5-B3AE-1B3F750613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457BAA4-55DF-4B42-B951-07999F747E09}" type="pres">
      <dgm:prSet presAssocID="{873BB813-86B2-48D5-B3AE-1B3F750613BE}" presName="spaceRect" presStyleCnt="0"/>
      <dgm:spPr/>
    </dgm:pt>
    <dgm:pt modelId="{D58D5459-A472-42E6-8F19-61103D3C82DD}" type="pres">
      <dgm:prSet presAssocID="{873BB813-86B2-48D5-B3AE-1B3F750613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C3F52F-6838-4547-89FC-887F3D11AE72}" type="presOf" srcId="{A448985C-0675-4A3E-BC2F-C3133052F7FA}" destId="{FA43EC96-8500-4FB4-95EC-70802B3C2703}" srcOrd="0" destOrd="0" presId="urn:microsoft.com/office/officeart/2018/2/layout/IconVerticalSolidList"/>
    <dgm:cxn modelId="{61193238-E9BB-42B1-982F-E88206D0DBB4}" srcId="{A448985C-0675-4A3E-BC2F-C3133052F7FA}" destId="{AFBCD24F-2427-4F24-AB99-4979E23F367A}" srcOrd="1" destOrd="0" parTransId="{2BFBE1FA-9FC8-469D-B23D-063C81412385}" sibTransId="{4E9226F2-5C22-4411-BE2B-308ABFA67C9B}"/>
    <dgm:cxn modelId="{F5D2023C-5661-B149-8D88-3F65CFBC20D2}" type="presOf" srcId="{AFBCD24F-2427-4F24-AB99-4979E23F367A}" destId="{8FCF1F40-9806-4542-9C26-19E32E3DCAAA}" srcOrd="0" destOrd="0" presId="urn:microsoft.com/office/officeart/2018/2/layout/IconVerticalSolidList"/>
    <dgm:cxn modelId="{98BD2842-0A60-7148-9058-C1EFC4FF24BA}" type="presOf" srcId="{873BB813-86B2-48D5-B3AE-1B3F750613BE}" destId="{D58D5459-A472-42E6-8F19-61103D3C82DD}" srcOrd="0" destOrd="0" presId="urn:microsoft.com/office/officeart/2018/2/layout/IconVerticalSolidList"/>
    <dgm:cxn modelId="{F6C29D89-7C54-49BB-998E-7D3A1DBA250A}" srcId="{A448985C-0675-4A3E-BC2F-C3133052F7FA}" destId="{DAB0B77B-ABA0-40FB-B807-46490042B133}" srcOrd="0" destOrd="0" parTransId="{28F2420A-B8A4-4390-A5CE-70B12520A31D}" sibTransId="{C418BE61-4F65-426F-BF70-66E5CD9121A5}"/>
    <dgm:cxn modelId="{6B3BA6F6-1E0A-1143-BA6F-F008A91D3A05}" type="presOf" srcId="{DAB0B77B-ABA0-40FB-B807-46490042B133}" destId="{7FD75E58-FE98-4509-A91C-CA9A999213F9}" srcOrd="0" destOrd="0" presId="urn:microsoft.com/office/officeart/2018/2/layout/IconVerticalSolidList"/>
    <dgm:cxn modelId="{876BA1F8-6FC5-483C-999B-83B77C0F8B36}" srcId="{A448985C-0675-4A3E-BC2F-C3133052F7FA}" destId="{873BB813-86B2-48D5-B3AE-1B3F750613BE}" srcOrd="2" destOrd="0" parTransId="{AB2EB8A3-CF24-4AE2-A9E1-034E69E718A3}" sibTransId="{09D5A478-A363-4766-8A2F-F43F444C2A66}"/>
    <dgm:cxn modelId="{D965D29B-1C6E-3B4F-9209-2EE8DCE54733}" type="presParOf" srcId="{FA43EC96-8500-4FB4-95EC-70802B3C2703}" destId="{FA450753-40ED-49B3-B241-938B37EDCAD7}" srcOrd="0" destOrd="0" presId="urn:microsoft.com/office/officeart/2018/2/layout/IconVerticalSolidList"/>
    <dgm:cxn modelId="{A9CB7BD8-D8BF-2A4A-9E16-4DA1B4796AC5}" type="presParOf" srcId="{FA450753-40ED-49B3-B241-938B37EDCAD7}" destId="{DADDAB4F-477B-464B-AA57-FA7146D39041}" srcOrd="0" destOrd="0" presId="urn:microsoft.com/office/officeart/2018/2/layout/IconVerticalSolidList"/>
    <dgm:cxn modelId="{57136667-BBA2-A749-BD73-05BA7EA8B424}" type="presParOf" srcId="{FA450753-40ED-49B3-B241-938B37EDCAD7}" destId="{585C8F61-4715-49A4-AEFF-10FEFEE691EB}" srcOrd="1" destOrd="0" presId="urn:microsoft.com/office/officeart/2018/2/layout/IconVerticalSolidList"/>
    <dgm:cxn modelId="{889301AE-4A35-6440-9556-B100EF590204}" type="presParOf" srcId="{FA450753-40ED-49B3-B241-938B37EDCAD7}" destId="{1B132E8F-9E65-496C-92F9-211FBC840C73}" srcOrd="2" destOrd="0" presId="urn:microsoft.com/office/officeart/2018/2/layout/IconVerticalSolidList"/>
    <dgm:cxn modelId="{CEF8176F-29C9-354D-9499-31FDED5AD791}" type="presParOf" srcId="{FA450753-40ED-49B3-B241-938B37EDCAD7}" destId="{7FD75E58-FE98-4509-A91C-CA9A999213F9}" srcOrd="3" destOrd="0" presId="urn:microsoft.com/office/officeart/2018/2/layout/IconVerticalSolidList"/>
    <dgm:cxn modelId="{BBB8466D-4E70-B74B-861B-4D5542C3E3AC}" type="presParOf" srcId="{FA43EC96-8500-4FB4-95EC-70802B3C2703}" destId="{6F8FC03A-24E1-4CC8-92FE-EF8E4112C8FE}" srcOrd="1" destOrd="0" presId="urn:microsoft.com/office/officeart/2018/2/layout/IconVerticalSolidList"/>
    <dgm:cxn modelId="{EF7CE668-B67A-1D4C-8E30-FF8628F16977}" type="presParOf" srcId="{FA43EC96-8500-4FB4-95EC-70802B3C2703}" destId="{A5441598-9DF8-452C-95B1-6EE827CB13F4}" srcOrd="2" destOrd="0" presId="urn:microsoft.com/office/officeart/2018/2/layout/IconVerticalSolidList"/>
    <dgm:cxn modelId="{4AFB14B3-A7D5-C440-9904-5A437E10628E}" type="presParOf" srcId="{A5441598-9DF8-452C-95B1-6EE827CB13F4}" destId="{9A9FD2B6-1606-477C-9964-96EBFCE57A27}" srcOrd="0" destOrd="0" presId="urn:microsoft.com/office/officeart/2018/2/layout/IconVerticalSolidList"/>
    <dgm:cxn modelId="{1F47707B-8EA7-654F-8318-82BC4FF87348}" type="presParOf" srcId="{A5441598-9DF8-452C-95B1-6EE827CB13F4}" destId="{32B311E0-E10D-4F9A-9A61-D1A1E8AB6632}" srcOrd="1" destOrd="0" presId="urn:microsoft.com/office/officeart/2018/2/layout/IconVerticalSolidList"/>
    <dgm:cxn modelId="{52B9B0A1-40FD-D943-983C-64F564DF4587}" type="presParOf" srcId="{A5441598-9DF8-452C-95B1-6EE827CB13F4}" destId="{4C30CE98-D35B-4694-A03B-9D4FD007A98A}" srcOrd="2" destOrd="0" presId="urn:microsoft.com/office/officeart/2018/2/layout/IconVerticalSolidList"/>
    <dgm:cxn modelId="{CD9CB139-AE22-0244-8E42-BDB176FBA82A}" type="presParOf" srcId="{A5441598-9DF8-452C-95B1-6EE827CB13F4}" destId="{8FCF1F40-9806-4542-9C26-19E32E3DCAAA}" srcOrd="3" destOrd="0" presId="urn:microsoft.com/office/officeart/2018/2/layout/IconVerticalSolidList"/>
    <dgm:cxn modelId="{57DE03BF-3EF8-244A-9CE5-356A30C6EE1C}" type="presParOf" srcId="{FA43EC96-8500-4FB4-95EC-70802B3C2703}" destId="{312235D8-FCAF-4030-BB85-4378493E527F}" srcOrd="3" destOrd="0" presId="urn:microsoft.com/office/officeart/2018/2/layout/IconVerticalSolidList"/>
    <dgm:cxn modelId="{FDEDFD5E-C12B-034F-BDFD-B42A7B321726}" type="presParOf" srcId="{FA43EC96-8500-4FB4-95EC-70802B3C2703}" destId="{7FE6172D-7EF9-425C-A469-432677A0FCDD}" srcOrd="4" destOrd="0" presId="urn:microsoft.com/office/officeart/2018/2/layout/IconVerticalSolidList"/>
    <dgm:cxn modelId="{EABF4CC9-BFE9-9D41-B057-D0BCCD03BA07}" type="presParOf" srcId="{7FE6172D-7EF9-425C-A469-432677A0FCDD}" destId="{F593A108-B807-4004-8009-67410C6D9407}" srcOrd="0" destOrd="0" presId="urn:microsoft.com/office/officeart/2018/2/layout/IconVerticalSolidList"/>
    <dgm:cxn modelId="{4BF13174-0B7E-794B-8A8C-7D69F78120D3}" type="presParOf" srcId="{7FE6172D-7EF9-425C-A469-432677A0FCDD}" destId="{0ACBD25B-8DAB-4287-9357-AC52F149229B}" srcOrd="1" destOrd="0" presId="urn:microsoft.com/office/officeart/2018/2/layout/IconVerticalSolidList"/>
    <dgm:cxn modelId="{9FD99672-ABBE-094E-B37F-523ED8E673B0}" type="presParOf" srcId="{7FE6172D-7EF9-425C-A469-432677A0FCDD}" destId="{C457BAA4-55DF-4B42-B951-07999F747E09}" srcOrd="2" destOrd="0" presId="urn:microsoft.com/office/officeart/2018/2/layout/IconVerticalSolidList"/>
    <dgm:cxn modelId="{743786CE-3A4A-854F-8EDE-A6B9D7638F55}" type="presParOf" srcId="{7FE6172D-7EF9-425C-A469-432677A0FCDD}" destId="{D58D5459-A472-42E6-8F19-61103D3C8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2"/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2"/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2"/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2"/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2"/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2"/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2"/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>
        <a:solidFill>
          <a:schemeClr val="accent2"/>
        </a:solidFill>
      </dgm:spPr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>
        <a:solidFill>
          <a:schemeClr val="accent2"/>
        </a:solidFill>
      </dgm:spPr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2"/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2"/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2"/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2"/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2"/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1">
            <a:lumMod val="40000"/>
            <a:lumOff val="60000"/>
          </a:schemeClr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</dgm:ptLst>
  <dgm:cxnLst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4748D-5CF6-4B05-A592-5E26B3F00A5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E31F-D922-40C5-8BF3-474DDD5DB8F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2A63-BA5C-45B0-AC09-F8BFA5569E4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city’s voter list was used to identify voters’ medical records</a:t>
          </a:r>
        </a:p>
      </dsp:txBody>
      <dsp:txXfrm>
        <a:off x="1429899" y="2442"/>
        <a:ext cx="5083704" cy="1238008"/>
      </dsp:txXfrm>
    </dsp:sp>
    <dsp:sp modelId="{2124101C-5789-4108-8949-84837B70878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E33B-B1DD-457A-907D-EA5F76278F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E8F7F-274C-498D-8E53-B442582B2AC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97% of voters were identified by only using ZIP Codes and birth dates</a:t>
          </a:r>
        </a:p>
      </dsp:txBody>
      <dsp:txXfrm>
        <a:off x="1429899" y="1549953"/>
        <a:ext cx="5083704" cy="1238008"/>
      </dsp:txXfrm>
    </dsp:sp>
    <dsp:sp modelId="{C16CD3F7-7B30-41E4-BAC3-A9DE0EF89BD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88FA9-DC5E-4213-83AA-1E26FDAD67A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2D0D-E77D-4477-9DC7-9F5C6D2C78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New York Times reporter identified a woman by using her web searches</a:t>
          </a:r>
        </a:p>
      </dsp:txBody>
      <dsp:txXfrm>
        <a:off x="1429899" y="3097464"/>
        <a:ext cx="5083704" cy="1238008"/>
      </dsp:txXfrm>
    </dsp:sp>
    <dsp:sp modelId="{CAC86CA0-D820-4517-AEA1-7EB320ED42B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2722-9BCC-42CC-85FE-D5EF0F853EE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460E-E4B3-4AEF-AB4A-969197DBAFE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96% of Netflix subscribers were uniquely identified in 2006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3B0D-B958-1740-B614-C4F373BE745A}">
      <dsp:nvSpPr>
        <dsp:cNvPr id="0" name=""/>
        <dsp:cNvSpPr/>
      </dsp:nvSpPr>
      <dsp:spPr>
        <a:xfrm>
          <a:off x="348491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2CA0C-397E-6447-A521-F6351BEC8C6A}">
      <dsp:nvSpPr>
        <dsp:cNvPr id="0" name=""/>
        <dsp:cNvSpPr/>
      </dsp:nvSpPr>
      <dsp:spPr>
        <a:xfrm>
          <a:off x="3439196" y="93080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3B66E-60A9-C540-942A-C34254B49E12}">
      <dsp:nvSpPr>
        <dsp:cNvPr id="0" name=""/>
        <dsp:cNvSpPr/>
      </dsp:nvSpPr>
      <dsp:spPr>
        <a:xfrm>
          <a:off x="298073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45846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07655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4DDC-7ABE-994B-AB37-B6800EF12A34}">
      <dsp:nvSpPr>
        <dsp:cNvPr id="0" name=""/>
        <dsp:cNvSpPr/>
      </dsp:nvSpPr>
      <dsp:spPr>
        <a:xfrm>
          <a:off x="272864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066DB-A773-5E47-9693-824B5F17FC1D}">
      <dsp:nvSpPr>
        <dsp:cNvPr id="0" name=""/>
        <dsp:cNvSpPr/>
      </dsp:nvSpPr>
      <dsp:spPr>
        <a:xfrm>
          <a:off x="298073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9A7C-11CD-BF46-B802-7A68DE8C0889}">
      <dsp:nvSpPr>
        <dsp:cNvPr id="0" name=""/>
        <dsp:cNvSpPr/>
      </dsp:nvSpPr>
      <dsp:spPr>
        <a:xfrm>
          <a:off x="2178745" y="131271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32668-ED1D-334F-AB99-2BB3AF8CDE26}">
      <dsp:nvSpPr>
        <dsp:cNvPr id="0" name=""/>
        <dsp:cNvSpPr/>
      </dsp:nvSpPr>
      <dsp:spPr>
        <a:xfrm>
          <a:off x="1342150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12AC-F955-6C48-90C4-E1B9482D8946}">
      <dsp:nvSpPr>
        <dsp:cNvPr id="0" name=""/>
        <dsp:cNvSpPr/>
      </dsp:nvSpPr>
      <dsp:spPr>
        <a:xfrm>
          <a:off x="146819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C559-BF23-8E47-B5C2-B96355F703FC}">
      <dsp:nvSpPr>
        <dsp:cNvPr id="0" name=""/>
        <dsp:cNvSpPr/>
      </dsp:nvSpPr>
      <dsp:spPr>
        <a:xfrm>
          <a:off x="121610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C993-E684-8B44-88D9-6D5FDFC9FFDB}">
      <dsp:nvSpPr>
        <dsp:cNvPr id="0" name=""/>
        <dsp:cNvSpPr/>
      </dsp:nvSpPr>
      <dsp:spPr>
        <a:xfrm>
          <a:off x="1342150" y="930803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A054-51AB-E849-8124-5AEE4B029D08}">
      <dsp:nvSpPr>
        <dsp:cNvPr id="0" name=""/>
        <dsp:cNvSpPr/>
      </dsp:nvSpPr>
      <dsp:spPr>
        <a:xfrm>
          <a:off x="45983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888D-EA21-D748-A0C6-57A1069FC324}">
      <dsp:nvSpPr>
        <dsp:cNvPr id="0" name=""/>
        <dsp:cNvSpPr/>
      </dsp:nvSpPr>
      <dsp:spPr>
        <a:xfrm>
          <a:off x="20774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AA31-1D0F-C548-9E1F-E039A880A46B}">
      <dsp:nvSpPr>
        <dsp:cNvPr id="0" name=""/>
        <dsp:cNvSpPr/>
      </dsp:nvSpPr>
      <dsp:spPr>
        <a:xfrm>
          <a:off x="459834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E5FD-AE2E-7748-9C40-E9299BE966C8}">
      <dsp:nvSpPr>
        <dsp:cNvPr id="0" name=""/>
        <dsp:cNvSpPr/>
      </dsp:nvSpPr>
      <dsp:spPr>
        <a:xfrm>
          <a:off x="1135894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E8D6-2211-A246-AE84-04CE213B7747}">
      <dsp:nvSpPr>
        <dsp:cNvPr id="0" name=""/>
        <dsp:cNvSpPr/>
      </dsp:nvSpPr>
      <dsp:spPr>
        <a:xfrm>
          <a:off x="1181729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720073"/>
        <a:ext cx="397167" cy="246600"/>
      </dsp:txXfrm>
    </dsp:sp>
    <dsp:sp modelId="{521A82C4-94B6-9549-BEB4-8ED1493EE4BD}">
      <dsp:nvSpPr>
        <dsp:cNvPr id="0" name=""/>
        <dsp:cNvSpPr/>
      </dsp:nvSpPr>
      <dsp:spPr>
        <a:xfrm>
          <a:off x="25357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C6FF-21E1-8141-9B9D-60C71C2FDDDD}">
      <dsp:nvSpPr>
        <dsp:cNvPr id="0" name=""/>
        <dsp:cNvSpPr/>
      </dsp:nvSpPr>
      <dsp:spPr>
        <a:xfrm>
          <a:off x="299413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101990"/>
        <a:ext cx="397167" cy="246600"/>
      </dsp:txXfrm>
    </dsp:sp>
    <dsp:sp modelId="{4431D4C8-7701-284A-B54A-6AB8D8B9DED6}">
      <dsp:nvSpPr>
        <dsp:cNvPr id="0" name=""/>
        <dsp:cNvSpPr/>
      </dsp:nvSpPr>
      <dsp:spPr>
        <a:xfrm>
          <a:off x="1488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68AC-7A84-A842-86C6-35DC617966A5}">
      <dsp:nvSpPr>
        <dsp:cNvPr id="0" name=""/>
        <dsp:cNvSpPr/>
      </dsp:nvSpPr>
      <dsp:spPr>
        <a:xfrm>
          <a:off x="4732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483906"/>
        <a:ext cx="397167" cy="246600"/>
      </dsp:txXfrm>
    </dsp:sp>
    <dsp:sp modelId="{AD0707E7-7BE6-D24A-847D-A9B3BAF9356B}">
      <dsp:nvSpPr>
        <dsp:cNvPr id="0" name=""/>
        <dsp:cNvSpPr/>
      </dsp:nvSpPr>
      <dsp:spPr>
        <a:xfrm>
          <a:off x="50566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13604-89E9-CD43-A382-C0B98DD460BF}">
      <dsp:nvSpPr>
        <dsp:cNvPr id="0" name=""/>
        <dsp:cNvSpPr/>
      </dsp:nvSpPr>
      <dsp:spPr>
        <a:xfrm>
          <a:off x="55150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483906"/>
        <a:ext cx="397167" cy="246600"/>
      </dsp:txXfrm>
    </dsp:sp>
    <dsp:sp modelId="{4FB0776D-2BF6-1D4A-8803-921F732D68D3}">
      <dsp:nvSpPr>
        <dsp:cNvPr id="0" name=""/>
        <dsp:cNvSpPr/>
      </dsp:nvSpPr>
      <dsp:spPr>
        <a:xfrm>
          <a:off x="126193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3148-A9AB-D540-8515-D15B63A8F9FD}">
      <dsp:nvSpPr>
        <dsp:cNvPr id="0" name=""/>
        <dsp:cNvSpPr/>
      </dsp:nvSpPr>
      <dsp:spPr>
        <a:xfrm>
          <a:off x="130777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101990"/>
        <a:ext cx="397167" cy="246600"/>
      </dsp:txXfrm>
    </dsp:sp>
    <dsp:sp modelId="{37968ED4-2BBD-8A49-8A56-18998BCC75A6}">
      <dsp:nvSpPr>
        <dsp:cNvPr id="0" name=""/>
        <dsp:cNvSpPr/>
      </dsp:nvSpPr>
      <dsp:spPr>
        <a:xfrm>
          <a:off x="100984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D35A-42B9-874E-9770-276CBB0DFD09}">
      <dsp:nvSpPr>
        <dsp:cNvPr id="0" name=""/>
        <dsp:cNvSpPr/>
      </dsp:nvSpPr>
      <dsp:spPr>
        <a:xfrm>
          <a:off x="105568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483906"/>
        <a:ext cx="397167" cy="246600"/>
      </dsp:txXfrm>
    </dsp:sp>
    <dsp:sp modelId="{FAF2EB4C-B895-1E4A-A99C-9493CADC9CF1}">
      <dsp:nvSpPr>
        <dsp:cNvPr id="0" name=""/>
        <dsp:cNvSpPr/>
      </dsp:nvSpPr>
      <dsp:spPr>
        <a:xfrm>
          <a:off x="151402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E224-F559-C44B-AF9B-939652A83004}">
      <dsp:nvSpPr>
        <dsp:cNvPr id="0" name=""/>
        <dsp:cNvSpPr/>
      </dsp:nvSpPr>
      <dsp:spPr>
        <a:xfrm>
          <a:off x="155986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483906"/>
        <a:ext cx="397167" cy="246600"/>
      </dsp:txXfrm>
    </dsp:sp>
    <dsp:sp modelId="{C0458005-87E8-3843-AA71-2A3C1684604C}">
      <dsp:nvSpPr>
        <dsp:cNvPr id="0" name=""/>
        <dsp:cNvSpPr/>
      </dsp:nvSpPr>
      <dsp:spPr>
        <a:xfrm>
          <a:off x="201821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CB57-5202-E94E-AF8C-AFA4C599D608}">
      <dsp:nvSpPr>
        <dsp:cNvPr id="0" name=""/>
        <dsp:cNvSpPr/>
      </dsp:nvSpPr>
      <dsp:spPr>
        <a:xfrm>
          <a:off x="206404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101990"/>
        <a:ext cx="397167" cy="246600"/>
      </dsp:txXfrm>
    </dsp:sp>
    <dsp:sp modelId="{F89AE440-B51A-B84C-BAD1-4719BC7DED67}">
      <dsp:nvSpPr>
        <dsp:cNvPr id="0" name=""/>
        <dsp:cNvSpPr/>
      </dsp:nvSpPr>
      <dsp:spPr>
        <a:xfrm>
          <a:off x="201821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5C22-CF06-EF42-B1FE-44DC60699E45}">
      <dsp:nvSpPr>
        <dsp:cNvPr id="0" name=""/>
        <dsp:cNvSpPr/>
      </dsp:nvSpPr>
      <dsp:spPr>
        <a:xfrm>
          <a:off x="206404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483906"/>
        <a:ext cx="397167" cy="246600"/>
      </dsp:txXfrm>
    </dsp:sp>
    <dsp:sp modelId="{793A0EA4-C879-E847-BC44-B408BB87EE9B}">
      <dsp:nvSpPr>
        <dsp:cNvPr id="0" name=""/>
        <dsp:cNvSpPr/>
      </dsp:nvSpPr>
      <dsp:spPr>
        <a:xfrm>
          <a:off x="3278660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5DB22-49BA-1B4B-9DCD-5CDB82E01C1A}">
      <dsp:nvSpPr>
        <dsp:cNvPr id="0" name=""/>
        <dsp:cNvSpPr/>
      </dsp:nvSpPr>
      <dsp:spPr>
        <a:xfrm>
          <a:off x="3324495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720073"/>
        <a:ext cx="397167" cy="246600"/>
      </dsp:txXfrm>
    </dsp:sp>
    <dsp:sp modelId="{FBD06BAA-179E-074B-A5B8-4A5E12FFC0ED}">
      <dsp:nvSpPr>
        <dsp:cNvPr id="0" name=""/>
        <dsp:cNvSpPr/>
      </dsp:nvSpPr>
      <dsp:spPr>
        <a:xfrm>
          <a:off x="277448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E202-319B-6047-B2D7-72EF5488EFF3}">
      <dsp:nvSpPr>
        <dsp:cNvPr id="0" name=""/>
        <dsp:cNvSpPr/>
      </dsp:nvSpPr>
      <dsp:spPr>
        <a:xfrm>
          <a:off x="282031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101990"/>
        <a:ext cx="397167" cy="246600"/>
      </dsp:txXfrm>
    </dsp:sp>
    <dsp:sp modelId="{837837A0-A3E6-6D4A-AFD8-BD56F3EB7D41}">
      <dsp:nvSpPr>
        <dsp:cNvPr id="0" name=""/>
        <dsp:cNvSpPr/>
      </dsp:nvSpPr>
      <dsp:spPr>
        <a:xfrm>
          <a:off x="252239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348A-96A3-CF4A-83FB-42197B6CAC77}">
      <dsp:nvSpPr>
        <dsp:cNvPr id="0" name=""/>
        <dsp:cNvSpPr/>
      </dsp:nvSpPr>
      <dsp:spPr>
        <a:xfrm>
          <a:off x="256822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483906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1865823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19652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24006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247740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57844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62198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629656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1865823"/>
        <a:ext cx="397167" cy="246600"/>
      </dsp:txXfrm>
    </dsp:sp>
    <dsp:sp modelId="{7387BA0D-F907-0941-8DD9-28F6549D54E0}">
      <dsp:nvSpPr>
        <dsp:cNvPr id="0" name=""/>
        <dsp:cNvSpPr/>
      </dsp:nvSpPr>
      <dsp:spPr>
        <a:xfrm>
          <a:off x="302657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2EED-4B0B-5847-A42C-82E57A3AE0E0}">
      <dsp:nvSpPr>
        <dsp:cNvPr id="0" name=""/>
        <dsp:cNvSpPr/>
      </dsp:nvSpPr>
      <dsp:spPr>
        <a:xfrm>
          <a:off x="307240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483906"/>
        <a:ext cx="397167" cy="246600"/>
      </dsp:txXfrm>
    </dsp:sp>
    <dsp:sp modelId="{9F69648F-698F-D242-877A-6F1CD15AE67D}">
      <dsp:nvSpPr>
        <dsp:cNvPr id="0" name=""/>
        <dsp:cNvSpPr/>
      </dsp:nvSpPr>
      <dsp:spPr>
        <a:xfrm>
          <a:off x="327866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B91F-93AF-7F46-ACF0-A8BE030875E0}">
      <dsp:nvSpPr>
        <dsp:cNvPr id="0" name=""/>
        <dsp:cNvSpPr/>
      </dsp:nvSpPr>
      <dsp:spPr>
        <a:xfrm>
          <a:off x="332449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101990"/>
        <a:ext cx="397167" cy="246600"/>
      </dsp:txXfrm>
    </dsp:sp>
    <dsp:sp modelId="{9D80DB57-B512-BE42-A241-EBE36FD2F2BB}">
      <dsp:nvSpPr>
        <dsp:cNvPr id="0" name=""/>
        <dsp:cNvSpPr/>
      </dsp:nvSpPr>
      <dsp:spPr>
        <a:xfrm>
          <a:off x="3782841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8682-A1E2-0042-9137-C5878A600861}">
      <dsp:nvSpPr>
        <dsp:cNvPr id="0" name=""/>
        <dsp:cNvSpPr/>
      </dsp:nvSpPr>
      <dsp:spPr>
        <a:xfrm>
          <a:off x="382867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101990"/>
        <a:ext cx="397167" cy="246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AB4F-477B-464B-AA57-FA7146D3904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C8F61-4715-49A4-AEFF-10FEFEE691E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5E58-FE98-4509-A91C-CA9A999213F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Quasi-Identifiers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Attributes that when combined together can identify an individual</a:t>
          </a:r>
        </a:p>
      </dsp:txBody>
      <dsp:txXfrm>
        <a:off x="1941716" y="718"/>
        <a:ext cx="4571887" cy="1681139"/>
      </dsp:txXfrm>
    </dsp:sp>
    <dsp:sp modelId="{9A9FD2B6-1606-477C-9964-96EBFCE57A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311E0-E10D-4F9A-9A61-D1A1E8AB663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1F40-9806-4542-9C26-19E32E3DCA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Sensitive Attributes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Attributes that we are trying to conceal when datasets are released</a:t>
          </a:r>
        </a:p>
      </dsp:txBody>
      <dsp:txXfrm>
        <a:off x="1941716" y="2102143"/>
        <a:ext cx="4571887" cy="1681139"/>
      </dsp:txXfrm>
    </dsp:sp>
    <dsp:sp modelId="{F593A108-B807-4004-8009-67410C6D94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D25B-8DAB-4287-9357-AC52F14922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5459-A472-42E6-8F19-61103D3C82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Taxonomy Trees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Hierarchy of distinct values in a dataset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F09FF-F77E-A945-BD06-F10893F6627B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Any</a:t>
          </a:r>
        </a:p>
      </dsp:txBody>
      <dsp:txXfrm>
        <a:off x="4145946" y="324414"/>
        <a:ext cx="2513811" cy="1560821"/>
      </dsp:txXfrm>
    </dsp:sp>
    <dsp:sp modelId="{72C3EA1B-2799-2C4C-B56F-DF786A7674A1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sp:txBody>
      <dsp:txXfrm>
        <a:off x="2550378" y="2741699"/>
        <a:ext cx="2513811" cy="1560821"/>
      </dsp:txXfrm>
    </dsp:sp>
    <dsp:sp modelId="{6E1CD539-C383-8744-A55E-9060EBA5BEB4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5741513" y="2741699"/>
        <a:ext cx="2513811" cy="1560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B982-D8E0-2047-AEBD-F2B2D96EB70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BBE8-0418-4F4E-843D-416E157D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398-A7AB-E14C-91E5-7099B2D0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CF72-5C55-7846-BC61-F4CA9FE5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986-DF9D-ED4F-A296-B0887ED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369C-D505-624D-9F30-17FF986F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EC3B-713D-5F4A-B016-87C45AF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7D8A-91E1-8942-B854-D9A5F9C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A6393-83AC-E54E-A304-7D834B1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3937-91F7-C243-B085-6AF4363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DBA8-7AED-134D-8B2D-F972928E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B0CC-4511-5D45-8771-4A21345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5E86-A539-E445-9167-D5ED1EBC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7A1-E7E4-7443-88D3-F8D284A5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A6A1-8A3D-DB4C-AE86-9AB8135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BDC7-3027-2147-83E6-113D1C8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2BCD-2BCF-2042-8C4C-6CC33AB9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35C-4BD8-674E-AF7F-ABE28EE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E9DA-A1B8-6446-A9D9-2352FAD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A226-38BA-A648-B940-FF0E2C1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1360-C156-1840-8BB1-B9E74A1D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A06E-8688-E347-AD2D-EBA8E917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4B00-0424-4B40-868C-10EE1A0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AA-201D-8841-8A76-7B07D6A0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4338-9BDF-454E-83AD-95BDE2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556E-ABEA-8549-8158-2058915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D83-7D03-4E49-85A8-B93668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1B6-B9E5-E542-83AD-F7A9C29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FB7-C56E-5F40-AECC-BBD0F670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045A-1270-1347-8EF7-7E0546C6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91D6-2462-B94D-851A-F9EB770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CECC-4DC6-A24C-9BF1-0AA7752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FAA-D91D-0E4B-AF42-ADADAA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8E2-FEA9-3E40-BAAD-DA52631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6F35-08ED-064D-9F2D-C84FB840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2133-8747-A34B-B27D-E7746BA1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6BC1-AE82-214A-AB53-014E448A9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4123-7B59-CB4B-8E7E-FC5C263CF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FB288-CA12-AA4E-BB52-66CC068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1FF3-426E-BA42-A366-B4A3BB3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6240-65F7-0F4C-8E05-9D28C18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000-01D2-594D-8B2B-6A38FD6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2369-4DAB-144D-9A94-E860C29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68E2-87DA-C144-92D0-AD464563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9885-7177-1644-BAB1-98F350E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4F06-A0CE-274E-AB07-D1E3C68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DEBCC-CF4A-5440-91F0-A943027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6661-0BB6-1846-969B-A57610B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EAB-B8BC-4B4A-9243-172F6DE5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132-D767-F04C-B671-41C5873D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2FE1-F24E-CA47-8F1B-9F86810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6333-A1BE-1140-A683-BFC35603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7185-77AD-7D41-8729-45D65A2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50EB-F664-D441-874D-7381A25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447-994B-D240-A5F7-9B79003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1F76-AC42-B247-83FC-C2F83EF5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D7E4-FB38-B84B-9311-C74E25175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D72-BF6E-6E40-9B1B-D78572C3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3D1F-859F-344D-ABFC-C260153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7FB9-538B-F846-BB1F-E45A65B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7A0A5-6C08-3B42-8430-7220D77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8731-579D-F742-B6E5-BCD36558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42B0-4FB3-3E42-9522-AB20A706C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9EB9-1679-D341-8295-2EFC49CE1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BF5C-B37D-2D43-92D1-CC877502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7FF42-1463-9C4B-9884-0BAAD912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Top Down Specialization for Apache Spark™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0051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889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Master’s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Orleans</a:t>
                      </a:r>
                      <a:r>
                        <a:rPr lang="en-US" strike="noStrike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PhD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Gloucester</a:t>
                      </a:r>
                      <a:r>
                        <a:rPr lang="en-US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4401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  <p:sp>
        <p:nvSpPr>
          <p:cNvPr id="6" name="7-Point Star 5">
            <a:extLst>
              <a:ext uri="{FF2B5EF4-FFF2-40B4-BE49-F238E27FC236}">
                <a16:creationId xmlns:a16="http://schemas.microsoft.com/office/drawing/2014/main" id="{229619E8-F36B-4A4C-AF80-57C3A87B6671}"/>
              </a:ext>
            </a:extLst>
          </p:cNvPr>
          <p:cNvSpPr/>
          <p:nvPr/>
        </p:nvSpPr>
        <p:spPr>
          <a:xfrm>
            <a:off x="9761557" y="3557503"/>
            <a:ext cx="2304319" cy="21916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2-anonymous</a:t>
            </a:r>
          </a:p>
        </p:txBody>
      </p:sp>
    </p:spTree>
    <p:extLst>
      <p:ext uri="{BB962C8B-B14F-4D97-AF65-F5344CB8AC3E}">
        <p14:creationId xmlns:p14="http://schemas.microsoft.com/office/powerpoint/2010/main" val="36528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36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>
            <a:extLst>
              <a:ext uri="{FF2B5EF4-FFF2-40B4-BE49-F238E27FC236}">
                <a16:creationId xmlns:a16="http://schemas.microsoft.com/office/drawing/2014/main" id="{E6A50B20-2865-254B-AD42-8219273B3336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6AC9C01-A6DE-AE4E-B6E1-9FE252E379F1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27315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0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Up Arrow 2">
            <a:extLst>
              <a:ext uri="{FF2B5EF4-FFF2-40B4-BE49-F238E27FC236}">
                <a16:creationId xmlns:a16="http://schemas.microsoft.com/office/drawing/2014/main" id="{C5B39D44-2D74-6E4E-8BE3-78145A385388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921736F-F6CC-4A4D-9123-96816D4F618B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141675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QIDs are removed from the dataset</a:t>
            </a:r>
          </a:p>
          <a:p>
            <a:r>
              <a:rPr lang="en-US" dirty="0"/>
              <a:t>QIDs and distinct values of SAs are grouped together and count calculated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5790"/>
              </p:ext>
            </p:extLst>
          </p:nvPr>
        </p:nvGraphicFramePr>
        <p:xfrm>
          <a:off x="203200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Barrhaven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1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61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32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n 14">
            <a:extLst>
              <a:ext uri="{FF2B5EF4-FFF2-40B4-BE49-F238E27FC236}">
                <a16:creationId xmlns:a16="http://schemas.microsoft.com/office/drawing/2014/main" id="{85CA9130-F2CD-464C-9B06-934B3155C8DE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Any, Any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3790BF-E33C-8347-B2BC-E091ED94465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28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80053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WPS, WPS, WPS, PS, PS, PS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226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9B3-57B4-9D46-8D2A-31D3394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data privacy?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F7770-92A9-4E53-92E1-919F0746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91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6A558AF0-518D-BB45-8E7C-B0280B2702A1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WPS ⇒ Any</a:t>
            </a:r>
          </a:p>
          <a:p>
            <a:pPr algn="ctr"/>
            <a:r>
              <a:rPr lang="en-US" sz="1200" dirty="0"/>
              <a:t>PS ⇒ Any</a:t>
            </a:r>
          </a:p>
          <a:p>
            <a:pPr algn="ctr"/>
            <a:r>
              <a:rPr lang="en-US" sz="1200" dirty="0"/>
              <a:t>Preschool ⇒ WPS</a:t>
            </a:r>
          </a:p>
          <a:p>
            <a:pPr algn="ctr"/>
            <a:r>
              <a:rPr lang="en-US" sz="1200" dirty="0"/>
              <a:t>Elementary ⇒ WPS</a:t>
            </a:r>
          </a:p>
          <a:p>
            <a:pPr algn="ctr"/>
            <a:r>
              <a:rPr lang="en-US" sz="1200" dirty="0"/>
              <a:t>Secondary ⇒ WPS</a:t>
            </a:r>
          </a:p>
          <a:p>
            <a:pPr algn="ctr"/>
            <a:r>
              <a:rPr lang="en-US" sz="1200" dirty="0"/>
              <a:t>Some College ⇒ PS</a:t>
            </a:r>
          </a:p>
        </p:txBody>
      </p:sp>
    </p:spTree>
    <p:extLst>
      <p:ext uri="{BB962C8B-B14F-4D97-AF65-F5344CB8AC3E}">
        <p14:creationId xmlns:p14="http://schemas.microsoft.com/office/powerpoint/2010/main" val="154598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66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9th: </a:t>
            </a:r>
          </a:p>
          <a:p>
            <a:r>
              <a:rPr lang="en-US" sz="1200" dirty="0"/>
              <a:t>Any ⇒ WPS ⇒ Secondary ⇒ Junior-Secondary ⇒ 9th</a:t>
            </a:r>
          </a:p>
        </p:txBody>
      </p:sp>
    </p:spTree>
    <p:extLst>
      <p:ext uri="{BB962C8B-B14F-4D97-AF65-F5344CB8AC3E}">
        <p14:creationId xmlns:p14="http://schemas.microsoft.com/office/powerpoint/2010/main" val="35906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4172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224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28429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28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5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574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3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8575"/>
              </p:ext>
            </p:extLst>
          </p:nvPr>
        </p:nvGraphicFramePr>
        <p:xfrm>
          <a:off x="838200" y="3429000"/>
          <a:ext cx="6817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934212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057720">
                  <a:extLst>
                    <a:ext uri="{9D8B030D-6E8A-4147-A177-3AD203B41FA5}">
                      <a16:colId xmlns:a16="http://schemas.microsoft.com/office/drawing/2014/main" val="929104179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15024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CBDF-1AFD-FE47-BA10-66BC79292842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Any ⇒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Any ⇒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2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591482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1916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136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/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Multiply 11">
            <a:extLst>
              <a:ext uri="{FF2B5EF4-FFF2-40B4-BE49-F238E27FC236}">
                <a16:creationId xmlns:a16="http://schemas.microsoft.com/office/drawing/2014/main" id="{C918CBC2-4577-5749-80AB-AAEAC00EC00F}"/>
              </a:ext>
            </a:extLst>
          </p:cNvPr>
          <p:cNvSpPr/>
          <p:nvPr/>
        </p:nvSpPr>
        <p:spPr>
          <a:xfrm>
            <a:off x="2479886" y="4015945"/>
            <a:ext cx="461023" cy="407773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69448D2-EF84-5344-B980-4DC557FE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53088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45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7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731163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69351"/>
              </p:ext>
            </p:extLst>
          </p:nvPr>
        </p:nvGraphicFramePr>
        <p:xfrm>
          <a:off x="4740822" y="364969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41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EE6-9521-1844-96AB-E00FD168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Enhancing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867-B8ED-2544-B51B-D946AFEC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Apache Spark is a fast and general-purpose cluster computing system</a:t>
            </a:r>
          </a:p>
          <a:p>
            <a:r>
              <a:rPr lang="en-US" dirty="0"/>
              <a:t>Maximum partitions set to 𝑝 where 𝑝 is number of processors</a:t>
            </a:r>
          </a:p>
          <a:p>
            <a:r>
              <a:rPr lang="en-US" dirty="0"/>
              <a:t>Prefer tail recursion over looping for code that runs on Spark</a:t>
            </a:r>
          </a:p>
          <a:p>
            <a:r>
              <a:rPr lang="en-US" dirty="0"/>
              <a:t>Minimize aggregations to maximum 1 per iteration</a:t>
            </a:r>
          </a:p>
          <a:p>
            <a:r>
              <a:rPr lang="en-US" dirty="0"/>
              <a:t>Partition over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A24D-50FB-3C43-B797-F2779028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77" y="4001294"/>
            <a:ext cx="5192246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12D4E-70EB-F449-A9EF-A090519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056BB-EB9D-4A68-89C8-A9881D37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632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7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FEA-745C-BE43-B2EB-EA2CDF6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DB1E-38BD-AE4E-83CB-73EFDB5B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configuration with 32 GB disk space, 8 GB RAM, 4 vCPU per node</a:t>
            </a:r>
          </a:p>
          <a:p>
            <a:r>
              <a:rPr lang="en-US" dirty="0"/>
              <a:t>Ran tests for 𝑘=100 over 1, 2, 4, 8 and 16 nodes</a:t>
            </a:r>
          </a:p>
          <a:p>
            <a:r>
              <a:rPr lang="en-US" dirty="0"/>
              <a:t>Dataset sizes: 250,000 rows, 5 million rows and 10 million rows</a:t>
            </a:r>
          </a:p>
          <a:p>
            <a:r>
              <a:rPr lang="en-US" dirty="0"/>
              <a:t>Spark and Java installed on every node</a:t>
            </a:r>
          </a:p>
          <a:p>
            <a:r>
              <a:rPr lang="en-US" dirty="0"/>
              <a:t>Public/private keys added to every node and hosts file updated</a:t>
            </a:r>
          </a:p>
        </p:txBody>
      </p:sp>
    </p:spTree>
    <p:extLst>
      <p:ext uri="{BB962C8B-B14F-4D97-AF65-F5344CB8AC3E}">
        <p14:creationId xmlns:p14="http://schemas.microsoft.com/office/powerpoint/2010/main" val="4121559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4E40-9EF8-1344-8083-85DFFF03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number of partitions to number of worker cores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0261D1-3B41-4642-8232-6876E581D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31753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9E701-D69F-F242-9BB6-577C26500758}"/>
              </a:ext>
            </a:extLst>
          </p:cNvPr>
          <p:cNvCxnSpPr/>
          <p:nvPr/>
        </p:nvCxnSpPr>
        <p:spPr>
          <a:xfrm>
            <a:off x="3258207" y="2532993"/>
            <a:ext cx="0" cy="3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05E21-EF9E-854A-B46A-8588B7A8A6F7}"/>
              </a:ext>
            </a:extLst>
          </p:cNvPr>
          <p:cNvCxnSpPr/>
          <p:nvPr/>
        </p:nvCxnSpPr>
        <p:spPr>
          <a:xfrm>
            <a:off x="6942083" y="2532993"/>
            <a:ext cx="0" cy="3876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86463-61C2-B948-AB24-EAA69E71F7E0}"/>
              </a:ext>
            </a:extLst>
          </p:cNvPr>
          <p:cNvSpPr txBox="1"/>
          <p:nvPr/>
        </p:nvSpPr>
        <p:spPr>
          <a:xfrm>
            <a:off x="6942083" y="468761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07E1A-ECCE-E947-9100-E28262787A82}"/>
              </a:ext>
            </a:extLst>
          </p:cNvPr>
          <p:cNvSpPr txBox="1"/>
          <p:nvPr/>
        </p:nvSpPr>
        <p:spPr>
          <a:xfrm>
            <a:off x="3258206" y="4687614"/>
            <a:ext cx="17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best-performing</a:t>
            </a:r>
          </a:p>
        </p:txBody>
      </p:sp>
    </p:spTree>
    <p:extLst>
      <p:ext uri="{BB962C8B-B14F-4D97-AF65-F5344CB8AC3E}">
        <p14:creationId xmlns:p14="http://schemas.microsoft.com/office/powerpoint/2010/main" val="96902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076DE1-A7FC-2549-8E5C-4D2E682CB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452218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20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168300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43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D89463-97AD-9A47-97DA-82EBAEDC5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54561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86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D5DF-E9D0-5340-8C7E-CD5E974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by dataset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8362-C314-044D-97EE-475CDB11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 increase in dataset size only resulted in 55-65% increase in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39B820-503F-FD44-B757-EEC14CFC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16948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71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115057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846311"/>
              </p:ext>
            </p:extLst>
          </p:nvPr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786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/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270075-62CE-A54C-8BAC-3E9E834A4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501335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89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9AA-C9ED-B644-85D9-BBA320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B496-4EE8-4C46-9934-4F9411C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Quasi-Identifiers and Sensitive Attributes?</a:t>
            </a:r>
          </a:p>
          <a:p>
            <a:r>
              <a:rPr lang="en-US" dirty="0"/>
              <a:t>What change contributed the most to performance improvement?</a:t>
            </a:r>
          </a:p>
          <a:p>
            <a:r>
              <a:rPr lang="en-US" dirty="0"/>
              <a:t>What should be the number of partitions compared to number of processors?</a:t>
            </a:r>
          </a:p>
        </p:txBody>
      </p:sp>
    </p:spTree>
    <p:extLst>
      <p:ext uri="{BB962C8B-B14F-4D97-AF65-F5344CB8AC3E}">
        <p14:creationId xmlns:p14="http://schemas.microsoft.com/office/powerpoint/2010/main" val="5598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853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2725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1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896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3918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9973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Gloucester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557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Master’s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Orleans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$50,000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1987</Words>
  <Application>Microsoft Macintosh PowerPoint</Application>
  <PresentationFormat>Widescreen</PresentationFormat>
  <Paragraphs>940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Top Down Specialization for Apache Spark™</vt:lpstr>
      <vt:lpstr>Why data privacy?</vt:lpstr>
      <vt:lpstr>Important Definitions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Top Down Specialization - Overview</vt:lpstr>
      <vt:lpstr>Top Down Specialization - Overview</vt:lpstr>
      <vt:lpstr>Pre-Processing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Step 1 - Generalization</vt:lpstr>
      <vt:lpstr>Step 1 – Pick Anonymization Level</vt:lpstr>
      <vt:lpstr>Step 2 – Pick Anonymization Level</vt:lpstr>
      <vt:lpstr>Step 3 – Score Best Option</vt:lpstr>
      <vt:lpstr>Step 3 – Score Best Option</vt:lpstr>
      <vt:lpstr>Step 3 – Score Best Option</vt:lpstr>
      <vt:lpstr>Step 3 – Score Best Option</vt:lpstr>
      <vt:lpstr>Enhancing performance</vt:lpstr>
      <vt:lpstr>Test Environment</vt:lpstr>
      <vt:lpstr>Number of Partitions</vt:lpstr>
      <vt:lpstr>Test Results</vt:lpstr>
      <vt:lpstr>Test Results</vt:lpstr>
      <vt:lpstr>Test Results</vt:lpstr>
      <vt:lpstr>Performance by dataset size</vt:lpstr>
      <vt:lpstr>Comparison with Original Paper</vt:lpstr>
      <vt:lpstr>Comparison with Original Paper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Specialization for Apache Spark™</dc:title>
  <dc:creator>Macarious Abadeer</dc:creator>
  <cp:lastModifiedBy>Macarious Abadeer</cp:lastModifiedBy>
  <cp:revision>7</cp:revision>
  <cp:lastPrinted>2019-11-27T02:30:07Z</cp:lastPrinted>
  <dcterms:created xsi:type="dcterms:W3CDTF">2019-11-26T03:08:14Z</dcterms:created>
  <dcterms:modified xsi:type="dcterms:W3CDTF">2019-11-27T02:30:11Z</dcterms:modified>
</cp:coreProperties>
</file>