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9" r:id="rId31"/>
    <p:sldId id="286" r:id="rId32"/>
    <p:sldId id="290" r:id="rId33"/>
    <p:sldId id="287" r:id="rId34"/>
    <p:sldId id="291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5C-ED4E-AF2C-8CD444EECFB0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5C-ED4E-AF2C-8CD444EECFB0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5C-ED4E-AF2C-8CD444EEC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B2-0D4A-B34F-8714B87B96E1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B2-0D4A-B34F-8714B87B96E1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B2-0D4A-B34F-8714B87B96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5246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Final individual scores stored in a map,</a:t>
            </a:r>
            <a:br>
              <a:rPr lang="en-US" dirty="0"/>
            </a:br>
            <a:r>
              <a:rPr lang="en-US" dirty="0"/>
              <a:t>best option chosen, anonymization levels</a:t>
            </a:r>
            <a:br>
              <a:rPr lang="en-US" dirty="0"/>
            </a:br>
            <a:r>
              <a:rPr lang="en-US" dirty="0"/>
              <a:t>updated, 𝑘 calculated, reiterate if required.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16 GB disk space, 4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752311"/>
              </p:ext>
            </p:extLst>
          </p:nvPr>
        </p:nvGraphicFramePr>
        <p:xfrm>
          <a:off x="6781800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210112"/>
              </p:ext>
            </p:extLst>
          </p:nvPr>
        </p:nvGraphicFramePr>
        <p:xfrm>
          <a:off x="622741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115295"/>
              </p:ext>
            </p:extLst>
          </p:nvPr>
        </p:nvGraphicFramePr>
        <p:xfrm>
          <a:off x="6997260" y="37496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0002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181066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1931</Words>
  <Application>Microsoft Macintosh PowerPoint</Application>
  <PresentationFormat>Widescreen</PresentationFormat>
  <Paragraphs>905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1</cp:revision>
  <cp:lastPrinted>2019-11-25T02:57:18Z</cp:lastPrinted>
  <dcterms:created xsi:type="dcterms:W3CDTF">2019-11-25T02:55:25Z</dcterms:created>
  <dcterms:modified xsi:type="dcterms:W3CDTF">2019-11-25T03:15:03Z</dcterms:modified>
</cp:coreProperties>
</file>