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9073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6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pPr/>
              <a:t>10/14/2009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pPr/>
              <a:t>10/14/2009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pPr/>
              <a:t>10/14/2009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pPr/>
              <a:t>10/14/2009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pPr/>
              <a:t>10/14/2009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pPr/>
              <a:t>10/14/2009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pPr/>
              <a:t>10/14/2009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pPr/>
              <a:t>10/14/2009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pPr/>
              <a:t>10/14/2009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pPr/>
              <a:t>10/14/2009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pPr/>
              <a:t>10/14/2009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BC9B90E9-1097-5647-8C1A-163DCC3676F6}" type="datetimeFigureOut">
              <a:rPr lang="en-US" smtClean="0"/>
              <a:pPr/>
              <a:t>10/14/2009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Chatboard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EECS 393</a:t>
            </a:r>
          </a:p>
          <a:p>
            <a:r>
              <a:rPr lang="en-US" dirty="0" smtClean="0"/>
              <a:t>Justin Michel</a:t>
            </a:r>
          </a:p>
          <a:p>
            <a:r>
              <a:rPr lang="en-US" dirty="0" smtClean="0"/>
              <a:t>Jeff </a:t>
            </a:r>
            <a:r>
              <a:rPr lang="en-US" dirty="0" err="1" smtClean="0"/>
              <a:t>Willebrand</a:t>
            </a:r>
            <a:endParaRPr lang="en-US" dirty="0" smtClean="0"/>
          </a:p>
          <a:p>
            <a:r>
              <a:rPr lang="en-US" dirty="0" smtClean="0"/>
              <a:t>Felix Yuan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87" y="3602664"/>
            <a:ext cx="2752837" cy="23665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whiteboard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 </a:t>
            </a:r>
            <a:r>
              <a:rPr lang="en-US" dirty="0" err="1" smtClean="0"/>
              <a:t>Willebrand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Justin Michel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 – Swing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Swing, as it is the best supported GUI architecture for Java</a:t>
            </a:r>
          </a:p>
          <a:p>
            <a:pPr lvl="1"/>
            <a:r>
              <a:rPr lang="en-US" dirty="0" smtClean="0"/>
              <a:t>Not AWT because Swing will keep our look and feel consistent across all Operating Systems.</a:t>
            </a:r>
            <a:endParaRPr lang="en-US" dirty="0" smtClean="0"/>
          </a:p>
          <a:p>
            <a:pPr lvl="1"/>
            <a:r>
              <a:rPr lang="en-US" dirty="0" smtClean="0"/>
              <a:t>Also, can easily modify the look and feel by plugging in a different L&amp;F from the internet.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Reusability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common occurrence in a GUI is that many windows will use similar functions and features, such as an OK or Cancel button</a:t>
            </a:r>
          </a:p>
          <a:p>
            <a:r>
              <a:rPr lang="en-US" dirty="0" smtClean="0"/>
              <a:t>Can handle this common code by making an abstract base window class that implements these common features</a:t>
            </a:r>
          </a:p>
          <a:p>
            <a:r>
              <a:rPr lang="en-US" dirty="0" smtClean="0"/>
              <a:t>How to use this abstract class in a smart way?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a factory to create all the subclasses of the abstract base class in an automated fashion.</a:t>
            </a:r>
          </a:p>
          <a:p>
            <a:r>
              <a:rPr lang="en-US" dirty="0" smtClean="0"/>
              <a:t>Doing this allows easy reuse of code.</a:t>
            </a:r>
          </a:p>
          <a:p>
            <a:r>
              <a:rPr lang="en-US" dirty="0" smtClean="0"/>
              <a:t>It also encapsulates the code nicely.</a:t>
            </a:r>
          </a:p>
          <a:p>
            <a:r>
              <a:rPr lang="en-US" dirty="0" smtClean="0"/>
              <a:t>An enumeration also allows for easy hookups of menu code.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for version control</a:t>
            </a:r>
          </a:p>
          <a:p>
            <a:r>
              <a:rPr lang="en-US" dirty="0" smtClean="0"/>
              <a:t>Eclipse for development</a:t>
            </a:r>
          </a:p>
          <a:p>
            <a:r>
              <a:rPr lang="en-US" dirty="0" smtClean="0"/>
              <a:t>UNIX server for hosting our </a:t>
            </a:r>
            <a:r>
              <a:rPr lang="en-US" dirty="0" err="1" smtClean="0"/>
              <a:t>openfire</a:t>
            </a:r>
            <a:endParaRPr lang="en-US" dirty="0" smtClean="0"/>
          </a:p>
          <a:p>
            <a:r>
              <a:rPr lang="en-US" dirty="0" smtClean="0"/>
              <a:t>Ticketing and Bug fixes </a:t>
            </a:r>
            <a:r>
              <a:rPr lang="en-US" dirty="0" err="1" smtClean="0"/>
              <a:t>tbd</a:t>
            </a:r>
            <a:endParaRPr lang="en-US" dirty="0" smtClean="0"/>
          </a:p>
          <a:p>
            <a:r>
              <a:rPr lang="en-US" dirty="0" smtClean="0"/>
              <a:t>No development blog/twitter at the moment</a:t>
            </a:r>
          </a:p>
          <a:p>
            <a:pPr lvl="1"/>
            <a:r>
              <a:rPr lang="en-US" dirty="0" smtClean="0"/>
              <a:t>Project for Fall break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Multiprotocol IM’s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Digsby</a:t>
            </a:r>
            <a:endParaRPr lang="en-US" dirty="0" smtClean="0"/>
          </a:p>
          <a:p>
            <a:pPr lvl="1"/>
            <a:r>
              <a:rPr lang="en-US" dirty="0" err="1" smtClean="0"/>
              <a:t>Adium</a:t>
            </a:r>
            <a:r>
              <a:rPr lang="en-US" dirty="0" smtClean="0"/>
              <a:t> for </a:t>
            </a:r>
            <a:r>
              <a:rPr lang="en-US" dirty="0" err="1" smtClean="0"/>
              <a:t>mac</a:t>
            </a:r>
            <a:endParaRPr lang="en-US" dirty="0" smtClean="0"/>
          </a:p>
          <a:p>
            <a:r>
              <a:rPr lang="en-US" dirty="0" smtClean="0"/>
              <a:t>Many whiteboards</a:t>
            </a:r>
          </a:p>
          <a:p>
            <a:pPr lvl="1"/>
            <a:r>
              <a:rPr lang="en-US" dirty="0" smtClean="0"/>
              <a:t>Microsoft live meeting</a:t>
            </a:r>
          </a:p>
          <a:p>
            <a:pPr lvl="1"/>
            <a:r>
              <a:rPr lang="en-US" dirty="0" smtClean="0"/>
              <a:t>Popular as a live action tool</a:t>
            </a:r>
          </a:p>
          <a:p>
            <a:pPr lvl="2"/>
            <a:r>
              <a:rPr lang="en-US" dirty="0" smtClean="0"/>
              <a:t>Especially as students in computer science/engineering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the above to concepts and put them together</a:t>
            </a:r>
          </a:p>
          <a:p>
            <a:r>
              <a:rPr lang="en-US" dirty="0" err="1" smtClean="0"/>
              <a:t>Concinella</a:t>
            </a:r>
            <a:r>
              <a:rPr lang="en-US" dirty="0" smtClean="0"/>
              <a:t> already does this</a:t>
            </a:r>
          </a:p>
          <a:p>
            <a:r>
              <a:rPr lang="en-US" dirty="0" smtClean="0"/>
              <a:t>What are the unique features of </a:t>
            </a:r>
            <a:r>
              <a:rPr lang="en-US" dirty="0" err="1" smtClean="0"/>
              <a:t>Chatboard</a:t>
            </a:r>
            <a:r>
              <a:rPr lang="en-US" dirty="0" smtClean="0"/>
              <a:t> then?</a:t>
            </a:r>
          </a:p>
          <a:p>
            <a:r>
              <a:rPr lang="en-US" dirty="0" smtClean="0"/>
              <a:t>Java based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Metaphors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 as chatting: IM clients chatting to each other in the same protocol are like two people of the same language talking to each other through an interpreter</a:t>
            </a:r>
          </a:p>
          <a:p>
            <a:pPr lvl="1"/>
            <a:r>
              <a:rPr lang="en-US" dirty="0" smtClean="0"/>
              <a:t>So extend this to multiprotocol: We want our client to be able to know more languages</a:t>
            </a:r>
          </a:p>
          <a:p>
            <a:r>
              <a:rPr lang="en-US" dirty="0" smtClean="0"/>
              <a:t>Whiteboard as a door greeter</a:t>
            </a:r>
          </a:p>
          <a:p>
            <a:pPr lvl="1"/>
            <a:r>
              <a:rPr lang="en-US" dirty="0" smtClean="0"/>
              <a:t>A whiteboard while one is offline is capable of being drawn on by a roommate or a friend</a:t>
            </a:r>
          </a:p>
          <a:p>
            <a:r>
              <a:rPr lang="en-US" dirty="0" smtClean="0"/>
              <a:t>Whiteboard as a collaboration tool</a:t>
            </a:r>
          </a:p>
          <a:p>
            <a:pPr lvl="1"/>
            <a:r>
              <a:rPr lang="en-US" dirty="0" smtClean="0"/>
              <a:t>The most generally used version of the whiteboard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External libraries (model):</a:t>
            </a:r>
          </a:p>
          <a:p>
            <a:pPr lvl="1"/>
            <a:r>
              <a:rPr lang="en-US" dirty="0" smtClean="0"/>
              <a:t>Many of the ideals of multi-protocol chatting have been set for us in XMPP the Smack API</a:t>
            </a:r>
          </a:p>
          <a:p>
            <a:pPr lvl="1"/>
            <a:r>
              <a:rPr lang="en-US" dirty="0" smtClean="0"/>
              <a:t>Also looking at the </a:t>
            </a:r>
            <a:r>
              <a:rPr lang="en-US" dirty="0" err="1" smtClean="0"/>
              <a:t>Openfire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GUI (view):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Preferences windows</a:t>
            </a:r>
          </a:p>
          <a:p>
            <a:r>
              <a:rPr lang="en-US" dirty="0" smtClean="0"/>
              <a:t>Core (controller):</a:t>
            </a:r>
          </a:p>
          <a:p>
            <a:pPr lvl="1"/>
            <a:r>
              <a:rPr lang="en-US" dirty="0" smtClean="0"/>
              <a:t>IM</a:t>
            </a:r>
          </a:p>
          <a:p>
            <a:pPr lvl="1"/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Utility</a:t>
            </a:r>
          </a:p>
          <a:p>
            <a:pPr lvl="1"/>
            <a:r>
              <a:rPr lang="en-US" dirty="0" smtClean="0"/>
              <a:t>Whiteboard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IM and network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Felix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principle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the models further</a:t>
            </a:r>
          </a:p>
          <a:p>
            <a:r>
              <a:rPr lang="en-US" dirty="0" smtClean="0"/>
              <a:t>Have Justin and Jeff do as little work as necessary with the raw objects</a:t>
            </a:r>
          </a:p>
          <a:p>
            <a:r>
              <a:rPr lang="en-US" dirty="0" smtClean="0"/>
              <a:t>Handle exceptions</a:t>
            </a:r>
          </a:p>
          <a:p>
            <a:r>
              <a:rPr lang="en-US" dirty="0" smtClean="0"/>
              <a:t>Code to be able to handle connections to servers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Smack API’s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XMPP protocol is embedded within models that are ready to use with Smack</a:t>
            </a:r>
          </a:p>
          <a:p>
            <a:r>
              <a:rPr lang="en-US" dirty="0" smtClean="0"/>
              <a:t>Allows communication with any Jabber protocol</a:t>
            </a:r>
          </a:p>
          <a:p>
            <a:pPr lvl="1"/>
            <a:r>
              <a:rPr lang="en-US" dirty="0" smtClean="0"/>
              <a:t>Includes: Jabber, </a:t>
            </a:r>
            <a:r>
              <a:rPr lang="en-US" dirty="0" err="1" smtClean="0"/>
              <a:t>Gtalk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Core IM extends many of these classes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connections and exceptions</a:t>
            </a:r>
          </a:p>
          <a:p>
            <a:r>
              <a:rPr lang="en-US" dirty="0" smtClean="0"/>
              <a:t>Handles passwords and other sensitive data</a:t>
            </a:r>
          </a:p>
          <a:p>
            <a:r>
              <a:rPr lang="en-US" dirty="0" smtClean="0"/>
              <a:t>Handles incoming messages and outgoing ones in queue based way</a:t>
            </a:r>
          </a:p>
          <a:p>
            <a:r>
              <a:rPr lang="en-US" dirty="0" smtClean="0"/>
              <a:t>Handles synchronous roster changes opaquely, preventing views from the GUI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324</TotalTime>
  <Words>485</Words>
  <Application>Microsoft Office PowerPoint</Application>
  <PresentationFormat>On-screen Show (4:3)</PresentationFormat>
  <Paragraphs>81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Chatboard</vt:lpstr>
      <vt:lpstr>Background</vt:lpstr>
      <vt:lpstr>Conception</vt:lpstr>
      <vt:lpstr>Metaphors</vt:lpstr>
      <vt:lpstr>Parts</vt:lpstr>
      <vt:lpstr>Core IM and network</vt:lpstr>
      <vt:lpstr>Main principle</vt:lpstr>
      <vt:lpstr>Using the Smack API’s</vt:lpstr>
      <vt:lpstr>Functions</vt:lpstr>
      <vt:lpstr>Core whiteboard</vt:lpstr>
      <vt:lpstr>GUI</vt:lpstr>
      <vt:lpstr>GUI – Swing </vt:lpstr>
      <vt:lpstr>Reusability </vt:lpstr>
      <vt:lpstr>Factories </vt:lpstr>
      <vt:lpstr>Infrastructure</vt:lpstr>
      <vt:lpstr>Infrastructure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Chatboard</dc:title>
  <dc:creator>Felix Yuan</dc:creator>
  <cp:lastModifiedBy>Justin</cp:lastModifiedBy>
  <cp:revision>11</cp:revision>
  <dcterms:created xsi:type="dcterms:W3CDTF">2009-10-14T03:21:05Z</dcterms:created>
  <dcterms:modified xsi:type="dcterms:W3CDTF">2009-10-14T17:47:18Z</dcterms:modified>
</cp:coreProperties>
</file>