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FDC9C-DFAA-4059-B962-061B3494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EE230-5F6F-4408-9051-ED4AE8E0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418E7-2545-4EF1-89D3-D0B583B7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C6EA4-5D61-4C9F-8F53-8ED39955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7E220-8A08-42AC-BDE6-4714123D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3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0A10D-E7B5-4F87-B443-6F6FEC6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F47808-7CE1-46AB-AA5A-9FA93DDB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7FB298-FC8F-4B19-B5E8-1C84F55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A0722-D405-4587-8DEB-E908D0A0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5D4D7-F2A5-461A-9704-5AB1083A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5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258953-329A-42E6-B760-79FA0A1E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D07E22-B19F-402B-9C98-D69EDC3E4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C2AD2D-4AE7-4898-B5E7-4F901E4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A2163-27D3-4A60-A023-AF216671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0F21C-0A6F-416E-BB79-0C7C5E06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6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49B0C-814A-487F-8AAB-C2DF8AC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6CB20-6DB4-47B6-ABDF-2E314D77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A92FD-F8CF-42E0-AF1E-47C651D8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63B28-B6A0-4697-8266-22071085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F5A98-163C-4C00-8F0A-D72E9E9B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4A56D-ADDF-4E91-951E-BD5C7DA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716DC-2957-4641-BE68-DB7166E6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8377E-DADB-42C5-B179-594D119E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0A386-905B-4424-93B0-AC6C8068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DA070-E0B2-4B10-A48F-D89A85D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4AC4E-2FF7-4C6C-87AB-B1FD3746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6BA20-1A29-4275-9A98-A0A70DA3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1FC216-3DCC-41F0-8702-0A95E330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EF8DF-554E-43F2-B0F7-7BDAEF4B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7950A-61C3-4AC8-951C-2A918348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E5A828-8312-4FF1-B225-9C6D845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9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13EA-68B0-4B3A-9A59-CC51D8B2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27FCCA-0C5C-47BA-9250-A40E95C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BE7FF-B79C-4037-A8B3-F8727CB6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3395E-83BD-4322-B700-535C828A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7FA2D6-3B71-4931-B5DE-0737F8EB3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A17677-95E6-42A3-8E13-5FBFAB42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3F000-5EDD-4825-8FF9-07670688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B1DEED-B61A-4BE3-8B5E-D427A9A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A24A7-66E8-40F0-A9FA-F0B20E7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E5A256-2E91-43D2-A8FD-04A93D4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54AE86-599F-4A47-A191-8D7442A4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33D2C2-288E-4BE2-B0D7-98A97E85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784C33-2B20-4093-A282-32D92478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D96EA5-E025-49E5-BE9F-CB74F5F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E9D211-1742-46AB-AC4E-BEE0DC0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05AC0-B648-4C79-B8A6-8E5350C6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5B8F6-A281-4D9C-BEFD-26A8BF17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EE0796-8E68-48ED-8492-B04D7B97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B9D2A-2EA0-4A62-BD3D-DE38D4D1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AB7A9-915E-45D9-BC37-18299CD0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2BA3C-F32B-4B1B-83DA-B166F253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C384B-0CEA-41D7-90A3-9EB55CF6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C441AF-BA20-4F1D-AB1C-7E870892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C12C75-FF43-4595-A17E-2F1591702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4B3140-0829-48D2-80CD-E62A0675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18851D-C07C-404A-A41C-6651DBAC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8AE4E-D4D9-434E-8FD5-0212AA4A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7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6D26F-C48E-4907-AEF6-B32D5F8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76258E-0D26-4B0B-BEC2-33015410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F10B6-ACD6-4F54-A1D8-5E6174640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99E4-5748-43D6-ABFF-B63D40B4D8D9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F68EC-FCB3-428C-9FF0-82A40B30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D8363-A7E2-4428-9CA8-6CB3A73F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4985-732A-4940-B38D-DAA4C15E0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DAA05E-303B-47FB-8CF5-F25EB6BE4D53}"/>
              </a:ext>
            </a:extLst>
          </p:cNvPr>
          <p:cNvSpPr/>
          <p:nvPr/>
        </p:nvSpPr>
        <p:spPr>
          <a:xfrm>
            <a:off x="893427" y="0"/>
            <a:ext cx="2533476" cy="2181137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2BCB73-1F9A-4666-8C7D-F025D797B4BC}"/>
              </a:ext>
            </a:extLst>
          </p:cNvPr>
          <p:cNvSpPr/>
          <p:nvPr/>
        </p:nvSpPr>
        <p:spPr>
          <a:xfrm>
            <a:off x="3426903" y="0"/>
            <a:ext cx="2533476" cy="2181137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A0B6B4-708A-4A60-8B5B-4EF9254DCDA0}"/>
              </a:ext>
            </a:extLst>
          </p:cNvPr>
          <p:cNvSpPr/>
          <p:nvPr/>
        </p:nvSpPr>
        <p:spPr>
          <a:xfrm>
            <a:off x="5967369" y="-1"/>
            <a:ext cx="2804719" cy="2181137"/>
          </a:xfrm>
          <a:prstGeom prst="rect">
            <a:avLst/>
          </a:prstGeom>
          <a:solidFill>
            <a:srgbClr val="726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95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Коша</cp:lastModifiedBy>
  <cp:revision>1</cp:revision>
  <dcterms:created xsi:type="dcterms:W3CDTF">2024-11-19T17:03:45Z</dcterms:created>
  <dcterms:modified xsi:type="dcterms:W3CDTF">2024-11-19T17:04:12Z</dcterms:modified>
</cp:coreProperties>
</file>