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cd1c02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52">
            <a:extLst>
              <a:ext uri="{FF2B5EF4-FFF2-40B4-BE49-F238E27FC236}">
                <a16:creationId xmlns:a16="http://schemas.microsoft.com/office/drawing/2014/main" id="{C3991965-0826-48A7-96F8-0BEDB50B15EA}"/>
              </a:ext>
            </a:extLst>
          </p:cNvPr>
          <p:cNvSpPr/>
          <p:nvPr/>
        </p:nvSpPr>
        <p:spPr>
          <a:xfrm>
            <a:off x="3791590" y="3676996"/>
            <a:ext cx="659778" cy="178524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564">
              <a:buClrTx/>
              <a:buFontTx/>
              <a:buNone/>
              <a:defRPr/>
            </a:pPr>
            <a:endParaRPr lang="en-US" sz="215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60893C-FECE-4C45-AFA5-CCE2E549942C}"/>
              </a:ext>
            </a:extLst>
          </p:cNvPr>
          <p:cNvSpPr/>
          <p:nvPr/>
        </p:nvSpPr>
        <p:spPr>
          <a:xfrm>
            <a:off x="6686446" y="4219703"/>
            <a:ext cx="1044000" cy="776048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micro-ROS</a:t>
            </a:r>
            <a:b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kern="0" dirty="0" err="1">
                <a:solidFill>
                  <a:prstClr val="white"/>
                </a:solidFill>
                <a:latin typeface="Calibri" panose="020F0502020204030204"/>
              </a:rPr>
              <a:t>arduino</a:t>
            </a:r>
            <a:endParaRPr lang="en-US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97BD25-904F-446E-9068-4484D1A9670D}"/>
              </a:ext>
            </a:extLst>
          </p:cNvPr>
          <p:cNvSpPr/>
          <p:nvPr/>
        </p:nvSpPr>
        <p:spPr>
          <a:xfrm>
            <a:off x="4455199" y="3257322"/>
            <a:ext cx="3275249" cy="18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Micro XRCE-DDS Adapter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EC50C-F348-4912-8C40-BB3E8165B03D}"/>
              </a:ext>
            </a:extLst>
          </p:cNvPr>
          <p:cNvSpPr/>
          <p:nvPr/>
        </p:nvSpPr>
        <p:spPr>
          <a:xfrm>
            <a:off x="4455199" y="2294747"/>
            <a:ext cx="3275247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64781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API</a:t>
            </a:r>
            <a:b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in C language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6C2E19-72BA-4B3B-8FF2-60F75CFE1779}"/>
              </a:ext>
            </a:extLst>
          </p:cNvPr>
          <p:cNvSpPr/>
          <p:nvPr/>
        </p:nvSpPr>
        <p:spPr>
          <a:xfrm>
            <a:off x="2999840" y="2288489"/>
            <a:ext cx="638673" cy="270726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vert="horz" wrap="none" bIns="32391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 2</a:t>
            </a: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07495D-5F2E-42C5-9A29-12C3F092267D}"/>
              </a:ext>
            </a:extLst>
          </p:cNvPr>
          <p:cNvSpPr/>
          <p:nvPr/>
        </p:nvSpPr>
        <p:spPr>
          <a:xfrm rot="16200000">
            <a:off x="6868316" y="3286307"/>
            <a:ext cx="3848094" cy="483843"/>
          </a:xfrm>
          <a:prstGeom prst="rect">
            <a:avLst/>
          </a:prstGeom>
          <a:solidFill>
            <a:srgbClr val="324D7A"/>
          </a:solidFill>
          <a:ln w="28575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Benchmarking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9B57BA-67F9-4291-9F36-6890B535B65F}"/>
              </a:ext>
            </a:extLst>
          </p:cNvPr>
          <p:cNvSpPr/>
          <p:nvPr/>
        </p:nvSpPr>
        <p:spPr>
          <a:xfrm>
            <a:off x="2999840" y="1604182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36F9F5-F0A1-491C-BF58-05DA60E06DED}"/>
              </a:ext>
            </a:extLst>
          </p:cNvPr>
          <p:cNvSpPr/>
          <p:nvPr/>
        </p:nvSpPr>
        <p:spPr>
          <a:xfrm>
            <a:off x="4455198" y="3021276"/>
            <a:ext cx="3275249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ROS Middleware Interface (</a:t>
            </a:r>
            <a:r>
              <a:rPr lang="en-US" sz="1200" kern="0" dirty="0" err="1">
                <a:solidFill>
                  <a:prstClr val="white"/>
                </a:solidFill>
                <a:latin typeface="Calibri" panose="020F0502020204030204"/>
              </a:rPr>
              <a:t>rmw</a:t>
            </a: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C9C233-0E65-43FB-9245-BCF709A49596}"/>
              </a:ext>
            </a:extLst>
          </p:cNvPr>
          <p:cNvSpPr/>
          <p:nvPr/>
        </p:nvSpPr>
        <p:spPr>
          <a:xfrm>
            <a:off x="4455199" y="2890793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C98A88-5EFF-4672-9FAC-D159C26DF5A0}"/>
              </a:ext>
            </a:extLst>
          </p:cNvPr>
          <p:cNvSpPr/>
          <p:nvPr/>
        </p:nvSpPr>
        <p:spPr>
          <a:xfrm>
            <a:off x="4455199" y="2151054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3EA35A-3628-4EE1-9D14-D2B2EC236B41}"/>
              </a:ext>
            </a:extLst>
          </p:cNvPr>
          <p:cNvSpPr/>
          <p:nvPr/>
        </p:nvSpPr>
        <p:spPr>
          <a:xfrm>
            <a:off x="4455199" y="5051797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52D8F1-5445-4E9E-81C8-E85C7ACC363A}"/>
              </a:ext>
            </a:extLst>
          </p:cNvPr>
          <p:cNvSpPr/>
          <p:nvPr/>
        </p:nvSpPr>
        <p:spPr>
          <a:xfrm>
            <a:off x="4455199" y="4089222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ECA7C5-F8EF-46BD-ABE7-231A18D37741}"/>
              </a:ext>
            </a:extLst>
          </p:cNvPr>
          <p:cNvSpPr/>
          <p:nvPr/>
        </p:nvSpPr>
        <p:spPr>
          <a:xfrm>
            <a:off x="2999840" y="5182278"/>
            <a:ext cx="638673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2CACA2-FA7F-4BFD-BA45-101D93070FF8}"/>
              </a:ext>
            </a:extLst>
          </p:cNvPr>
          <p:cNvSpPr/>
          <p:nvPr/>
        </p:nvSpPr>
        <p:spPr>
          <a:xfrm>
            <a:off x="6468923" y="1604182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BD70AF-B75A-431B-9171-0B2643DAAC35}"/>
              </a:ext>
            </a:extLst>
          </p:cNvPr>
          <p:cNvSpPr/>
          <p:nvPr/>
        </p:nvSpPr>
        <p:spPr>
          <a:xfrm>
            <a:off x="3157224" y="3509721"/>
            <a:ext cx="632718" cy="483843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2</a:t>
            </a:r>
          </a:p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Agent</a:t>
            </a:r>
          </a:p>
        </p:txBody>
      </p:sp>
      <p:sp>
        <p:nvSpPr>
          <p:cNvPr id="76" name="TextBox 78">
            <a:extLst>
              <a:ext uri="{FF2B5EF4-FFF2-40B4-BE49-F238E27FC236}">
                <a16:creationId xmlns:a16="http://schemas.microsoft.com/office/drawing/2014/main" id="{7397B02E-5C68-4DF9-B83C-84914DABD04D}"/>
              </a:ext>
            </a:extLst>
          </p:cNvPr>
          <p:cNvSpPr txBox="1"/>
          <p:nvPr/>
        </p:nvSpPr>
        <p:spPr>
          <a:xfrm>
            <a:off x="3793414" y="3818904"/>
            <a:ext cx="681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Ethernet,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Bluetooth,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Serial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94755B-40E1-4312-9C03-54841E7F26FE}"/>
              </a:ext>
            </a:extLst>
          </p:cNvPr>
          <p:cNvSpPr/>
          <p:nvPr/>
        </p:nvSpPr>
        <p:spPr>
          <a:xfrm>
            <a:off x="4669669" y="1604182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18EC6DDC-7EAD-4B6B-A4A0-5225A79CEE7C}"/>
              </a:ext>
            </a:extLst>
          </p:cNvPr>
          <p:cNvSpPr txBox="1"/>
          <p:nvPr/>
        </p:nvSpPr>
        <p:spPr>
          <a:xfrm>
            <a:off x="5637355" y="1519829"/>
            <a:ext cx="831567" cy="52322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D31222-DADC-41B7-8639-73EDE27C3682}"/>
              </a:ext>
            </a:extLst>
          </p:cNvPr>
          <p:cNvSpPr/>
          <p:nvPr/>
        </p:nvSpPr>
        <p:spPr>
          <a:xfrm>
            <a:off x="4455199" y="5182278"/>
            <a:ext cx="3275247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Microcontroller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EA5251-ED6D-4A79-9963-0DD2B82EE58F}"/>
              </a:ext>
            </a:extLst>
          </p:cNvPr>
          <p:cNvSpPr/>
          <p:nvPr/>
        </p:nvSpPr>
        <p:spPr>
          <a:xfrm>
            <a:off x="6091091" y="2294747"/>
            <a:ext cx="1639356" cy="36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>
              <a:lnSpc>
                <a:spcPct val="85000"/>
              </a:lnSpc>
              <a:buClrTx/>
              <a:buFontTx/>
              <a:buNone/>
              <a:defRPr/>
            </a:pP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Convenience functions,</a:t>
            </a:r>
            <a:b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executor, node graph, 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FEB82C-F028-4D62-9084-8C9EA8025F8D}"/>
              </a:ext>
            </a:extLst>
          </p:cNvPr>
          <p:cNvSpPr/>
          <p:nvPr/>
        </p:nvSpPr>
        <p:spPr>
          <a:xfrm>
            <a:off x="5683378" y="2287571"/>
            <a:ext cx="922171" cy="304450"/>
          </a:xfrm>
          <a:prstGeom prst="rect">
            <a:avLst/>
          </a:prstGeom>
        </p:spPr>
        <p:txBody>
          <a:bodyPr wrap="none" lIns="36000" anchor="ctr" anchorCtr="0">
            <a:noAutofit/>
          </a:bodyPr>
          <a:lstStyle/>
          <a:p>
            <a:pPr defTabSz="457200">
              <a:buClrTx/>
              <a:buFontTx/>
              <a:buNone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rcl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+ 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rclc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: 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4D0DDD-28D2-4F04-963F-BB9676562CAF}"/>
              </a:ext>
            </a:extLst>
          </p:cNvPr>
          <p:cNvSpPr txBox="1"/>
          <p:nvPr/>
        </p:nvSpPr>
        <p:spPr>
          <a:xfrm rot="16200000">
            <a:off x="7654799" y="4436911"/>
            <a:ext cx="776046" cy="3416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RTOS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7F8AA-BA25-4FE4-94B2-51D75E8B4ECA}"/>
              </a:ext>
            </a:extLst>
          </p:cNvPr>
          <p:cNvSpPr txBox="1"/>
          <p:nvPr/>
        </p:nvSpPr>
        <p:spPr>
          <a:xfrm rot="16200000">
            <a:off x="7607979" y="3285302"/>
            <a:ext cx="1011899" cy="483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Middle-</a:t>
            </a:r>
            <a:b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ware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044346-5F94-41DF-9C0A-B3B49BEE4425}"/>
              </a:ext>
            </a:extLst>
          </p:cNvPr>
          <p:cNvSpPr txBox="1"/>
          <p:nvPr/>
        </p:nvSpPr>
        <p:spPr>
          <a:xfrm rot="16200000">
            <a:off x="7845765" y="2324657"/>
            <a:ext cx="536334" cy="4838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Client</a:t>
            </a:r>
            <a:b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library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14384C-9C4D-4807-A68F-704340E505B1}"/>
              </a:ext>
            </a:extLst>
          </p:cNvPr>
          <p:cNvSpPr/>
          <p:nvPr/>
        </p:nvSpPr>
        <p:spPr>
          <a:xfrm>
            <a:off x="4455199" y="4219705"/>
            <a:ext cx="2151975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POSIX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FD0CD8-5167-4C92-889C-AE0FCE286585}"/>
              </a:ext>
            </a:extLst>
          </p:cNvPr>
          <p:cNvSpPr/>
          <p:nvPr/>
        </p:nvSpPr>
        <p:spPr>
          <a:xfrm>
            <a:off x="4448190" y="4455751"/>
            <a:ext cx="2158984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Zephyr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 err="1">
                <a:solidFill>
                  <a:prstClr val="white"/>
                </a:solidFill>
                <a:latin typeface="Calibri" panose="020F0502020204030204"/>
              </a:rPr>
              <a:t>FreeRTOS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4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 err="1">
                <a:solidFill>
                  <a:prstClr val="white"/>
                </a:solidFill>
                <a:latin typeface="Calibri" panose="020F0502020204030204"/>
              </a:rPr>
              <a:t>NuttX</a:t>
            </a:r>
            <a:endParaRPr lang="en-US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12595-BB68-4783-86C8-EA8F88CEC3A2}"/>
              </a:ext>
            </a:extLst>
          </p:cNvPr>
          <p:cNvSpPr/>
          <p:nvPr/>
        </p:nvSpPr>
        <p:spPr>
          <a:xfrm>
            <a:off x="4455199" y="3493368"/>
            <a:ext cx="3275247" cy="539808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 XRCE-DDS Client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07ED30-0BC8-46F1-98E9-63E6DEC35C91}"/>
              </a:ext>
            </a:extLst>
          </p:cNvPr>
          <p:cNvSpPr/>
          <p:nvPr/>
        </p:nvSpPr>
        <p:spPr>
          <a:xfrm>
            <a:off x="5647531" y="4455751"/>
            <a:ext cx="959643" cy="1188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Additional drivers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name="adj1" fmla="val 26552"/>
              <a:gd name="adj2" fmla="val 267408"/>
            </a:avLst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38238"/>
            <a:ext cx="7998300" cy="14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6cd1c02217_0_0"/>
          <p:cNvGrpSpPr/>
          <p:nvPr/>
        </p:nvGrpSpPr>
        <p:grpSpPr>
          <a:xfrm>
            <a:off x="3558275" y="4197225"/>
            <a:ext cx="2629800" cy="1121100"/>
            <a:chOff x="3074325" y="4215488"/>
            <a:chExt cx="2629800" cy="1121100"/>
          </a:xfrm>
        </p:grpSpPr>
        <p:sp>
          <p:nvSpPr>
            <p:cNvPr id="175" name="Google Shape;175;g6cd1c02217_0_0"/>
            <p:cNvSpPr/>
            <p:nvPr/>
          </p:nvSpPr>
          <p:spPr>
            <a:xfrm>
              <a:off x="3074325" y="4215488"/>
              <a:ext cx="2629800" cy="1121100"/>
            </a:xfrm>
            <a:prstGeom prst="corner">
              <a:avLst>
                <a:gd name="adj1" fmla="val 50000"/>
                <a:gd name="adj2" fmla="val 116303"/>
              </a:avLst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NuttX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6cd1c02217_0_0"/>
            <p:cNvSpPr/>
            <p:nvPr/>
          </p:nvSpPr>
          <p:spPr>
            <a:xfrm>
              <a:off x="3249050" y="4255100"/>
              <a:ext cx="987300" cy="588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6cd1c02217_0_0"/>
            <p:cNvSpPr/>
            <p:nvPr/>
          </p:nvSpPr>
          <p:spPr>
            <a:xfrm>
              <a:off x="4471125" y="4255100"/>
              <a:ext cx="12330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abstractions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6cd1c02217_0_0"/>
            <p:cNvSpPr/>
            <p:nvPr/>
          </p:nvSpPr>
          <p:spPr>
            <a:xfrm>
              <a:off x="4806250" y="4819325"/>
              <a:ext cx="8568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Drivers</a:t>
              </a: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sz="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92" name="Google Shape;192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193" name="Google Shape;193;g6cd1c02217_0_0"/>
          <p:cNvGrpSpPr/>
          <p:nvPr/>
        </p:nvGrpSpPr>
        <p:grpSpPr>
          <a:xfrm>
            <a:off x="7024425" y="4197225"/>
            <a:ext cx="2756400" cy="1121100"/>
            <a:chOff x="7310525" y="4197238"/>
            <a:chExt cx="2756400" cy="1121100"/>
          </a:xfrm>
        </p:grpSpPr>
        <p:sp>
          <p:nvSpPr>
            <p:cNvPr id="194" name="Google Shape;194;g6cd1c02217_0_0"/>
            <p:cNvSpPr/>
            <p:nvPr/>
          </p:nvSpPr>
          <p:spPr>
            <a:xfrm>
              <a:off x="7310525" y="4197238"/>
              <a:ext cx="2756400" cy="11211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FreeRTOS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6cd1c02217_0_0"/>
            <p:cNvSpPr/>
            <p:nvPr/>
          </p:nvSpPr>
          <p:spPr>
            <a:xfrm>
              <a:off x="7397000" y="4269037"/>
              <a:ext cx="8538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+TCP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6cd1c02217_0_0"/>
            <p:cNvSpPr/>
            <p:nvPr/>
          </p:nvSpPr>
          <p:spPr>
            <a:xfrm>
              <a:off x="9173625" y="4249088"/>
              <a:ext cx="8181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g6cd1c02217_0_0"/>
          <p:cNvCxnSpPr/>
          <p:nvPr/>
        </p:nvCxnSpPr>
        <p:spPr>
          <a:xfrm>
            <a:off x="6562525" y="4036725"/>
            <a:ext cx="165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3</cp:revision>
  <dcterms:created xsi:type="dcterms:W3CDTF">2019-08-02T13:23:54Z</dcterms:created>
  <dcterms:modified xsi:type="dcterms:W3CDTF">2020-11-11T06:36:13Z</dcterms:modified>
</cp:coreProperties>
</file>