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Yvbia4/+ML++LhAR1bzF7O6YI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d1c02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6cd1c022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505450" y="3632482"/>
            <a:ext cx="638174" cy="172678"/>
          </a:xfrm>
          <a:custGeom>
            <a:rect b="b" l="l" r="r" t="t"/>
            <a:pathLst>
              <a:path extrusionOk="0" h="172678" w="1089660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147327" y="4132199"/>
            <a:ext cx="3168000" cy="762758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RTOS NuttX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527829" y="4447275"/>
            <a:ext cx="706085" cy="37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drivers, …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147327" y="4132199"/>
            <a:ext cx="1663577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POSIX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147327" y="3470683"/>
            <a:ext cx="3168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147327" y="2514409"/>
            <a:ext cx="3168000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739624" y="1989992"/>
            <a:ext cx="617760" cy="2904965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60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a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-5400000">
            <a:off x="8479811" y="3088992"/>
            <a:ext cx="3998968" cy="468000"/>
          </a:xfrm>
          <a:prstGeom prst="rect">
            <a:avLst/>
          </a:prstGeom>
          <a:solidFill>
            <a:srgbClr val="0E78C5"/>
          </a:solidFill>
          <a:ln cap="flat" cmpd="sng" w="28575">
            <a:solidFill>
              <a:srgbClr val="0B5A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4739624" y="1323508"/>
            <a:ext cx="936000" cy="468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147327" y="3175925"/>
            <a:ext cx="3168000" cy="234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47327" y="3043167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147327" y="1852475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6147327" y="4955715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6147327" y="3999441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7810904" y="4132199"/>
            <a:ext cx="1504422" cy="23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Additional abstractions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"/>
          <p:cNvCxnSpPr/>
          <p:nvPr/>
        </p:nvCxnSpPr>
        <p:spPr>
          <a:xfrm rot="10800000">
            <a:off x="6153150" y="4365625"/>
            <a:ext cx="1631156" cy="0"/>
          </a:xfrm>
          <a:prstGeom prst="straightConnector1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/>
          <p:nvPr/>
        </p:nvSpPr>
        <p:spPr>
          <a:xfrm>
            <a:off x="8579820" y="2586409"/>
            <a:ext cx="653983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Predictable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7162352" y="1989992"/>
            <a:ext cx="2152974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 rot="-5400000">
            <a:off x="9227698" y="4224318"/>
            <a:ext cx="762757" cy="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 rot="-5400000">
            <a:off x="9108267" y="2192337"/>
            <a:ext cx="1001619" cy="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 rot="-5400000">
            <a:off x="9227698" y="3260012"/>
            <a:ext cx="762757" cy="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Middle-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739624" y="5088474"/>
            <a:ext cx="617760" cy="234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5683785" y="1407175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162352" y="1323508"/>
            <a:ext cx="936000" cy="468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4891857" y="3470683"/>
            <a:ext cx="612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5435478" y="3762374"/>
            <a:ext cx="7360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Ethernet,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Bluetooth,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147327" y="1323508"/>
            <a:ext cx="936000" cy="468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8102103" y="1407175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8657914" y="2061992"/>
            <a:ext cx="576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8003820" y="2061992"/>
            <a:ext cx="576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6147327" y="5088474"/>
            <a:ext cx="3168000" cy="234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microcontroller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4324020" y="1026089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3208020" y="942422"/>
            <a:ext cx="1116000" cy="4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5067299" y="3632482"/>
            <a:ext cx="1076325" cy="172678"/>
          </a:xfrm>
          <a:custGeom>
            <a:rect b="b" l="l" r="r" t="t"/>
            <a:pathLst>
              <a:path extrusionOk="0" h="172678" w="1089660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208020" y="5088474"/>
            <a:ext cx="1338703" cy="23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Microprocessor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6147327" y="4132199"/>
            <a:ext cx="3168000" cy="762758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RTOS NuttX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527829" y="4447275"/>
            <a:ext cx="706085" cy="37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drivers, …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6147327" y="4132199"/>
            <a:ext cx="1663577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POSIX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6147327" y="3470683"/>
            <a:ext cx="3168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6147327" y="2514409"/>
            <a:ext cx="3168000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208020" y="1985652"/>
            <a:ext cx="1338703" cy="2917336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600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a “normal”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operating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 rot="-5400000">
            <a:off x="8241943" y="2945772"/>
            <a:ext cx="4380054" cy="373353"/>
          </a:xfrm>
          <a:prstGeom prst="rect">
            <a:avLst/>
          </a:prstGeom>
          <a:solidFill>
            <a:srgbClr val="0E78C5"/>
          </a:solidFill>
          <a:ln cap="flat" cmpd="sng" w="28575">
            <a:solidFill>
              <a:srgbClr val="0B5A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8627786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6147327" y="942422"/>
            <a:ext cx="1116000" cy="4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6147327" y="3175925"/>
            <a:ext cx="3168000" cy="234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6147327" y="3043167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>
            <a:off x="6147327" y="1471180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6147327" y="4955715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147327" y="3999441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7810904" y="4132199"/>
            <a:ext cx="1504422" cy="23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Additional abstractions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2"/>
          <p:cNvCxnSpPr/>
          <p:nvPr/>
        </p:nvCxnSpPr>
        <p:spPr>
          <a:xfrm rot="10800000">
            <a:off x="6153150" y="4365625"/>
            <a:ext cx="1631156" cy="0"/>
          </a:xfrm>
          <a:prstGeom prst="straightConnector1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"/>
          <p:cNvSpPr/>
          <p:nvPr/>
        </p:nvSpPr>
        <p:spPr>
          <a:xfrm>
            <a:off x="8405914" y="2586409"/>
            <a:ext cx="828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Predictable execution, …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767326" y="1989992"/>
            <a:ext cx="1548000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 rot="-5400000">
            <a:off x="9177984" y="4274032"/>
            <a:ext cx="762757" cy="4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 rot="-5400000">
            <a:off x="8866113" y="2049612"/>
            <a:ext cx="1386500" cy="4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library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 txBox="1"/>
          <p:nvPr/>
        </p:nvSpPr>
        <p:spPr>
          <a:xfrm rot="-5400000">
            <a:off x="9177984" y="3309727"/>
            <a:ext cx="762757" cy="4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Middle-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6147327" y="5088474"/>
            <a:ext cx="3168000" cy="23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Microcontroller platform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8457732" y="1026089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7336611" y="942422"/>
            <a:ext cx="1116000" cy="4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7877345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7126904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Diagnostics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(port of ROS 1)</a:t>
            </a:r>
            <a:endParaRPr b="0" i="0" sz="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3035300" y="822960"/>
            <a:ext cx="1750059" cy="4602480"/>
          </a:xfrm>
          <a:prstGeom prst="rect">
            <a:avLst/>
          </a:prstGeom>
          <a:solidFill>
            <a:schemeClr val="lt1">
              <a:alpha val="6627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4271013" y="3470683"/>
            <a:ext cx="792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/>
        </p:nvSpPr>
        <p:spPr>
          <a:xfrm>
            <a:off x="5208217" y="3751299"/>
            <a:ext cx="7360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Ethernet,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Bluetooth,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3958461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3208020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Diagnostics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(port of ROS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5650569" y="822960"/>
            <a:ext cx="3772831" cy="699903"/>
          </a:xfrm>
          <a:prstGeom prst="rect">
            <a:avLst/>
          </a:prstGeom>
          <a:solidFill>
            <a:schemeClr val="lt1">
              <a:alpha val="6627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d1c02217_0_0"/>
          <p:cNvSpPr/>
          <p:nvPr/>
        </p:nvSpPr>
        <p:spPr>
          <a:xfrm>
            <a:off x="4273075" y="6366575"/>
            <a:ext cx="4530000" cy="46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/>
              <a:t>Legend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6cd1c02217_0_0"/>
          <p:cNvSpPr/>
          <p:nvPr/>
        </p:nvSpPr>
        <p:spPr>
          <a:xfrm>
            <a:off x="2169675" y="967300"/>
            <a:ext cx="7998300" cy="20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cd1c02217_0_0"/>
          <p:cNvSpPr/>
          <p:nvPr/>
        </p:nvSpPr>
        <p:spPr>
          <a:xfrm>
            <a:off x="2973625" y="1021907"/>
            <a:ext cx="7128900" cy="1919400"/>
          </a:xfrm>
          <a:prstGeom prst="corner">
            <a:avLst>
              <a:gd fmla="val 26552" name="adj1"/>
              <a:gd fmla="val 76431" name="adj2"/>
            </a:avLst>
          </a:prstGeom>
          <a:solidFill>
            <a:schemeClr val="accent2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6cd1c02217_0_0"/>
          <p:cNvSpPr/>
          <p:nvPr/>
        </p:nvSpPr>
        <p:spPr>
          <a:xfrm>
            <a:off x="4568438" y="1021900"/>
            <a:ext cx="3518400" cy="13278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micro-ROS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(rclc)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6cd1c02217_0_0"/>
          <p:cNvSpPr/>
          <p:nvPr/>
        </p:nvSpPr>
        <p:spPr>
          <a:xfrm>
            <a:off x="8209125" y="1021875"/>
            <a:ext cx="1901400" cy="1327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6cd1c02217_0_0"/>
          <p:cNvSpPr/>
          <p:nvPr/>
        </p:nvSpPr>
        <p:spPr>
          <a:xfrm>
            <a:off x="9066950" y="1173025"/>
            <a:ext cx="9324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6cd1c02217_0_0"/>
          <p:cNvSpPr/>
          <p:nvPr/>
        </p:nvSpPr>
        <p:spPr>
          <a:xfrm>
            <a:off x="9066938" y="1766863"/>
            <a:ext cx="9324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6cd1c02217_0_0"/>
          <p:cNvSpPr/>
          <p:nvPr/>
        </p:nvSpPr>
        <p:spPr>
          <a:xfrm>
            <a:off x="5530075" y="1177875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Predictable</a:t>
            </a:r>
            <a:b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6cd1c02217_0_0"/>
          <p:cNvSpPr/>
          <p:nvPr/>
        </p:nvSpPr>
        <p:spPr>
          <a:xfrm>
            <a:off x="6366402" y="1177875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6cd1c02217_0_0"/>
          <p:cNvSpPr/>
          <p:nvPr/>
        </p:nvSpPr>
        <p:spPr>
          <a:xfrm>
            <a:off x="7202750" y="1177875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6cd1c02217_0_0"/>
          <p:cNvSpPr/>
          <p:nvPr/>
        </p:nvSpPr>
        <p:spPr>
          <a:xfrm>
            <a:off x="5530075" y="1766875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6cd1c02217_0_0"/>
          <p:cNvSpPr/>
          <p:nvPr/>
        </p:nvSpPr>
        <p:spPr>
          <a:xfrm>
            <a:off x="2169675" y="3063900"/>
            <a:ext cx="7998300" cy="9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6cd1c02217_0_0"/>
          <p:cNvSpPr/>
          <p:nvPr/>
        </p:nvSpPr>
        <p:spPr>
          <a:xfrm>
            <a:off x="2965350" y="3580875"/>
            <a:ext cx="7137000" cy="381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6cd1c02217_0_0"/>
          <p:cNvSpPr/>
          <p:nvPr/>
        </p:nvSpPr>
        <p:spPr>
          <a:xfrm>
            <a:off x="2965350" y="3108875"/>
            <a:ext cx="7137000" cy="381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6cd1c02217_0_0"/>
          <p:cNvSpPr/>
          <p:nvPr/>
        </p:nvSpPr>
        <p:spPr>
          <a:xfrm>
            <a:off x="2169600" y="4056500"/>
            <a:ext cx="7998300" cy="14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6cd1c02217_0_0"/>
          <p:cNvSpPr/>
          <p:nvPr/>
        </p:nvSpPr>
        <p:spPr>
          <a:xfrm>
            <a:off x="2965350" y="4742500"/>
            <a:ext cx="7128900" cy="5157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RTOS NuttX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6cd1c02217_0_0"/>
          <p:cNvSpPr/>
          <p:nvPr/>
        </p:nvSpPr>
        <p:spPr>
          <a:xfrm>
            <a:off x="2965350" y="4164800"/>
            <a:ext cx="2629800" cy="4410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POSIX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6cd1c02217_0_0"/>
          <p:cNvSpPr/>
          <p:nvPr/>
        </p:nvSpPr>
        <p:spPr>
          <a:xfrm>
            <a:off x="5773650" y="4164800"/>
            <a:ext cx="4328700" cy="441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abstractions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6cd1c02217_0_0"/>
          <p:cNvSpPr/>
          <p:nvPr/>
        </p:nvSpPr>
        <p:spPr>
          <a:xfrm>
            <a:off x="8038925" y="4772200"/>
            <a:ext cx="856800" cy="441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 Drivers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6cd1c02217_0_0"/>
          <p:cNvSpPr/>
          <p:nvPr/>
        </p:nvSpPr>
        <p:spPr>
          <a:xfrm>
            <a:off x="2169675" y="5553700"/>
            <a:ext cx="79983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6cd1c02217_0_0"/>
          <p:cNvSpPr/>
          <p:nvPr/>
        </p:nvSpPr>
        <p:spPr>
          <a:xfrm>
            <a:off x="2965350" y="5632450"/>
            <a:ext cx="7128900" cy="4680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Cortex-M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6cd1c02217_0_0"/>
          <p:cNvSpPr/>
          <p:nvPr/>
        </p:nvSpPr>
        <p:spPr>
          <a:xfrm>
            <a:off x="2169600" y="164000"/>
            <a:ext cx="79983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6cd1c02217_0_0"/>
          <p:cNvSpPr/>
          <p:nvPr/>
        </p:nvSpPr>
        <p:spPr>
          <a:xfrm>
            <a:off x="2973525" y="199850"/>
            <a:ext cx="2337000" cy="553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6cd1c02217_0_0"/>
          <p:cNvSpPr/>
          <p:nvPr/>
        </p:nvSpPr>
        <p:spPr>
          <a:xfrm>
            <a:off x="10280725" y="164000"/>
            <a:ext cx="504900" cy="60153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6cd1c02217_0_0"/>
          <p:cNvSpPr txBox="1"/>
          <p:nvPr/>
        </p:nvSpPr>
        <p:spPr>
          <a:xfrm rot="5399793">
            <a:off x="8154912" y="2946499"/>
            <a:ext cx="499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6cd1c02217_0_0"/>
          <p:cNvSpPr/>
          <p:nvPr/>
        </p:nvSpPr>
        <p:spPr>
          <a:xfrm>
            <a:off x="6366413" y="1766875"/>
            <a:ext cx="7803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6cd1c02217_0_0"/>
          <p:cNvSpPr txBox="1"/>
          <p:nvPr/>
        </p:nvSpPr>
        <p:spPr>
          <a:xfrm>
            <a:off x="3011850" y="1285125"/>
            <a:ext cx="14343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6cd1c02217_0_0"/>
          <p:cNvSpPr/>
          <p:nvPr/>
        </p:nvSpPr>
        <p:spPr>
          <a:xfrm>
            <a:off x="5369524" y="199850"/>
            <a:ext cx="2337000" cy="553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6cd1c02217_0_0"/>
          <p:cNvSpPr/>
          <p:nvPr/>
        </p:nvSpPr>
        <p:spPr>
          <a:xfrm>
            <a:off x="7765522" y="199850"/>
            <a:ext cx="2337000" cy="5538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6cd1c02217_0_0"/>
          <p:cNvSpPr/>
          <p:nvPr/>
        </p:nvSpPr>
        <p:spPr>
          <a:xfrm>
            <a:off x="4794225" y="6410075"/>
            <a:ext cx="909900" cy="3810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/micro-ROS community</a:t>
            </a:r>
            <a:endParaRPr i="0" sz="800" u="none" cap="none" strike="noStrike">
              <a:solidFill>
                <a:schemeClr val="lt1"/>
              </a:solidFill>
            </a:endParaRPr>
          </a:p>
        </p:txBody>
      </p:sp>
      <p:sp>
        <p:nvSpPr>
          <p:cNvPr id="189" name="Google Shape;189;g6cd1c02217_0_0"/>
          <p:cNvSpPr/>
          <p:nvPr/>
        </p:nvSpPr>
        <p:spPr>
          <a:xfrm>
            <a:off x="5826550" y="6410075"/>
            <a:ext cx="909900" cy="381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OFERA Consortium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90" name="Google Shape;190;g6cd1c02217_0_0"/>
          <p:cNvSpPr/>
          <p:nvPr/>
        </p:nvSpPr>
        <p:spPr>
          <a:xfrm>
            <a:off x="6858875" y="6410075"/>
            <a:ext cx="884100" cy="3810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2 developers and community</a:t>
            </a:r>
            <a:endParaRPr b="1" i="0" sz="800" u="none" cap="none" strike="noStrike">
              <a:solidFill>
                <a:srgbClr val="FFFFFF"/>
              </a:solidFill>
            </a:endParaRPr>
          </a:p>
        </p:txBody>
      </p:sp>
      <p:sp>
        <p:nvSpPr>
          <p:cNvPr id="191" name="Google Shape;191;g6cd1c02217_0_0"/>
          <p:cNvSpPr/>
          <p:nvPr/>
        </p:nvSpPr>
        <p:spPr>
          <a:xfrm>
            <a:off x="7865400" y="6410075"/>
            <a:ext cx="884100" cy="381000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Third-Party</a:t>
            </a:r>
            <a:endParaRPr b="1" i="0" sz="800" u="none" cap="none" strike="noStrik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2019-08-02T13:23:54Z</dcterms:created>
  <dc:creator>Lange Ralph (CR/AEE1)</dc:creator>
</cp:coreProperties>
</file>