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8" roundtripDataSignature="AMtx7mjNETZj+lx0k8yFdZdgchI5QEO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4D7A"/>
    <a:srgbClr val="438CC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834" y="-18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cd1c022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6cd1c022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EFE8854-69A8-4145-8126-E51569E975AA}"/>
              </a:ext>
            </a:extLst>
          </p:cNvPr>
          <p:cNvSpPr/>
          <p:nvPr/>
        </p:nvSpPr>
        <p:spPr>
          <a:xfrm>
            <a:off x="4669669" y="3246051"/>
            <a:ext cx="967687" cy="4838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61" name="Freeform 52">
            <a:extLst>
              <a:ext uri="{FF2B5EF4-FFF2-40B4-BE49-F238E27FC236}">
                <a16:creationId xmlns:a16="http://schemas.microsoft.com/office/drawing/2014/main" id="{C3991965-0826-48A7-96F8-0BEDB50B15EA}"/>
              </a:ext>
            </a:extLst>
          </p:cNvPr>
          <p:cNvSpPr/>
          <p:nvPr/>
        </p:nvSpPr>
        <p:spPr>
          <a:xfrm>
            <a:off x="3791590" y="4738855"/>
            <a:ext cx="659778" cy="178524"/>
          </a:xfrm>
          <a:custGeom>
            <a:avLst/>
            <a:gdLst>
              <a:gd name="connsiteX0" fmla="*/ 0 w 1089660"/>
              <a:gd name="connsiteY0" fmla="*/ 101558 h 194715"/>
              <a:gd name="connsiteX1" fmla="*/ 327660 w 1089660"/>
              <a:gd name="connsiteY1" fmla="*/ 2498 h 194715"/>
              <a:gd name="connsiteX2" fmla="*/ 693420 w 1089660"/>
              <a:gd name="connsiteY2" fmla="*/ 192998 h 194715"/>
              <a:gd name="connsiteX3" fmla="*/ 1089660 w 1089660"/>
              <a:gd name="connsiteY3" fmla="*/ 101558 h 194715"/>
              <a:gd name="connsiteX4" fmla="*/ 1089660 w 1089660"/>
              <a:gd name="connsiteY4" fmla="*/ 101558 h 194715"/>
              <a:gd name="connsiteX5" fmla="*/ 1089660 w 1089660"/>
              <a:gd name="connsiteY5" fmla="*/ 101558 h 194715"/>
              <a:gd name="connsiteX0" fmla="*/ 0 w 1089660"/>
              <a:gd name="connsiteY0" fmla="*/ 70227 h 162487"/>
              <a:gd name="connsiteX1" fmla="*/ 313195 w 1089660"/>
              <a:gd name="connsiteY1" fmla="*/ 4504 h 162487"/>
              <a:gd name="connsiteX2" fmla="*/ 693420 w 1089660"/>
              <a:gd name="connsiteY2" fmla="*/ 161667 h 162487"/>
              <a:gd name="connsiteX3" fmla="*/ 1089660 w 1089660"/>
              <a:gd name="connsiteY3" fmla="*/ 70227 h 162487"/>
              <a:gd name="connsiteX4" fmla="*/ 1089660 w 1089660"/>
              <a:gd name="connsiteY4" fmla="*/ 70227 h 162487"/>
              <a:gd name="connsiteX5" fmla="*/ 1089660 w 1089660"/>
              <a:gd name="connsiteY5" fmla="*/ 70227 h 162487"/>
              <a:gd name="connsiteX0" fmla="*/ 0 w 1089660"/>
              <a:gd name="connsiteY0" fmla="*/ 70838 h 172678"/>
              <a:gd name="connsiteX1" fmla="*/ 313195 w 1089660"/>
              <a:gd name="connsiteY1" fmla="*/ 5115 h 172678"/>
              <a:gd name="connsiteX2" fmla="*/ 715116 w 1089660"/>
              <a:gd name="connsiteY2" fmla="*/ 171803 h 172678"/>
              <a:gd name="connsiteX3" fmla="*/ 1089660 w 1089660"/>
              <a:gd name="connsiteY3" fmla="*/ 70838 h 172678"/>
              <a:gd name="connsiteX4" fmla="*/ 1089660 w 1089660"/>
              <a:gd name="connsiteY4" fmla="*/ 70838 h 172678"/>
              <a:gd name="connsiteX5" fmla="*/ 1089660 w 1089660"/>
              <a:gd name="connsiteY5" fmla="*/ 70838 h 1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72678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ysDash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564">
              <a:buClrTx/>
              <a:buFontTx/>
              <a:buNone/>
              <a:defRPr/>
            </a:pPr>
            <a:endParaRPr lang="en-US" sz="215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3EA35A-3628-4EE1-9D14-D2B2EC236B41}"/>
              </a:ext>
            </a:extLst>
          </p:cNvPr>
          <p:cNvSpPr/>
          <p:nvPr/>
        </p:nvSpPr>
        <p:spPr>
          <a:xfrm>
            <a:off x="4455199" y="5051797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52D8F1-5445-4E9E-81C8-E85C7ACC363A}"/>
              </a:ext>
            </a:extLst>
          </p:cNvPr>
          <p:cNvSpPr/>
          <p:nvPr/>
        </p:nvSpPr>
        <p:spPr>
          <a:xfrm>
            <a:off x="4455199" y="4089222"/>
            <a:ext cx="3275247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2CACA2-FA7F-4BFD-BA45-101D93070FF8}"/>
              </a:ext>
            </a:extLst>
          </p:cNvPr>
          <p:cNvSpPr/>
          <p:nvPr/>
        </p:nvSpPr>
        <p:spPr>
          <a:xfrm>
            <a:off x="6468923" y="3246050"/>
            <a:ext cx="967687" cy="4838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ECA7C5-F8EF-46BD-ABE7-231A18D37741}"/>
              </a:ext>
            </a:extLst>
          </p:cNvPr>
          <p:cNvSpPr/>
          <p:nvPr/>
        </p:nvSpPr>
        <p:spPr>
          <a:xfrm>
            <a:off x="1886552" y="5158463"/>
            <a:ext cx="1751961" cy="27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8">
            <a:extLst>
              <a:ext uri="{FF2B5EF4-FFF2-40B4-BE49-F238E27FC236}">
                <a16:creationId xmlns:a16="http://schemas.microsoft.com/office/drawing/2014/main" id="{7397B02E-5C68-4DF9-B83C-84914DABD04D}"/>
              </a:ext>
            </a:extLst>
          </p:cNvPr>
          <p:cNvSpPr txBox="1"/>
          <p:nvPr/>
        </p:nvSpPr>
        <p:spPr>
          <a:xfrm>
            <a:off x="3793414" y="4880763"/>
            <a:ext cx="68159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</a:pPr>
            <a:r>
              <a:rPr lang="en-US" sz="900" dirty="0">
                <a:solidFill>
                  <a:srgbClr val="000000"/>
                </a:solidFill>
                <a:latin typeface="Calibri" panose="020F0502020204030204"/>
              </a:rPr>
              <a:t>Ethernet,</a:t>
            </a:r>
            <a:br>
              <a:rPr lang="en-US" sz="900" dirty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900" dirty="0">
                <a:solidFill>
                  <a:srgbClr val="000000"/>
                </a:solidFill>
                <a:latin typeface="Calibri" panose="020F0502020204030204"/>
              </a:rPr>
              <a:t>Bluetooth,</a:t>
            </a:r>
            <a:br>
              <a:rPr lang="en-US" sz="900" dirty="0">
                <a:solidFill>
                  <a:srgbClr val="000000"/>
                </a:solidFill>
                <a:latin typeface="Calibri" panose="020F0502020204030204"/>
              </a:rPr>
            </a:br>
            <a:r>
              <a:rPr lang="en-US" sz="900" dirty="0">
                <a:solidFill>
                  <a:srgbClr val="000000"/>
                </a:solidFill>
                <a:latin typeface="Calibri" panose="020F0502020204030204"/>
              </a:rPr>
              <a:t>Serial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94755B-40E1-4312-9C03-54841E7F26FE}"/>
              </a:ext>
            </a:extLst>
          </p:cNvPr>
          <p:cNvSpPr/>
          <p:nvPr/>
        </p:nvSpPr>
        <p:spPr>
          <a:xfrm>
            <a:off x="2069343" y="3246051"/>
            <a:ext cx="967687" cy="48384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component</a:t>
            </a:r>
          </a:p>
        </p:txBody>
      </p:sp>
      <p:sp>
        <p:nvSpPr>
          <p:cNvPr id="78" name="TextBox 81">
            <a:extLst>
              <a:ext uri="{FF2B5EF4-FFF2-40B4-BE49-F238E27FC236}">
                <a16:creationId xmlns:a16="http://schemas.microsoft.com/office/drawing/2014/main" id="{18EC6DDC-7EAD-4B6B-A4A0-5225A79CEE7C}"/>
              </a:ext>
            </a:extLst>
          </p:cNvPr>
          <p:cNvSpPr txBox="1"/>
          <p:nvPr/>
        </p:nvSpPr>
        <p:spPr>
          <a:xfrm>
            <a:off x="5637355" y="3161697"/>
            <a:ext cx="831567" cy="523220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2800" dirty="0">
                <a:solidFill>
                  <a:prstClr val="white">
                    <a:lumMod val="65000"/>
                  </a:prstClr>
                </a:solidFill>
                <a:latin typeface="Calibri" panose="020F0502020204030204"/>
              </a:rPr>
              <a:t>…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D31222-DADC-41B7-8639-73EDE27C3682}"/>
              </a:ext>
            </a:extLst>
          </p:cNvPr>
          <p:cNvSpPr/>
          <p:nvPr/>
        </p:nvSpPr>
        <p:spPr>
          <a:xfrm>
            <a:off x="4455199" y="5158463"/>
            <a:ext cx="3275247" cy="270000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22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Microcontroller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A12595-BB68-4783-86C8-EA8F88CEC3A2}"/>
              </a:ext>
            </a:extLst>
          </p:cNvPr>
          <p:cNvSpPr/>
          <p:nvPr/>
        </p:nvSpPr>
        <p:spPr>
          <a:xfrm>
            <a:off x="4448191" y="4543366"/>
            <a:ext cx="3282256" cy="54000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micro-ROS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54CAE1-A61A-4A6C-90B9-CD0739C9D014}"/>
              </a:ext>
            </a:extLst>
          </p:cNvPr>
          <p:cNvSpPr/>
          <p:nvPr/>
        </p:nvSpPr>
        <p:spPr>
          <a:xfrm>
            <a:off x="1886553" y="4543366"/>
            <a:ext cx="1755008" cy="54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64781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ROS 2  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BD70AF-B75A-431B-9171-0B2643DAAC35}"/>
              </a:ext>
            </a:extLst>
          </p:cNvPr>
          <p:cNvSpPr/>
          <p:nvPr/>
        </p:nvSpPr>
        <p:spPr>
          <a:xfrm>
            <a:off x="3157224" y="4571580"/>
            <a:ext cx="632718" cy="483843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ROS 2</a:t>
            </a:r>
          </a:p>
          <a:p>
            <a:pPr algn="ctr">
              <a:buClrTx/>
              <a:buFontTx/>
              <a:buNone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Agent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2D1709-31B5-4182-A2EB-6CB97AD6B66C}"/>
              </a:ext>
            </a:extLst>
          </p:cNvPr>
          <p:cNvSpPr/>
          <p:nvPr/>
        </p:nvSpPr>
        <p:spPr>
          <a:xfrm>
            <a:off x="4448191" y="3928547"/>
            <a:ext cx="3282256" cy="551648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micro-ROS Diagnostics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4A60E3-2062-436D-B50B-24BD1FC6BC43}"/>
              </a:ext>
            </a:extLst>
          </p:cNvPr>
          <p:cNvSpPr/>
          <p:nvPr/>
        </p:nvSpPr>
        <p:spPr>
          <a:xfrm>
            <a:off x="1880195" y="3928547"/>
            <a:ext cx="1758317" cy="54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64781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1600" kern="0" dirty="0">
                <a:solidFill>
                  <a:prstClr val="white"/>
                </a:solidFill>
                <a:latin typeface="Calibri" panose="020F0502020204030204"/>
              </a:rPr>
              <a:t>ROS 2 Diagnostics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2685C-3EE2-4B32-B4F9-7E585BD0F095}"/>
              </a:ext>
            </a:extLst>
          </p:cNvPr>
          <p:cNvSpPr/>
          <p:nvPr/>
        </p:nvSpPr>
        <p:spPr>
          <a:xfrm>
            <a:off x="6468922" y="3928547"/>
            <a:ext cx="546856" cy="14815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buClrTx/>
            </a:pPr>
            <a:r>
              <a:rPr lang="en-US" sz="1000" dirty="0">
                <a:solidFill>
                  <a:schemeClr val="bg1"/>
                </a:solidFill>
                <a:latin typeface="Calibri" panose="020F0502020204030204"/>
              </a:rPr>
              <a:t>Updater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4DF745-282A-406B-AC63-F21E6077639D}"/>
              </a:ext>
            </a:extLst>
          </p:cNvPr>
          <p:cNvSpPr/>
          <p:nvPr/>
        </p:nvSpPr>
        <p:spPr>
          <a:xfrm>
            <a:off x="2069343" y="3928547"/>
            <a:ext cx="654807" cy="148153"/>
          </a:xfrm>
          <a:prstGeom prst="rect">
            <a:avLst/>
          </a:prstGeom>
          <a:solidFill>
            <a:schemeClr val="accent5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buClrTx/>
            </a:pPr>
            <a:r>
              <a:rPr lang="en-US" sz="1000" dirty="0">
                <a:solidFill>
                  <a:schemeClr val="bg1"/>
                </a:solidFill>
                <a:latin typeface="Calibri" panose="020F0502020204030204"/>
              </a:rPr>
              <a:t>Aggregator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016C96-3A5B-407C-A4A0-0930F2915668}"/>
              </a:ext>
            </a:extLst>
          </p:cNvPr>
          <p:cNvSpPr/>
          <p:nvPr/>
        </p:nvSpPr>
        <p:spPr>
          <a:xfrm>
            <a:off x="4669669" y="3928547"/>
            <a:ext cx="546856" cy="14815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algn="ctr">
              <a:buClrTx/>
            </a:pPr>
            <a:r>
              <a:rPr lang="en-US" sz="1000" dirty="0">
                <a:solidFill>
                  <a:schemeClr val="bg1"/>
                </a:solidFill>
                <a:latin typeface="Calibri" panose="020F0502020204030204"/>
              </a:rPr>
              <a:t>Updater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17FE7D4-2C7D-445C-B52E-8F85C71647DD}"/>
              </a:ext>
            </a:extLst>
          </p:cNvPr>
          <p:cNvSpPr/>
          <p:nvPr/>
        </p:nvSpPr>
        <p:spPr>
          <a:xfrm>
            <a:off x="2374339" y="3719514"/>
            <a:ext cx="4378649" cy="1221594"/>
          </a:xfrm>
          <a:custGeom>
            <a:avLst/>
            <a:gdLst>
              <a:gd name="connsiteX0" fmla="*/ 2653990 w 2882672"/>
              <a:gd name="connsiteY0" fmla="*/ 0 h 896469"/>
              <a:gd name="connsiteX1" fmla="*/ 2658752 w 2882672"/>
              <a:gd name="connsiteY1" fmla="*/ 671512 h 896469"/>
              <a:gd name="connsiteX2" fmla="*/ 315602 w 2882672"/>
              <a:gd name="connsiteY2" fmla="*/ 876300 h 896469"/>
              <a:gd name="connsiteX3" fmla="*/ 87002 w 2882672"/>
              <a:gd name="connsiteY3" fmla="*/ 242887 h 896469"/>
              <a:gd name="connsiteX0" fmla="*/ 2617314 w 2845996"/>
              <a:gd name="connsiteY0" fmla="*/ 0 h 896469"/>
              <a:gd name="connsiteX1" fmla="*/ 2622076 w 2845996"/>
              <a:gd name="connsiteY1" fmla="*/ 671512 h 896469"/>
              <a:gd name="connsiteX2" fmla="*/ 278926 w 2845996"/>
              <a:gd name="connsiteY2" fmla="*/ 876300 h 896469"/>
              <a:gd name="connsiteX3" fmla="*/ 50326 w 2845996"/>
              <a:gd name="connsiteY3" fmla="*/ 242887 h 896469"/>
              <a:gd name="connsiteX0" fmla="*/ 2567080 w 2732015"/>
              <a:gd name="connsiteY0" fmla="*/ 0 h 967770"/>
              <a:gd name="connsiteX1" fmla="*/ 2571842 w 2732015"/>
              <a:gd name="connsiteY1" fmla="*/ 671512 h 967770"/>
              <a:gd name="connsiteX2" fmla="*/ 1157379 w 2732015"/>
              <a:gd name="connsiteY2" fmla="*/ 952500 h 967770"/>
              <a:gd name="connsiteX3" fmla="*/ 92 w 2732015"/>
              <a:gd name="connsiteY3" fmla="*/ 242887 h 967770"/>
              <a:gd name="connsiteX0" fmla="*/ 2567076 w 2732011"/>
              <a:gd name="connsiteY0" fmla="*/ 0 h 952629"/>
              <a:gd name="connsiteX1" fmla="*/ 2571838 w 2732011"/>
              <a:gd name="connsiteY1" fmla="*/ 671512 h 952629"/>
              <a:gd name="connsiteX2" fmla="*/ 1157375 w 2732011"/>
              <a:gd name="connsiteY2" fmla="*/ 952500 h 952629"/>
              <a:gd name="connsiteX3" fmla="*/ 88 w 2732011"/>
              <a:gd name="connsiteY3" fmla="*/ 242887 h 952629"/>
              <a:gd name="connsiteX0" fmla="*/ 2567076 w 2567076"/>
              <a:gd name="connsiteY0" fmla="*/ 0 h 952500"/>
              <a:gd name="connsiteX1" fmla="*/ 1157375 w 2567076"/>
              <a:gd name="connsiteY1" fmla="*/ 952500 h 952500"/>
              <a:gd name="connsiteX2" fmla="*/ 88 w 2567076"/>
              <a:gd name="connsiteY2" fmla="*/ 242887 h 952500"/>
              <a:gd name="connsiteX0" fmla="*/ 2567076 w 2567389"/>
              <a:gd name="connsiteY0" fmla="*/ 0 h 952500"/>
              <a:gd name="connsiteX1" fmla="*/ 1157375 w 2567389"/>
              <a:gd name="connsiteY1" fmla="*/ 952500 h 952500"/>
              <a:gd name="connsiteX2" fmla="*/ 88 w 2567389"/>
              <a:gd name="connsiteY2" fmla="*/ 242887 h 952500"/>
              <a:gd name="connsiteX0" fmla="*/ 2567076 w 2567390"/>
              <a:gd name="connsiteY0" fmla="*/ 0 h 952558"/>
              <a:gd name="connsiteX1" fmla="*/ 1157375 w 2567390"/>
              <a:gd name="connsiteY1" fmla="*/ 952500 h 952558"/>
              <a:gd name="connsiteX2" fmla="*/ 88 w 2567390"/>
              <a:gd name="connsiteY2" fmla="*/ 242887 h 952558"/>
              <a:gd name="connsiteX0" fmla="*/ 2567076 w 2567076"/>
              <a:gd name="connsiteY0" fmla="*/ 0 h 976463"/>
              <a:gd name="connsiteX1" fmla="*/ 1157375 w 2567076"/>
              <a:gd name="connsiteY1" fmla="*/ 952500 h 976463"/>
              <a:gd name="connsiteX2" fmla="*/ 88 w 2567076"/>
              <a:gd name="connsiteY2" fmla="*/ 242887 h 976463"/>
              <a:gd name="connsiteX0" fmla="*/ 2566988 w 2566988"/>
              <a:gd name="connsiteY0" fmla="*/ 0 h 976463"/>
              <a:gd name="connsiteX1" fmla="*/ 1157287 w 2566988"/>
              <a:gd name="connsiteY1" fmla="*/ 952500 h 976463"/>
              <a:gd name="connsiteX2" fmla="*/ 0 w 2566988"/>
              <a:gd name="connsiteY2" fmla="*/ 242887 h 976463"/>
              <a:gd name="connsiteX0" fmla="*/ 2566988 w 2566988"/>
              <a:gd name="connsiteY0" fmla="*/ 0 h 999455"/>
              <a:gd name="connsiteX1" fmla="*/ 1119187 w 2566988"/>
              <a:gd name="connsiteY1" fmla="*/ 981075 h 999455"/>
              <a:gd name="connsiteX2" fmla="*/ 0 w 2566988"/>
              <a:gd name="connsiteY2" fmla="*/ 242887 h 999455"/>
              <a:gd name="connsiteX0" fmla="*/ 2566988 w 2566988"/>
              <a:gd name="connsiteY0" fmla="*/ 0 h 999303"/>
              <a:gd name="connsiteX1" fmla="*/ 1119187 w 2566988"/>
              <a:gd name="connsiteY1" fmla="*/ 981075 h 999303"/>
              <a:gd name="connsiteX2" fmla="*/ 0 w 2566988"/>
              <a:gd name="connsiteY2" fmla="*/ 242887 h 999303"/>
              <a:gd name="connsiteX0" fmla="*/ 2566988 w 2566988"/>
              <a:gd name="connsiteY0" fmla="*/ 0 h 999303"/>
              <a:gd name="connsiteX1" fmla="*/ 1119187 w 2566988"/>
              <a:gd name="connsiteY1" fmla="*/ 981075 h 999303"/>
              <a:gd name="connsiteX2" fmla="*/ 0 w 2566988"/>
              <a:gd name="connsiteY2" fmla="*/ 242887 h 999303"/>
              <a:gd name="connsiteX0" fmla="*/ 2566988 w 2567163"/>
              <a:gd name="connsiteY0" fmla="*/ 0 h 983879"/>
              <a:gd name="connsiteX1" fmla="*/ 1119187 w 2567163"/>
              <a:gd name="connsiteY1" fmla="*/ 981075 h 983879"/>
              <a:gd name="connsiteX2" fmla="*/ 0 w 2567163"/>
              <a:gd name="connsiteY2" fmla="*/ 242887 h 983879"/>
              <a:gd name="connsiteX0" fmla="*/ 2567269 w 2567444"/>
              <a:gd name="connsiteY0" fmla="*/ 0 h 984811"/>
              <a:gd name="connsiteX1" fmla="*/ 1119468 w 2567444"/>
              <a:gd name="connsiteY1" fmla="*/ 981075 h 984811"/>
              <a:gd name="connsiteX2" fmla="*/ 281 w 2567444"/>
              <a:gd name="connsiteY2" fmla="*/ 242887 h 984811"/>
              <a:gd name="connsiteX0" fmla="*/ 2568071 w 2568246"/>
              <a:gd name="connsiteY0" fmla="*/ 0 h 995969"/>
              <a:gd name="connsiteX1" fmla="*/ 1120270 w 2568246"/>
              <a:gd name="connsiteY1" fmla="*/ 981075 h 995969"/>
              <a:gd name="connsiteX2" fmla="*/ 1083 w 2568246"/>
              <a:gd name="connsiteY2" fmla="*/ 242887 h 995969"/>
              <a:gd name="connsiteX0" fmla="*/ 2568196 w 2568359"/>
              <a:gd name="connsiteY0" fmla="*/ 0 h 1077758"/>
              <a:gd name="connsiteX1" fmla="*/ 1039385 w 2568359"/>
              <a:gd name="connsiteY1" fmla="*/ 1076325 h 1077758"/>
              <a:gd name="connsiteX2" fmla="*/ 1208 w 2568359"/>
              <a:gd name="connsiteY2" fmla="*/ 242887 h 1077758"/>
              <a:gd name="connsiteX0" fmla="*/ 2568246 w 2568413"/>
              <a:gd name="connsiteY0" fmla="*/ 0 h 1217060"/>
              <a:gd name="connsiteX1" fmla="*/ 1039435 w 2568413"/>
              <a:gd name="connsiteY1" fmla="*/ 1190625 h 1217060"/>
              <a:gd name="connsiteX2" fmla="*/ 1258 w 2568413"/>
              <a:gd name="connsiteY2" fmla="*/ 357187 h 1217060"/>
              <a:gd name="connsiteX0" fmla="*/ 2568246 w 2568283"/>
              <a:gd name="connsiteY0" fmla="*/ 0 h 1217060"/>
              <a:gd name="connsiteX1" fmla="*/ 1039435 w 2568283"/>
              <a:gd name="connsiteY1" fmla="*/ 1190625 h 1217060"/>
              <a:gd name="connsiteX2" fmla="*/ 1258 w 2568283"/>
              <a:gd name="connsiteY2" fmla="*/ 357187 h 1217060"/>
              <a:gd name="connsiteX0" fmla="*/ 2568253 w 2568290"/>
              <a:gd name="connsiteY0" fmla="*/ 0 h 1194620"/>
              <a:gd name="connsiteX1" fmla="*/ 1039442 w 2568290"/>
              <a:gd name="connsiteY1" fmla="*/ 1190625 h 1194620"/>
              <a:gd name="connsiteX2" fmla="*/ 1265 w 2568290"/>
              <a:gd name="connsiteY2" fmla="*/ 357187 h 1194620"/>
              <a:gd name="connsiteX0" fmla="*/ 2568239 w 2568276"/>
              <a:gd name="connsiteY0" fmla="*/ 0 h 1199980"/>
              <a:gd name="connsiteX1" fmla="*/ 1039428 w 2568276"/>
              <a:gd name="connsiteY1" fmla="*/ 1190625 h 1199980"/>
              <a:gd name="connsiteX2" fmla="*/ 1251 w 2568276"/>
              <a:gd name="connsiteY2" fmla="*/ 357187 h 1199980"/>
              <a:gd name="connsiteX0" fmla="*/ 2568248 w 2568285"/>
              <a:gd name="connsiteY0" fmla="*/ 0 h 1221594"/>
              <a:gd name="connsiteX1" fmla="*/ 1033850 w 2568285"/>
              <a:gd name="connsiteY1" fmla="*/ 1214437 h 1221594"/>
              <a:gd name="connsiteX2" fmla="*/ 1260 w 2568285"/>
              <a:gd name="connsiteY2" fmla="*/ 357187 h 1221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8285" h="1221594">
                <a:moveTo>
                  <a:pt x="2568248" y="0"/>
                </a:moveTo>
                <a:cubicBezTo>
                  <a:pt x="2575743" y="1308100"/>
                  <a:pt x="1455772" y="1197778"/>
                  <a:pt x="1033850" y="1214437"/>
                </a:cubicBezTo>
                <a:cubicBezTo>
                  <a:pt x="610284" y="1231161"/>
                  <a:pt x="-32262" y="1290638"/>
                  <a:pt x="1260" y="357187"/>
                </a:cubicBezTo>
              </a:path>
            </a:pathLst>
          </a:custGeom>
          <a:noFill/>
          <a:ln w="57150">
            <a:solidFill>
              <a:srgbClr val="92D050">
                <a:alpha val="85098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8E8051F-ACDC-4332-8516-C75CF8F54D92}"/>
              </a:ext>
            </a:extLst>
          </p:cNvPr>
          <p:cNvSpPr/>
          <p:nvPr/>
        </p:nvSpPr>
        <p:spPr>
          <a:xfrm>
            <a:off x="2571750" y="3698080"/>
            <a:ext cx="2400482" cy="1155330"/>
          </a:xfrm>
          <a:custGeom>
            <a:avLst/>
            <a:gdLst>
              <a:gd name="connsiteX0" fmla="*/ 2653990 w 2882672"/>
              <a:gd name="connsiteY0" fmla="*/ 0 h 896469"/>
              <a:gd name="connsiteX1" fmla="*/ 2658752 w 2882672"/>
              <a:gd name="connsiteY1" fmla="*/ 671512 h 896469"/>
              <a:gd name="connsiteX2" fmla="*/ 315602 w 2882672"/>
              <a:gd name="connsiteY2" fmla="*/ 876300 h 896469"/>
              <a:gd name="connsiteX3" fmla="*/ 87002 w 2882672"/>
              <a:gd name="connsiteY3" fmla="*/ 242887 h 896469"/>
              <a:gd name="connsiteX0" fmla="*/ 2617314 w 2845996"/>
              <a:gd name="connsiteY0" fmla="*/ 0 h 896469"/>
              <a:gd name="connsiteX1" fmla="*/ 2622076 w 2845996"/>
              <a:gd name="connsiteY1" fmla="*/ 671512 h 896469"/>
              <a:gd name="connsiteX2" fmla="*/ 278926 w 2845996"/>
              <a:gd name="connsiteY2" fmla="*/ 876300 h 896469"/>
              <a:gd name="connsiteX3" fmla="*/ 50326 w 2845996"/>
              <a:gd name="connsiteY3" fmla="*/ 242887 h 896469"/>
              <a:gd name="connsiteX0" fmla="*/ 2567080 w 2732015"/>
              <a:gd name="connsiteY0" fmla="*/ 0 h 967770"/>
              <a:gd name="connsiteX1" fmla="*/ 2571842 w 2732015"/>
              <a:gd name="connsiteY1" fmla="*/ 671512 h 967770"/>
              <a:gd name="connsiteX2" fmla="*/ 1157379 w 2732015"/>
              <a:gd name="connsiteY2" fmla="*/ 952500 h 967770"/>
              <a:gd name="connsiteX3" fmla="*/ 92 w 2732015"/>
              <a:gd name="connsiteY3" fmla="*/ 242887 h 967770"/>
              <a:gd name="connsiteX0" fmla="*/ 2567076 w 2732011"/>
              <a:gd name="connsiteY0" fmla="*/ 0 h 952629"/>
              <a:gd name="connsiteX1" fmla="*/ 2571838 w 2732011"/>
              <a:gd name="connsiteY1" fmla="*/ 671512 h 952629"/>
              <a:gd name="connsiteX2" fmla="*/ 1157375 w 2732011"/>
              <a:gd name="connsiteY2" fmla="*/ 952500 h 952629"/>
              <a:gd name="connsiteX3" fmla="*/ 88 w 2732011"/>
              <a:gd name="connsiteY3" fmla="*/ 242887 h 952629"/>
              <a:gd name="connsiteX0" fmla="*/ 2567076 w 2567076"/>
              <a:gd name="connsiteY0" fmla="*/ 0 h 952500"/>
              <a:gd name="connsiteX1" fmla="*/ 1157375 w 2567076"/>
              <a:gd name="connsiteY1" fmla="*/ 952500 h 952500"/>
              <a:gd name="connsiteX2" fmla="*/ 88 w 2567076"/>
              <a:gd name="connsiteY2" fmla="*/ 242887 h 952500"/>
              <a:gd name="connsiteX0" fmla="*/ 2567076 w 2567389"/>
              <a:gd name="connsiteY0" fmla="*/ 0 h 952500"/>
              <a:gd name="connsiteX1" fmla="*/ 1157375 w 2567389"/>
              <a:gd name="connsiteY1" fmla="*/ 952500 h 952500"/>
              <a:gd name="connsiteX2" fmla="*/ 88 w 2567389"/>
              <a:gd name="connsiteY2" fmla="*/ 242887 h 952500"/>
              <a:gd name="connsiteX0" fmla="*/ 2567076 w 2567390"/>
              <a:gd name="connsiteY0" fmla="*/ 0 h 952558"/>
              <a:gd name="connsiteX1" fmla="*/ 1157375 w 2567390"/>
              <a:gd name="connsiteY1" fmla="*/ 952500 h 952558"/>
              <a:gd name="connsiteX2" fmla="*/ 88 w 2567390"/>
              <a:gd name="connsiteY2" fmla="*/ 242887 h 952558"/>
              <a:gd name="connsiteX0" fmla="*/ 2567076 w 2567076"/>
              <a:gd name="connsiteY0" fmla="*/ 0 h 976463"/>
              <a:gd name="connsiteX1" fmla="*/ 1157375 w 2567076"/>
              <a:gd name="connsiteY1" fmla="*/ 952500 h 976463"/>
              <a:gd name="connsiteX2" fmla="*/ 88 w 2567076"/>
              <a:gd name="connsiteY2" fmla="*/ 242887 h 976463"/>
              <a:gd name="connsiteX0" fmla="*/ 2566988 w 2566988"/>
              <a:gd name="connsiteY0" fmla="*/ 0 h 976463"/>
              <a:gd name="connsiteX1" fmla="*/ 1157287 w 2566988"/>
              <a:gd name="connsiteY1" fmla="*/ 952500 h 976463"/>
              <a:gd name="connsiteX2" fmla="*/ 0 w 2566988"/>
              <a:gd name="connsiteY2" fmla="*/ 242887 h 976463"/>
              <a:gd name="connsiteX0" fmla="*/ 2566988 w 2566988"/>
              <a:gd name="connsiteY0" fmla="*/ 0 h 999455"/>
              <a:gd name="connsiteX1" fmla="*/ 1119187 w 2566988"/>
              <a:gd name="connsiteY1" fmla="*/ 981075 h 999455"/>
              <a:gd name="connsiteX2" fmla="*/ 0 w 2566988"/>
              <a:gd name="connsiteY2" fmla="*/ 242887 h 999455"/>
              <a:gd name="connsiteX0" fmla="*/ 2566988 w 2566988"/>
              <a:gd name="connsiteY0" fmla="*/ 0 h 999303"/>
              <a:gd name="connsiteX1" fmla="*/ 1119187 w 2566988"/>
              <a:gd name="connsiteY1" fmla="*/ 981075 h 999303"/>
              <a:gd name="connsiteX2" fmla="*/ 0 w 2566988"/>
              <a:gd name="connsiteY2" fmla="*/ 242887 h 999303"/>
              <a:gd name="connsiteX0" fmla="*/ 2566988 w 2566988"/>
              <a:gd name="connsiteY0" fmla="*/ 0 h 999303"/>
              <a:gd name="connsiteX1" fmla="*/ 1119187 w 2566988"/>
              <a:gd name="connsiteY1" fmla="*/ 981075 h 999303"/>
              <a:gd name="connsiteX2" fmla="*/ 0 w 2566988"/>
              <a:gd name="connsiteY2" fmla="*/ 242887 h 999303"/>
              <a:gd name="connsiteX0" fmla="*/ 2566988 w 2567163"/>
              <a:gd name="connsiteY0" fmla="*/ 0 h 983879"/>
              <a:gd name="connsiteX1" fmla="*/ 1119187 w 2567163"/>
              <a:gd name="connsiteY1" fmla="*/ 981075 h 983879"/>
              <a:gd name="connsiteX2" fmla="*/ 0 w 2567163"/>
              <a:gd name="connsiteY2" fmla="*/ 242887 h 983879"/>
              <a:gd name="connsiteX0" fmla="*/ 2566988 w 2567168"/>
              <a:gd name="connsiteY0" fmla="*/ 0 h 1121055"/>
              <a:gd name="connsiteX1" fmla="*/ 1119187 w 2567168"/>
              <a:gd name="connsiteY1" fmla="*/ 1100138 h 1121055"/>
              <a:gd name="connsiteX2" fmla="*/ 0 w 2567168"/>
              <a:gd name="connsiteY2" fmla="*/ 361950 h 1121055"/>
              <a:gd name="connsiteX0" fmla="*/ 2572092 w 2572271"/>
              <a:gd name="connsiteY0" fmla="*/ 0 h 1138796"/>
              <a:gd name="connsiteX1" fmla="*/ 1119187 w 2572271"/>
              <a:gd name="connsiteY1" fmla="*/ 1116807 h 1138796"/>
              <a:gd name="connsiteX2" fmla="*/ 0 w 2572271"/>
              <a:gd name="connsiteY2" fmla="*/ 378619 h 1138796"/>
              <a:gd name="connsiteX0" fmla="*/ 2572092 w 2572271"/>
              <a:gd name="connsiteY0" fmla="*/ 0 h 1138796"/>
              <a:gd name="connsiteX1" fmla="*/ 1119187 w 2572271"/>
              <a:gd name="connsiteY1" fmla="*/ 1116807 h 1138796"/>
              <a:gd name="connsiteX2" fmla="*/ 0 w 2572271"/>
              <a:gd name="connsiteY2" fmla="*/ 378619 h 1138796"/>
              <a:gd name="connsiteX0" fmla="*/ 2572092 w 2572271"/>
              <a:gd name="connsiteY0" fmla="*/ 0 h 1138796"/>
              <a:gd name="connsiteX1" fmla="*/ 1119187 w 2572271"/>
              <a:gd name="connsiteY1" fmla="*/ 1116807 h 1138796"/>
              <a:gd name="connsiteX2" fmla="*/ 0 w 2572271"/>
              <a:gd name="connsiteY2" fmla="*/ 378619 h 1138796"/>
              <a:gd name="connsiteX0" fmla="*/ 2572092 w 2572271"/>
              <a:gd name="connsiteY0" fmla="*/ 0 h 1121535"/>
              <a:gd name="connsiteX1" fmla="*/ 1119187 w 2572271"/>
              <a:gd name="connsiteY1" fmla="*/ 1116807 h 1121535"/>
              <a:gd name="connsiteX2" fmla="*/ 0 w 2572271"/>
              <a:gd name="connsiteY2" fmla="*/ 378619 h 1121535"/>
              <a:gd name="connsiteX0" fmla="*/ 2572092 w 2572271"/>
              <a:gd name="connsiteY0" fmla="*/ 0 h 1155619"/>
              <a:gd name="connsiteX1" fmla="*/ 1121739 w 2572271"/>
              <a:gd name="connsiteY1" fmla="*/ 1152526 h 1155619"/>
              <a:gd name="connsiteX2" fmla="*/ 0 w 2572271"/>
              <a:gd name="connsiteY2" fmla="*/ 378619 h 1155619"/>
              <a:gd name="connsiteX0" fmla="*/ 2572092 w 2572272"/>
              <a:gd name="connsiteY0" fmla="*/ 0 h 1155330"/>
              <a:gd name="connsiteX1" fmla="*/ 1121739 w 2572272"/>
              <a:gd name="connsiteY1" fmla="*/ 1152526 h 1155330"/>
              <a:gd name="connsiteX2" fmla="*/ 0 w 2572272"/>
              <a:gd name="connsiteY2" fmla="*/ 378619 h 115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2272" h="1155330">
                <a:moveTo>
                  <a:pt x="2572092" y="0"/>
                </a:moveTo>
                <a:cubicBezTo>
                  <a:pt x="2587967" y="1248568"/>
                  <a:pt x="1552971" y="1156098"/>
                  <a:pt x="1121739" y="1152526"/>
                </a:cubicBezTo>
                <a:cubicBezTo>
                  <a:pt x="690507" y="1148954"/>
                  <a:pt x="0" y="1154907"/>
                  <a:pt x="0" y="378619"/>
                </a:cubicBezTo>
              </a:path>
            </a:pathLst>
          </a:custGeom>
          <a:noFill/>
          <a:ln w="57150">
            <a:solidFill>
              <a:srgbClr val="92D050">
                <a:alpha val="85098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C9E167-6EF7-44F5-ABA5-05954EE38FFD}"/>
              </a:ext>
            </a:extLst>
          </p:cNvPr>
          <p:cNvCxnSpPr>
            <a:cxnSpLocks/>
          </p:cNvCxnSpPr>
          <p:nvPr/>
        </p:nvCxnSpPr>
        <p:spPr>
          <a:xfrm flipH="1" flipV="1">
            <a:off x="2396746" y="3671546"/>
            <a:ext cx="1" cy="266527"/>
          </a:xfrm>
          <a:prstGeom prst="straightConnector1">
            <a:avLst/>
          </a:prstGeom>
          <a:noFill/>
          <a:ln w="57150">
            <a:solidFill>
              <a:srgbClr val="92D050">
                <a:alpha val="85098"/>
              </a:srgb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d1c02217_0_0"/>
          <p:cNvSpPr/>
          <p:nvPr/>
        </p:nvSpPr>
        <p:spPr>
          <a:xfrm>
            <a:off x="4273075" y="6366575"/>
            <a:ext cx="45300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/>
              <a:t>Legend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6cd1c02217_0_0"/>
          <p:cNvSpPr/>
          <p:nvPr/>
        </p:nvSpPr>
        <p:spPr>
          <a:xfrm>
            <a:off x="2169675" y="967300"/>
            <a:ext cx="7998300" cy="2038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6cd1c02217_0_0"/>
          <p:cNvSpPr/>
          <p:nvPr/>
        </p:nvSpPr>
        <p:spPr>
          <a:xfrm>
            <a:off x="2973625" y="1021907"/>
            <a:ext cx="7128900" cy="1919400"/>
          </a:xfrm>
          <a:prstGeom prst="corner">
            <a:avLst>
              <a:gd name="adj1" fmla="val 26552"/>
              <a:gd name="adj2" fmla="val 267408"/>
            </a:avLst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6cd1c02217_0_0"/>
          <p:cNvSpPr/>
          <p:nvPr/>
        </p:nvSpPr>
        <p:spPr>
          <a:xfrm>
            <a:off x="4446138" y="1076225"/>
            <a:ext cx="3518400" cy="13278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micro-ROS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extensions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(rclc)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6cd1c02217_0_0"/>
          <p:cNvSpPr/>
          <p:nvPr/>
        </p:nvSpPr>
        <p:spPr>
          <a:xfrm>
            <a:off x="8209125" y="1021875"/>
            <a:ext cx="1901400" cy="13278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372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C++ API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(rclcpp)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6cd1c02217_0_0"/>
          <p:cNvSpPr/>
          <p:nvPr/>
        </p:nvSpPr>
        <p:spPr>
          <a:xfrm>
            <a:off x="9066950" y="1173025"/>
            <a:ext cx="9324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modes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6cd1c02217_0_0"/>
          <p:cNvSpPr/>
          <p:nvPr/>
        </p:nvSpPr>
        <p:spPr>
          <a:xfrm>
            <a:off x="9066938" y="1766863"/>
            <a:ext cx="9324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Embedded transform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6cd1c02217_0_0"/>
          <p:cNvSpPr/>
          <p:nvPr/>
        </p:nvSpPr>
        <p:spPr>
          <a:xfrm>
            <a:off x="5407775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Predictable</a:t>
            </a:r>
            <a:b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execution</a:t>
            </a:r>
            <a:endParaRPr sz="1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6cd1c02217_0_0"/>
          <p:cNvSpPr/>
          <p:nvPr/>
        </p:nvSpPr>
        <p:spPr>
          <a:xfrm>
            <a:off x="6244102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6cd1c02217_0_0"/>
          <p:cNvSpPr/>
          <p:nvPr/>
        </p:nvSpPr>
        <p:spPr>
          <a:xfrm>
            <a:off x="7080450" y="1232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6cd1c02217_0_0"/>
          <p:cNvSpPr/>
          <p:nvPr/>
        </p:nvSpPr>
        <p:spPr>
          <a:xfrm>
            <a:off x="5407775" y="1821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6cd1c02217_0_0"/>
          <p:cNvSpPr/>
          <p:nvPr/>
        </p:nvSpPr>
        <p:spPr>
          <a:xfrm>
            <a:off x="2169675" y="3063900"/>
            <a:ext cx="7998300" cy="93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6cd1c02217_0_0"/>
          <p:cNvSpPr/>
          <p:nvPr/>
        </p:nvSpPr>
        <p:spPr>
          <a:xfrm>
            <a:off x="2965350" y="3580875"/>
            <a:ext cx="7137000" cy="381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Micro XRCE-DDS Middleware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6cd1c02217_0_0"/>
          <p:cNvSpPr/>
          <p:nvPr/>
        </p:nvSpPr>
        <p:spPr>
          <a:xfrm>
            <a:off x="2965350" y="3108875"/>
            <a:ext cx="7137000" cy="381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Middleware Interface (rmw)</a:t>
            </a:r>
            <a:endParaRPr sz="14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6cd1c02217_0_0"/>
          <p:cNvSpPr/>
          <p:nvPr/>
        </p:nvSpPr>
        <p:spPr>
          <a:xfrm>
            <a:off x="2169600" y="4038238"/>
            <a:ext cx="7998300" cy="143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6cd1c02217_0_0"/>
          <p:cNvGrpSpPr/>
          <p:nvPr/>
        </p:nvGrpSpPr>
        <p:grpSpPr>
          <a:xfrm>
            <a:off x="3558275" y="4197225"/>
            <a:ext cx="2629800" cy="1121100"/>
            <a:chOff x="3074325" y="4215488"/>
            <a:chExt cx="2629800" cy="1121100"/>
          </a:xfrm>
        </p:grpSpPr>
        <p:sp>
          <p:nvSpPr>
            <p:cNvPr id="175" name="Google Shape;175;g6cd1c02217_0_0"/>
            <p:cNvSpPr/>
            <p:nvPr/>
          </p:nvSpPr>
          <p:spPr>
            <a:xfrm>
              <a:off x="3074325" y="4215488"/>
              <a:ext cx="2629800" cy="1121100"/>
            </a:xfrm>
            <a:prstGeom prst="corner">
              <a:avLst>
                <a:gd name="adj1" fmla="val 50000"/>
                <a:gd name="adj2" fmla="val 116303"/>
              </a:avLst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NuttX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6cd1c02217_0_0"/>
            <p:cNvSpPr/>
            <p:nvPr/>
          </p:nvSpPr>
          <p:spPr>
            <a:xfrm>
              <a:off x="3249050" y="4255100"/>
              <a:ext cx="987300" cy="5889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POSIX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6cd1c02217_0_0"/>
            <p:cNvSpPr/>
            <p:nvPr/>
          </p:nvSpPr>
          <p:spPr>
            <a:xfrm>
              <a:off x="4471125" y="4255100"/>
              <a:ext cx="1233000" cy="441000"/>
            </a:xfrm>
            <a:prstGeom prst="rect">
              <a:avLst/>
            </a:prstGeom>
            <a:solidFill>
              <a:srgbClr val="0E78C5"/>
            </a:solidFill>
            <a:ln w="19050" cap="flat" cmpd="sng">
              <a:solidFill>
                <a:srgbClr val="0A5A93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Additional abstractions</a:t>
              </a: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6cd1c02217_0_0"/>
            <p:cNvSpPr/>
            <p:nvPr/>
          </p:nvSpPr>
          <p:spPr>
            <a:xfrm>
              <a:off x="4806250" y="4819325"/>
              <a:ext cx="856800" cy="441000"/>
            </a:xfrm>
            <a:prstGeom prst="rect">
              <a:avLst/>
            </a:prstGeom>
            <a:solidFill>
              <a:srgbClr val="0E78C5"/>
            </a:solidFill>
            <a:ln w="19050" cap="flat" cmpd="sng">
              <a:solidFill>
                <a:srgbClr val="0A5A93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Additional Drivers</a:t>
              </a:r>
              <a:endPara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g6cd1c02217_0_0"/>
          <p:cNvSpPr/>
          <p:nvPr/>
        </p:nvSpPr>
        <p:spPr>
          <a:xfrm>
            <a:off x="2169675" y="5553700"/>
            <a:ext cx="7998300" cy="6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6cd1c02217_0_0"/>
          <p:cNvSpPr/>
          <p:nvPr/>
        </p:nvSpPr>
        <p:spPr>
          <a:xfrm>
            <a:off x="2965350" y="5632450"/>
            <a:ext cx="7128900" cy="468000"/>
          </a:xfrm>
          <a:prstGeom prst="rect">
            <a:avLst/>
          </a:prstGeom>
          <a:solidFill>
            <a:srgbClr val="BFBFBF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Cortex-M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6cd1c02217_0_0"/>
          <p:cNvSpPr/>
          <p:nvPr/>
        </p:nvSpPr>
        <p:spPr>
          <a:xfrm>
            <a:off x="2169600" y="164000"/>
            <a:ext cx="7998300" cy="62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6cd1c02217_0_0"/>
          <p:cNvSpPr/>
          <p:nvPr/>
        </p:nvSpPr>
        <p:spPr>
          <a:xfrm>
            <a:off x="2973525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6cd1c02217_0_0"/>
          <p:cNvSpPr/>
          <p:nvPr/>
        </p:nvSpPr>
        <p:spPr>
          <a:xfrm>
            <a:off x="10280725" y="164000"/>
            <a:ext cx="504900" cy="60153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6cd1c02217_0_0"/>
          <p:cNvSpPr txBox="1"/>
          <p:nvPr/>
        </p:nvSpPr>
        <p:spPr>
          <a:xfrm rot="5399793">
            <a:off x="8154912" y="2946499"/>
            <a:ext cx="4992600" cy="2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Benchmarking</a:t>
            </a:r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6cd1c02217_0_0"/>
          <p:cNvSpPr/>
          <p:nvPr/>
        </p:nvSpPr>
        <p:spPr>
          <a:xfrm>
            <a:off x="6244113" y="1821200"/>
            <a:ext cx="780300" cy="468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6cd1c02217_0_0"/>
          <p:cNvSpPr txBox="1"/>
          <p:nvPr/>
        </p:nvSpPr>
        <p:spPr>
          <a:xfrm>
            <a:off x="3011850" y="1285125"/>
            <a:ext cx="14343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 API</a:t>
            </a:r>
            <a:b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ROS Client Support Lib (rcl)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6cd1c02217_0_0"/>
          <p:cNvSpPr/>
          <p:nvPr/>
        </p:nvSpPr>
        <p:spPr>
          <a:xfrm>
            <a:off x="5369524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6cd1c02217_0_0"/>
          <p:cNvSpPr/>
          <p:nvPr/>
        </p:nvSpPr>
        <p:spPr>
          <a:xfrm>
            <a:off x="7765522" y="199850"/>
            <a:ext cx="2337000" cy="5538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6cd1c02217_0_0"/>
          <p:cNvSpPr/>
          <p:nvPr/>
        </p:nvSpPr>
        <p:spPr>
          <a:xfrm>
            <a:off x="4794225" y="6410075"/>
            <a:ext cx="909900" cy="3810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/micro-ROS community</a:t>
            </a:r>
            <a:endParaRPr sz="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90" name="Google Shape;190;g6cd1c02217_0_0"/>
          <p:cNvSpPr/>
          <p:nvPr/>
        </p:nvSpPr>
        <p:spPr>
          <a:xfrm>
            <a:off x="5826550" y="6410075"/>
            <a:ext cx="909900" cy="381000"/>
          </a:xfrm>
          <a:prstGeom prst="rect">
            <a:avLst/>
          </a:prstGeom>
          <a:solidFill>
            <a:srgbClr val="0E78C5"/>
          </a:solidFill>
          <a:ln w="19050" cap="flat" cmpd="sng">
            <a:solidFill>
              <a:srgbClr val="0A5A93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800">
                <a:solidFill>
                  <a:srgbClr val="FFFFFF"/>
                </a:solidFill>
              </a:rPr>
              <a:t>OFERA Consortium</a:t>
            </a:r>
            <a:endParaRPr sz="8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91" name="Google Shape;191;g6cd1c02217_0_0"/>
          <p:cNvSpPr/>
          <p:nvPr/>
        </p:nvSpPr>
        <p:spPr>
          <a:xfrm>
            <a:off x="6858875" y="6410075"/>
            <a:ext cx="884100" cy="3810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ROS 2 developers and community</a:t>
            </a:r>
            <a:endParaRPr sz="8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192" name="Google Shape;192;g6cd1c02217_0_0"/>
          <p:cNvSpPr/>
          <p:nvPr/>
        </p:nvSpPr>
        <p:spPr>
          <a:xfrm>
            <a:off x="7865400" y="6410075"/>
            <a:ext cx="884100" cy="381000"/>
          </a:xfrm>
          <a:prstGeom prst="rect">
            <a:avLst/>
          </a:prstGeom>
          <a:solidFill>
            <a:srgbClr val="BFBFBF"/>
          </a:solidFill>
          <a:ln w="19050" cap="flat" cmpd="sng">
            <a:solidFill>
              <a:srgbClr val="888888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800">
                <a:solidFill>
                  <a:schemeClr val="lt1"/>
                </a:solidFill>
              </a:rPr>
              <a:t>Third-Party</a:t>
            </a:r>
            <a:endParaRPr sz="800" b="1" i="0" u="none" strike="noStrike" cap="none">
              <a:solidFill>
                <a:srgbClr val="FFFFFF"/>
              </a:solidFill>
            </a:endParaRPr>
          </a:p>
        </p:txBody>
      </p:sp>
      <p:grpSp>
        <p:nvGrpSpPr>
          <p:cNvPr id="193" name="Google Shape;193;g6cd1c02217_0_0"/>
          <p:cNvGrpSpPr/>
          <p:nvPr/>
        </p:nvGrpSpPr>
        <p:grpSpPr>
          <a:xfrm>
            <a:off x="7024425" y="4197225"/>
            <a:ext cx="2756400" cy="1121100"/>
            <a:chOff x="7310525" y="4197238"/>
            <a:chExt cx="2756400" cy="1121100"/>
          </a:xfrm>
        </p:grpSpPr>
        <p:sp>
          <p:nvSpPr>
            <p:cNvPr id="194" name="Google Shape;194;g6cd1c02217_0_0"/>
            <p:cNvSpPr/>
            <p:nvPr/>
          </p:nvSpPr>
          <p:spPr>
            <a:xfrm>
              <a:off x="7310525" y="4197238"/>
              <a:ext cx="2756400" cy="11211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FreeRTOS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6cd1c02217_0_0"/>
            <p:cNvSpPr/>
            <p:nvPr/>
          </p:nvSpPr>
          <p:spPr>
            <a:xfrm>
              <a:off x="7397000" y="4269037"/>
              <a:ext cx="853800" cy="4230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+TCP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6cd1c02217_0_0"/>
            <p:cNvSpPr/>
            <p:nvPr/>
          </p:nvSpPr>
          <p:spPr>
            <a:xfrm>
              <a:off x="9173625" y="4249088"/>
              <a:ext cx="818100" cy="423000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888888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8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+POSIX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7" name="Google Shape;197;g6cd1c02217_0_0"/>
          <p:cNvCxnSpPr/>
          <p:nvPr/>
        </p:nvCxnSpPr>
        <p:spPr>
          <a:xfrm>
            <a:off x="6562525" y="4036725"/>
            <a:ext cx="16500" cy="144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57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 Ralph (CR/AEE1)</dc:creator>
  <cp:lastModifiedBy>Lange Ralph (CR/AEE1)</cp:lastModifiedBy>
  <cp:revision>6</cp:revision>
  <dcterms:created xsi:type="dcterms:W3CDTF">2019-08-02T13:23:54Z</dcterms:created>
  <dcterms:modified xsi:type="dcterms:W3CDTF">2021-02-09T10:06:12Z</dcterms:modified>
</cp:coreProperties>
</file>