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Yvbia4/+ML++LhAR1bzF7O6Y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6cd1c022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505450" y="3632482"/>
            <a:ext cx="638174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39624" y="1989992"/>
            <a:ext cx="617760" cy="2904965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-5400000">
            <a:off x="8479811" y="3088992"/>
            <a:ext cx="3998968" cy="468000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739624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47327" y="185247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/>
          <p:nvPr/>
        </p:nvSpPr>
        <p:spPr>
          <a:xfrm>
            <a:off x="8579820" y="2586409"/>
            <a:ext cx="653983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162352" y="1989992"/>
            <a:ext cx="2152974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rot="-5400000">
            <a:off x="9227698" y="4224318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rot="-5400000">
            <a:off x="9108267" y="2192337"/>
            <a:ext cx="1001619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-5400000">
            <a:off x="9227698" y="3260012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39624" y="5088474"/>
            <a:ext cx="61776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683785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162352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891857" y="3470683"/>
            <a:ext cx="61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435478" y="3762374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147327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102103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57914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8003820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4324020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208020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067299" y="3632482"/>
            <a:ext cx="1076325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208020" y="5088474"/>
            <a:ext cx="1338703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208020" y="1985652"/>
            <a:ext cx="1338703" cy="2917336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 “normal”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 rot="-5400000">
            <a:off x="8241943" y="2945772"/>
            <a:ext cx="4380054" cy="373353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27786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147327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147327" y="1471180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"/>
          <p:cNvSpPr/>
          <p:nvPr/>
        </p:nvSpPr>
        <p:spPr>
          <a:xfrm>
            <a:off x="8405914" y="2586409"/>
            <a:ext cx="828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 execution,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767326" y="1989992"/>
            <a:ext cx="154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 rot="-5400000">
            <a:off x="9177984" y="4274032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rot="-5400000">
            <a:off x="8866113" y="2049612"/>
            <a:ext cx="1386500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library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 rot="-5400000">
            <a:off x="9177984" y="3309727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8457732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7336611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7877345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7126904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 b="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3035300" y="822960"/>
            <a:ext cx="1750059" cy="4602480"/>
          </a:xfrm>
          <a:prstGeom prst="rect">
            <a:avLst/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271013" y="3470683"/>
            <a:ext cx="79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5208217" y="3751299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3958461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208020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5650569" y="822960"/>
            <a:ext cx="3772831" cy="699903"/>
          </a:xfrm>
          <a:prstGeom prst="rect">
            <a:avLst/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4273075" y="6366575"/>
            <a:ext cx="45300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/>
              <a:t>Legend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cd1c02217_0_0"/>
          <p:cNvSpPr/>
          <p:nvPr/>
        </p:nvSpPr>
        <p:spPr>
          <a:xfrm>
            <a:off x="2169675" y="967300"/>
            <a:ext cx="7998300" cy="20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2973625" y="1021907"/>
            <a:ext cx="7128900" cy="1919400"/>
          </a:xfrm>
          <a:prstGeom prst="corner">
            <a:avLst>
              <a:gd fmla="val 26552" name="adj1"/>
              <a:gd fmla="val 267408" name="adj2"/>
            </a:avLst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4446138" y="1076225"/>
            <a:ext cx="3518400" cy="13278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8209125" y="1021875"/>
            <a:ext cx="1901400" cy="132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9066950" y="1173025"/>
            <a:ext cx="9324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cd1c02217_0_0"/>
          <p:cNvSpPr/>
          <p:nvPr/>
        </p:nvSpPr>
        <p:spPr>
          <a:xfrm>
            <a:off x="9066938" y="1766863"/>
            <a:ext cx="9324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407775" y="1232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cd1c02217_0_0"/>
          <p:cNvSpPr/>
          <p:nvPr/>
        </p:nvSpPr>
        <p:spPr>
          <a:xfrm>
            <a:off x="6244102" y="1232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d1c02217_0_0"/>
          <p:cNvSpPr/>
          <p:nvPr/>
        </p:nvSpPr>
        <p:spPr>
          <a:xfrm>
            <a:off x="7080450" y="1232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cd1c02217_0_0"/>
          <p:cNvSpPr/>
          <p:nvPr/>
        </p:nvSpPr>
        <p:spPr>
          <a:xfrm>
            <a:off x="5407775" y="1821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cd1c02217_0_0"/>
          <p:cNvSpPr/>
          <p:nvPr/>
        </p:nvSpPr>
        <p:spPr>
          <a:xfrm>
            <a:off x="2169675" y="3063900"/>
            <a:ext cx="7998300" cy="9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2965350" y="3580875"/>
            <a:ext cx="7137000" cy="38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965350" y="3108875"/>
            <a:ext cx="7137000" cy="38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cd1c02217_0_0"/>
          <p:cNvSpPr/>
          <p:nvPr/>
        </p:nvSpPr>
        <p:spPr>
          <a:xfrm>
            <a:off x="2169600" y="4056500"/>
            <a:ext cx="7998300" cy="14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6cd1c02217_0_0"/>
          <p:cNvSpPr/>
          <p:nvPr/>
        </p:nvSpPr>
        <p:spPr>
          <a:xfrm>
            <a:off x="2965350" y="4742500"/>
            <a:ext cx="7128900" cy="5157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6cd1c02217_0_0"/>
          <p:cNvSpPr/>
          <p:nvPr/>
        </p:nvSpPr>
        <p:spPr>
          <a:xfrm>
            <a:off x="2965350" y="4164800"/>
            <a:ext cx="2629800" cy="441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6cd1c02217_0_0"/>
          <p:cNvSpPr/>
          <p:nvPr/>
        </p:nvSpPr>
        <p:spPr>
          <a:xfrm>
            <a:off x="5773650" y="4164800"/>
            <a:ext cx="4328700" cy="44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abstractions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cd1c02217_0_0"/>
          <p:cNvSpPr/>
          <p:nvPr/>
        </p:nvSpPr>
        <p:spPr>
          <a:xfrm>
            <a:off x="8038925" y="4772200"/>
            <a:ext cx="856800" cy="44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 Drivers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6cd1c02217_0_0"/>
          <p:cNvSpPr/>
          <p:nvPr/>
        </p:nvSpPr>
        <p:spPr>
          <a:xfrm>
            <a:off x="2169675" y="555370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6cd1c02217_0_0"/>
          <p:cNvSpPr/>
          <p:nvPr/>
        </p:nvSpPr>
        <p:spPr>
          <a:xfrm>
            <a:off x="2965350" y="5632450"/>
            <a:ext cx="7128900" cy="468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6cd1c02217_0_0"/>
          <p:cNvSpPr/>
          <p:nvPr/>
        </p:nvSpPr>
        <p:spPr>
          <a:xfrm>
            <a:off x="2169600" y="16400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2973525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10280725" y="164000"/>
            <a:ext cx="504900" cy="60153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 txBox="1"/>
          <p:nvPr/>
        </p:nvSpPr>
        <p:spPr>
          <a:xfrm rot="5399793">
            <a:off x="8154912" y="2946499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/>
          <p:nvPr/>
        </p:nvSpPr>
        <p:spPr>
          <a:xfrm>
            <a:off x="6244113" y="1821200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cd1c02217_0_0"/>
          <p:cNvSpPr txBox="1"/>
          <p:nvPr/>
        </p:nvSpPr>
        <p:spPr>
          <a:xfrm>
            <a:off x="3011850" y="1285125"/>
            <a:ext cx="14343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6cd1c02217_0_0"/>
          <p:cNvSpPr/>
          <p:nvPr/>
        </p:nvSpPr>
        <p:spPr>
          <a:xfrm>
            <a:off x="5369524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cd1c02217_0_0"/>
          <p:cNvSpPr/>
          <p:nvPr/>
        </p:nvSpPr>
        <p:spPr>
          <a:xfrm>
            <a:off x="7765522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cd1c02217_0_0"/>
          <p:cNvSpPr/>
          <p:nvPr/>
        </p:nvSpPr>
        <p:spPr>
          <a:xfrm>
            <a:off x="4794225" y="6410075"/>
            <a:ext cx="909900" cy="3810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/micro-ROS community</a:t>
            </a:r>
            <a:endParaRPr i="0" sz="800" u="none" cap="none" strike="noStrike">
              <a:solidFill>
                <a:schemeClr val="lt1"/>
              </a:solidFill>
            </a:endParaRPr>
          </a:p>
        </p:txBody>
      </p:sp>
      <p:sp>
        <p:nvSpPr>
          <p:cNvPr id="189" name="Google Shape;189;g6cd1c02217_0_0"/>
          <p:cNvSpPr/>
          <p:nvPr/>
        </p:nvSpPr>
        <p:spPr>
          <a:xfrm>
            <a:off x="5826550" y="6410075"/>
            <a:ext cx="909900" cy="38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OFERA Consortium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90" name="Google Shape;190;g6cd1c02217_0_0"/>
          <p:cNvSpPr/>
          <p:nvPr/>
        </p:nvSpPr>
        <p:spPr>
          <a:xfrm>
            <a:off x="6858875" y="6410075"/>
            <a:ext cx="884100" cy="38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2 developers and community</a:t>
            </a:r>
            <a:endParaRPr b="1"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191" name="Google Shape;191;g6cd1c02217_0_0"/>
          <p:cNvSpPr/>
          <p:nvPr/>
        </p:nvSpPr>
        <p:spPr>
          <a:xfrm>
            <a:off x="7865400" y="6410075"/>
            <a:ext cx="884100" cy="381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Third-Party</a:t>
            </a:r>
            <a:endParaRPr b="1" i="0" sz="8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2019-08-02T13:23:54Z</dcterms:created>
  <dc:creator>Lange Ralph (CR/AEE1)</dc:creator>
</cp:coreProperties>
</file>