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867400" cy="38703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19" userDrawn="1">
          <p15:clr>
            <a:srgbClr val="A4A3A4"/>
          </p15:clr>
        </p15:guide>
        <p15:guide id="2" pos="1848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NETZj+lx0k8yFdZdgchI5QEO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436" y="696"/>
      </p:cViewPr>
      <p:guideLst>
        <p:guide orient="horz" pos="1219"/>
        <p:guide pos="1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30263" y="685800"/>
            <a:ext cx="5197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16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30263" y="685800"/>
            <a:ext cx="5197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733425" y="633408"/>
            <a:ext cx="4400550" cy="134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733425" y="2032818"/>
            <a:ext cx="4400550" cy="93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1"/>
            </a:lvl2pPr>
            <a:lvl3pPr lvl="2" algn="ctr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799"/>
            </a:lvl3pPr>
            <a:lvl4pPr lvl="3" algn="ctr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403385" y="206059"/>
            <a:ext cx="5060633" cy="7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1705857" y="-272178"/>
            <a:ext cx="2455686" cy="506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342932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86" lvl="1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728" lvl="2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970" lvl="3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214" lvl="4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456" lvl="5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699" lvl="6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941" lvl="7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5183" lvl="8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3191476" y="1213441"/>
            <a:ext cx="3279922" cy="1265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624489" y="-15046"/>
            <a:ext cx="3279922" cy="372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342932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86" lvl="1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728" lvl="2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970" lvl="3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214" lvl="4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456" lvl="5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699" lvl="6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941" lvl="7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5183" lvl="8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03385" y="206059"/>
            <a:ext cx="5060633" cy="7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03385" y="1030295"/>
            <a:ext cx="5060633" cy="245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342932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86" lvl="1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728" lvl="2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970" lvl="3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214" lvl="4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456" lvl="5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699" lvl="6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941" lvl="7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5183" lvl="8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00329" y="964894"/>
            <a:ext cx="5060633" cy="160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400329" y="2590072"/>
            <a:ext cx="5060633" cy="84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228621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86" lvl="1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1">
                <a:solidFill>
                  <a:srgbClr val="888888"/>
                </a:solidFill>
              </a:defRPr>
            </a:lvl2pPr>
            <a:lvl3pPr marL="1371728" lvl="2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799">
                <a:solidFill>
                  <a:srgbClr val="888888"/>
                </a:solidFill>
              </a:defRPr>
            </a:lvl3pPr>
            <a:lvl4pPr marL="1828970" lvl="3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214" lvl="4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456" lvl="5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699" lvl="6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941" lvl="7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5183" lvl="8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03385" y="206059"/>
            <a:ext cx="5060633" cy="7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03385" y="1030295"/>
            <a:ext cx="2493645" cy="245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342932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86" lvl="1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728" lvl="2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970" lvl="3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214" lvl="4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456" lvl="5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699" lvl="6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941" lvl="7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5183" lvl="8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2970372" y="1030295"/>
            <a:ext cx="2493645" cy="245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342932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86" lvl="1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728" lvl="2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970" lvl="3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214" lvl="4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456" lvl="5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699" lvl="6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941" lvl="7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5183" lvl="8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04149" y="206059"/>
            <a:ext cx="5060633" cy="7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404149" y="948768"/>
            <a:ext cx="2482185" cy="46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42" lvl="0" indent="-228621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86" lvl="1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1" b="1"/>
            </a:lvl2pPr>
            <a:lvl3pPr marL="1371728" lvl="2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799" b="1"/>
            </a:lvl3pPr>
            <a:lvl4pPr marL="1828970" lvl="3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214" lvl="4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456" lvl="5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699" lvl="6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941" lvl="7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5183" lvl="8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04149" y="1413744"/>
            <a:ext cx="2482185" cy="207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342932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86" lvl="1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728" lvl="2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970" lvl="3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214" lvl="4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456" lvl="5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699" lvl="6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941" lvl="7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5183" lvl="8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2970371" y="948768"/>
            <a:ext cx="2494409" cy="46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42" lvl="0" indent="-228621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86" lvl="1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1" b="1"/>
            </a:lvl2pPr>
            <a:lvl3pPr marL="1371728" lvl="2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799" b="1"/>
            </a:lvl3pPr>
            <a:lvl4pPr marL="1828970" lvl="3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214" lvl="4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456" lvl="5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699" lvl="6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941" lvl="7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5183" lvl="8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2970371" y="1413744"/>
            <a:ext cx="2494409" cy="2079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342932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86" lvl="1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728" lvl="2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970" lvl="3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214" lvl="4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456" lvl="5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699" lvl="6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941" lvl="7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5183" lvl="8" indent="-342932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03385" y="206059"/>
            <a:ext cx="5060633" cy="7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04149" y="258022"/>
            <a:ext cx="1892389" cy="90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2494410" y="557257"/>
            <a:ext cx="2970371" cy="275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43184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86" lvl="1" indent="-406437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1"/>
            </a:lvl2pPr>
            <a:lvl3pPr marL="1371728" lvl="2" indent="-381035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970" lvl="3" indent="-355633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1"/>
            </a:lvl4pPr>
            <a:lvl5pPr marL="2286214" lvl="4" indent="-355633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1"/>
            </a:lvl5pPr>
            <a:lvl6pPr marL="2743456" lvl="5" indent="-355633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1"/>
            </a:lvl6pPr>
            <a:lvl7pPr marL="3200699" lvl="6" indent="-355633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1"/>
            </a:lvl7pPr>
            <a:lvl8pPr marL="3657941" lvl="7" indent="-355633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1"/>
            </a:lvl8pPr>
            <a:lvl9pPr marL="4115183" lvl="8" indent="-355633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1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404149" y="1161097"/>
            <a:ext cx="1892389" cy="215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228621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86" lvl="1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1"/>
            </a:lvl2pPr>
            <a:lvl3pPr marL="1371728" lvl="2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1"/>
            </a:lvl3pPr>
            <a:lvl4pPr marL="1828970" lvl="3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4pPr>
            <a:lvl5pPr marL="2286214" lvl="4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5pPr>
            <a:lvl6pPr marL="2743456" lvl="5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6pPr>
            <a:lvl7pPr marL="3200699" lvl="6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7pPr>
            <a:lvl8pPr marL="3657941" lvl="7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8pPr>
            <a:lvl9pPr marL="4115183" lvl="8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404149" y="258022"/>
            <a:ext cx="1892389" cy="903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2494410" y="557257"/>
            <a:ext cx="2970371" cy="275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404149" y="1161097"/>
            <a:ext cx="1892389" cy="2151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42" lvl="0" indent="-228621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86" lvl="1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1"/>
            </a:lvl2pPr>
            <a:lvl3pPr marL="1371728" lvl="2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1"/>
            </a:lvl3pPr>
            <a:lvl4pPr marL="1828970" lvl="3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4pPr>
            <a:lvl5pPr marL="2286214" lvl="4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5pPr>
            <a:lvl6pPr marL="2743456" lvl="5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6pPr>
            <a:lvl7pPr marL="3200699" lvl="6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7pPr>
            <a:lvl8pPr marL="3657941" lvl="7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8pPr>
            <a:lvl9pPr marL="4115183" lvl="8" indent="-228621" algn="l">
              <a:lnSpc>
                <a:spcPct val="90000"/>
              </a:lnSpc>
              <a:spcBef>
                <a:spcPts val="50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999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403385" y="206059"/>
            <a:ext cx="5060633" cy="74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403385" y="1030295"/>
            <a:ext cx="5060633" cy="245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403385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1943576" y="3587219"/>
            <a:ext cx="1980248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4143852" y="3587219"/>
            <a:ext cx="1320165" cy="20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1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52">
            <a:extLst>
              <a:ext uri="{FF2B5EF4-FFF2-40B4-BE49-F238E27FC236}">
                <a16:creationId xmlns:a16="http://schemas.microsoft.com/office/drawing/2014/main" id="{C3991965-0826-48A7-96F8-0BEDB50B15EA}"/>
              </a:ext>
            </a:extLst>
          </p:cNvPr>
          <p:cNvSpPr/>
          <p:nvPr/>
        </p:nvSpPr>
        <p:spPr>
          <a:xfrm>
            <a:off x="1357392" y="1859613"/>
            <a:ext cx="425775" cy="74045"/>
          </a:xfrm>
          <a:custGeom>
            <a:avLst/>
            <a:gdLst>
              <a:gd name="connsiteX0" fmla="*/ 0 w 1089660"/>
              <a:gd name="connsiteY0" fmla="*/ 101558 h 194715"/>
              <a:gd name="connsiteX1" fmla="*/ 327660 w 1089660"/>
              <a:gd name="connsiteY1" fmla="*/ 2498 h 194715"/>
              <a:gd name="connsiteX2" fmla="*/ 693420 w 1089660"/>
              <a:gd name="connsiteY2" fmla="*/ 192998 h 194715"/>
              <a:gd name="connsiteX3" fmla="*/ 1089660 w 1089660"/>
              <a:gd name="connsiteY3" fmla="*/ 101558 h 194715"/>
              <a:gd name="connsiteX4" fmla="*/ 1089660 w 1089660"/>
              <a:gd name="connsiteY4" fmla="*/ 101558 h 194715"/>
              <a:gd name="connsiteX5" fmla="*/ 1089660 w 1089660"/>
              <a:gd name="connsiteY5" fmla="*/ 101558 h 194715"/>
              <a:gd name="connsiteX0" fmla="*/ 0 w 1089660"/>
              <a:gd name="connsiteY0" fmla="*/ 70227 h 162487"/>
              <a:gd name="connsiteX1" fmla="*/ 313195 w 1089660"/>
              <a:gd name="connsiteY1" fmla="*/ 4504 h 162487"/>
              <a:gd name="connsiteX2" fmla="*/ 693420 w 1089660"/>
              <a:gd name="connsiteY2" fmla="*/ 161667 h 162487"/>
              <a:gd name="connsiteX3" fmla="*/ 1089660 w 1089660"/>
              <a:gd name="connsiteY3" fmla="*/ 70227 h 162487"/>
              <a:gd name="connsiteX4" fmla="*/ 1089660 w 1089660"/>
              <a:gd name="connsiteY4" fmla="*/ 70227 h 162487"/>
              <a:gd name="connsiteX5" fmla="*/ 1089660 w 1089660"/>
              <a:gd name="connsiteY5" fmla="*/ 70227 h 162487"/>
              <a:gd name="connsiteX0" fmla="*/ 0 w 1089660"/>
              <a:gd name="connsiteY0" fmla="*/ 70838 h 172678"/>
              <a:gd name="connsiteX1" fmla="*/ 313195 w 1089660"/>
              <a:gd name="connsiteY1" fmla="*/ 5115 h 172678"/>
              <a:gd name="connsiteX2" fmla="*/ 715116 w 1089660"/>
              <a:gd name="connsiteY2" fmla="*/ 171803 h 172678"/>
              <a:gd name="connsiteX3" fmla="*/ 1089660 w 1089660"/>
              <a:gd name="connsiteY3" fmla="*/ 70838 h 172678"/>
              <a:gd name="connsiteX4" fmla="*/ 1089660 w 1089660"/>
              <a:gd name="connsiteY4" fmla="*/ 70838 h 172678"/>
              <a:gd name="connsiteX5" fmla="*/ 1089660 w 1089660"/>
              <a:gd name="connsiteY5" fmla="*/ 70838 h 172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9660" h="172678">
                <a:moveTo>
                  <a:pt x="0" y="70838"/>
                </a:moveTo>
                <a:cubicBezTo>
                  <a:pt x="106045" y="13688"/>
                  <a:pt x="194009" y="-11712"/>
                  <a:pt x="313195" y="5115"/>
                </a:cubicBezTo>
                <a:cubicBezTo>
                  <a:pt x="432381" y="21942"/>
                  <a:pt x="585705" y="160849"/>
                  <a:pt x="715116" y="171803"/>
                </a:cubicBezTo>
                <a:cubicBezTo>
                  <a:pt x="844527" y="182757"/>
                  <a:pt x="1027236" y="87666"/>
                  <a:pt x="1089660" y="70838"/>
                </a:cubicBezTo>
                <a:lnTo>
                  <a:pt x="1089660" y="70838"/>
                </a:lnTo>
                <a:lnTo>
                  <a:pt x="1089660" y="70838"/>
                </a:lnTo>
              </a:path>
            </a:pathLst>
          </a:custGeom>
          <a:noFill/>
          <a:ln w="28575" cap="flat" cmpd="sng" algn="ctr">
            <a:solidFill>
              <a:srgbClr val="000000"/>
            </a:solidFill>
            <a:prstDash val="sysDash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641">
              <a:buClrTx/>
              <a:defRPr/>
            </a:pPr>
            <a:endParaRPr lang="en-US" sz="2159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60893C-FECE-4C45-AFA5-CCE2E549942C}"/>
              </a:ext>
            </a:extLst>
          </p:cNvPr>
          <p:cNvSpPr/>
          <p:nvPr/>
        </p:nvSpPr>
        <p:spPr>
          <a:xfrm>
            <a:off x="4018245" y="2350082"/>
            <a:ext cx="1044000" cy="111686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micro-ROS/</a:t>
            </a:r>
            <a:b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micro_ros_arduino</a:t>
            </a:r>
            <a:b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[Apache 2.0]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97BD25-904F-446E-9068-4484D1A9670D}"/>
              </a:ext>
            </a:extLst>
          </p:cNvPr>
          <p:cNvSpPr/>
          <p:nvPr/>
        </p:nvSpPr>
        <p:spPr>
          <a:xfrm>
            <a:off x="1786999" y="1387700"/>
            <a:ext cx="3275250" cy="18000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micro-ROS/</a:t>
            </a: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rmw-microxrcedds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 [Apache 2.0]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5EC50C-F348-4912-8C40-BB3E8165B03D}"/>
              </a:ext>
            </a:extLst>
          </p:cNvPr>
          <p:cNvSpPr/>
          <p:nvPr/>
        </p:nvSpPr>
        <p:spPr>
          <a:xfrm>
            <a:off x="1787000" y="425126"/>
            <a:ext cx="3275248" cy="54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64781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Tx/>
              <a:buNone/>
              <a:defRPr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ros2/</a:t>
            </a: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rcl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 [Apache 2.0]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36F9F5-F0A1-491C-BF58-05DA60E06DED}"/>
              </a:ext>
            </a:extLst>
          </p:cNvPr>
          <p:cNvSpPr/>
          <p:nvPr/>
        </p:nvSpPr>
        <p:spPr>
          <a:xfrm>
            <a:off x="1786997" y="1151655"/>
            <a:ext cx="3275250" cy="18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ros2/</a:t>
            </a: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rmw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 [Apache 2.0]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8C9C233-0E65-43FB-9245-BCF709A49596}"/>
              </a:ext>
            </a:extLst>
          </p:cNvPr>
          <p:cNvSpPr/>
          <p:nvPr/>
        </p:nvSpPr>
        <p:spPr>
          <a:xfrm>
            <a:off x="1787000" y="1021172"/>
            <a:ext cx="3275248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C98A88-5EFF-4672-9FAC-D159C26DF5A0}"/>
              </a:ext>
            </a:extLst>
          </p:cNvPr>
          <p:cNvSpPr/>
          <p:nvPr/>
        </p:nvSpPr>
        <p:spPr>
          <a:xfrm>
            <a:off x="1787000" y="281432"/>
            <a:ext cx="3275248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3EA35A-3628-4EE1-9D14-D2B2EC236B41}"/>
              </a:ext>
            </a:extLst>
          </p:cNvPr>
          <p:cNvSpPr/>
          <p:nvPr/>
        </p:nvSpPr>
        <p:spPr>
          <a:xfrm>
            <a:off x="1787000" y="3522987"/>
            <a:ext cx="3275248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352D8F1-5445-4E9E-81C8-E85C7ACC363A}"/>
              </a:ext>
            </a:extLst>
          </p:cNvPr>
          <p:cNvSpPr/>
          <p:nvPr/>
        </p:nvSpPr>
        <p:spPr>
          <a:xfrm>
            <a:off x="1787000" y="2219602"/>
            <a:ext cx="3275248" cy="7443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endParaRPr lang="en-US" sz="72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2CACA2-FA7F-4BFD-BA45-101D93070FF8}"/>
              </a:ext>
            </a:extLst>
          </p:cNvPr>
          <p:cNvSpPr/>
          <p:nvPr/>
        </p:nvSpPr>
        <p:spPr>
          <a:xfrm>
            <a:off x="1786998" y="40141"/>
            <a:ext cx="3275248" cy="178263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wrap="none"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641">
              <a:buClrTx/>
              <a:defRPr/>
            </a:pPr>
            <a:r>
              <a:rPr lang="en-US" sz="999" kern="0" dirty="0">
                <a:solidFill>
                  <a:schemeClr val="bg1"/>
                </a:solidFill>
                <a:latin typeface="Calibri" panose="020F0502020204030204"/>
              </a:rPr>
              <a:t>User code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BD70AF-B75A-431B-9171-0B2643DAAC35}"/>
              </a:ext>
            </a:extLst>
          </p:cNvPr>
          <p:cNvSpPr/>
          <p:nvPr/>
        </p:nvSpPr>
        <p:spPr>
          <a:xfrm>
            <a:off x="24362" y="1640099"/>
            <a:ext cx="1338843" cy="483842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eProsima/</a:t>
            </a:r>
            <a:b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Micro-XRCE-DDS-Agent</a:t>
            </a:r>
            <a:b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[Apache 2.0]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5D31222-DADC-41B7-8639-73EDE27C3682}"/>
              </a:ext>
            </a:extLst>
          </p:cNvPr>
          <p:cNvSpPr/>
          <p:nvPr/>
        </p:nvSpPr>
        <p:spPr>
          <a:xfrm>
            <a:off x="1787000" y="3653465"/>
            <a:ext cx="3275248" cy="180297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22641">
              <a:buClrTx/>
              <a:defRPr/>
            </a:pPr>
            <a:r>
              <a:rPr lang="en-US" sz="999" kern="0" dirty="0">
                <a:solidFill>
                  <a:schemeClr val="bg1"/>
                </a:solidFill>
                <a:latin typeface="Calibri" panose="020F0502020204030204"/>
              </a:rPr>
              <a:t>Microcontroller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EA5251-ED6D-4A79-9963-0DD2B82EE58F}"/>
              </a:ext>
            </a:extLst>
          </p:cNvPr>
          <p:cNvSpPr/>
          <p:nvPr/>
        </p:nvSpPr>
        <p:spPr>
          <a:xfrm>
            <a:off x="3422891" y="425125"/>
            <a:ext cx="1639356" cy="360000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ros2/</a:t>
            </a: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rclc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 [Apache 2.0]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A14384C-9C4D-4807-A68F-704340E505B1}"/>
              </a:ext>
            </a:extLst>
          </p:cNvPr>
          <p:cNvSpPr/>
          <p:nvPr/>
        </p:nvSpPr>
        <p:spPr>
          <a:xfrm>
            <a:off x="1786999" y="2350084"/>
            <a:ext cx="2151975" cy="180000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999" kern="0" dirty="0">
                <a:solidFill>
                  <a:schemeClr val="bg1"/>
                </a:solidFill>
                <a:latin typeface="Calibri" panose="020F0502020204030204"/>
              </a:rPr>
              <a:t>POSIX (interface definition only)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4FD0CD8-5167-4C92-889C-AE0FCE286585}"/>
              </a:ext>
            </a:extLst>
          </p:cNvPr>
          <p:cNvSpPr/>
          <p:nvPr/>
        </p:nvSpPr>
        <p:spPr>
          <a:xfrm>
            <a:off x="1779991" y="2586130"/>
            <a:ext cx="2158984" cy="880812"/>
          </a:xfrm>
          <a:prstGeom prst="rect">
            <a:avLst/>
          </a:prstGeom>
          <a:solidFill>
            <a:srgbClr val="438CC6"/>
          </a:solidFill>
          <a:ln w="19050" cap="flat" cmpd="sng" algn="ctr">
            <a:solidFill>
              <a:srgbClr val="324D7A"/>
            </a:solidFill>
            <a:prstDash val="solid"/>
            <a:miter lim="800000"/>
          </a:ln>
          <a:effectLst/>
        </p:spPr>
        <p:txBody>
          <a:bodyPr wrap="none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208" indent="-72008">
              <a:buClrTx/>
              <a:buFont typeface="Arial" panose="020B0604020202020204" pitchFamily="34" charset="0"/>
              <a:buChar char="•"/>
              <a:defRPr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FreeRTOS/FreeRTOS [MIT]</a:t>
            </a:r>
          </a:p>
          <a:p>
            <a:pPr marL="97208" indent="-72008">
              <a:buClrTx/>
              <a:buFont typeface="Arial" panose="020B0604020202020204" pitchFamily="34" charset="0"/>
              <a:buChar char="•"/>
              <a:defRPr/>
            </a:pP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zephyrproject-rtos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/zephyr [Apache 2.0]</a:t>
            </a:r>
          </a:p>
          <a:p>
            <a:pPr marL="97208" indent="-72008">
              <a:buClrTx/>
              <a:buFont typeface="Arial" panose="020B0604020202020204" pitchFamily="34" charset="0"/>
              <a:buChar char="•"/>
              <a:defRPr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apache/incubator-</a:t>
            </a: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nuttx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 [Apache 2.0]</a:t>
            </a:r>
          </a:p>
          <a:p>
            <a:pPr marL="97208" indent="-72008">
              <a:buClrTx/>
              <a:buFont typeface="Arial" panose="020B0604020202020204" pitchFamily="34" charset="0"/>
              <a:buChar char="•"/>
              <a:defRPr/>
            </a:pP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ARMmbed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mbed-os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 [Apache 2.0]</a:t>
            </a:r>
          </a:p>
          <a:p>
            <a:pPr marL="97208" indent="-72008">
              <a:buClrTx/>
              <a:buFont typeface="Arial" panose="020B0604020202020204" pitchFamily="34" charset="0"/>
              <a:buChar char="•"/>
              <a:defRPr/>
            </a:pP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espressif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/</a:t>
            </a:r>
            <a:r>
              <a:rPr lang="en-US" sz="999" kern="0" dirty="0" err="1">
                <a:solidFill>
                  <a:prstClr val="white"/>
                </a:solidFill>
                <a:latin typeface="Calibri" panose="020F0502020204030204"/>
              </a:rPr>
              <a:t>esp-idf</a:t>
            </a: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 [Apache 2.0]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1A12595-BB68-4783-86C8-EA8F88CEC3A2}"/>
              </a:ext>
            </a:extLst>
          </p:cNvPr>
          <p:cNvSpPr/>
          <p:nvPr/>
        </p:nvSpPr>
        <p:spPr>
          <a:xfrm>
            <a:off x="1787000" y="1623747"/>
            <a:ext cx="3275248" cy="539809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eProsima/Micro-XRCE-DDS-Client [Apache 2.0]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512AE1-18E5-4DE7-B2CF-D139D7B02D94}"/>
              </a:ext>
            </a:extLst>
          </p:cNvPr>
          <p:cNvSpPr/>
          <p:nvPr/>
        </p:nvSpPr>
        <p:spPr>
          <a:xfrm rot="16200000">
            <a:off x="3765860" y="1766135"/>
            <a:ext cx="3793623" cy="341633"/>
          </a:xfrm>
          <a:prstGeom prst="rect">
            <a:avLst/>
          </a:prstGeom>
          <a:solidFill>
            <a:srgbClr val="324D7A"/>
          </a:solidFill>
          <a:ln w="28575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micro-ROS/benchmarking [GPL v3]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7C07F3-BE60-4B20-9CF8-F396ED10E7A2}"/>
              </a:ext>
            </a:extLst>
          </p:cNvPr>
          <p:cNvSpPr/>
          <p:nvPr/>
        </p:nvSpPr>
        <p:spPr>
          <a:xfrm>
            <a:off x="24362" y="1151652"/>
            <a:ext cx="1338843" cy="415476"/>
          </a:xfrm>
          <a:prstGeom prst="rect">
            <a:avLst/>
          </a:prstGeom>
          <a:solidFill>
            <a:srgbClr val="324D7A"/>
          </a:solidFill>
          <a:ln w="19050" cap="flat" cmpd="sng" algn="ctr">
            <a:solidFill>
              <a:srgbClr val="1F314F"/>
            </a:solidFill>
            <a:prstDash val="solid"/>
            <a:miter lim="800000"/>
          </a:ln>
          <a:effectLst/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Tx/>
            </a:pP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micro-ROS/</a:t>
            </a:r>
            <a:b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micro-ROS-Agent</a:t>
            </a:r>
            <a:b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999" kern="0" dirty="0">
                <a:solidFill>
                  <a:prstClr val="white"/>
                </a:solidFill>
                <a:latin typeface="Calibri" panose="020F0502020204030204"/>
              </a:rPr>
              <a:t>[Apache 2.0]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57849EC8-97F2-4C36-AD39-F722DCA56C73}"/>
              </a:ext>
            </a:extLst>
          </p:cNvPr>
          <p:cNvSpPr/>
          <p:nvPr/>
        </p:nvSpPr>
        <p:spPr>
          <a:xfrm>
            <a:off x="24362" y="2949172"/>
            <a:ext cx="1484152" cy="656628"/>
          </a:xfrm>
          <a:prstGeom prst="wedgeRoundRectCallout">
            <a:avLst>
              <a:gd name="adj1" fmla="val 64701"/>
              <a:gd name="adj2" fmla="val -42002"/>
              <a:gd name="adj3" fmla="val 1666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90497" indent="-90497">
              <a:buClrTx/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3</a:t>
            </a:r>
            <a:r>
              <a:rPr lang="en-US" sz="900" i="1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9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-party components</a:t>
            </a:r>
          </a:p>
          <a:p>
            <a:pPr marL="90497" indent="-90497">
              <a:buClrTx/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MCU-specific extensions</a:t>
            </a:r>
          </a:p>
          <a:p>
            <a:pPr marL="90497" indent="-90497">
              <a:buClrTx/>
              <a:buFont typeface="Arial" panose="020B0604020202020204" pitchFamily="34" charset="0"/>
              <a:buChar char="•"/>
            </a:pPr>
            <a:r>
              <a:rPr lang="en-US" sz="9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 build tooling</a:t>
            </a:r>
            <a:br>
              <a:rPr lang="en-US" sz="9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target code!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2A0DE3-98A1-42A1-B4FD-C8EDBC3BB2F2}"/>
              </a:ext>
            </a:extLst>
          </p:cNvPr>
          <p:cNvSpPr/>
          <p:nvPr/>
        </p:nvSpPr>
        <p:spPr>
          <a:xfrm>
            <a:off x="1767275" y="2324552"/>
            <a:ext cx="2197099" cy="2286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Lange Ralph (CR/AEE1)</dc:creator>
  <cp:lastModifiedBy>Lange Ralph (CR/AEE1)</cp:lastModifiedBy>
  <cp:revision>12</cp:revision>
  <dcterms:created xsi:type="dcterms:W3CDTF">2019-08-02T13:23:54Z</dcterms:created>
  <dcterms:modified xsi:type="dcterms:W3CDTF">2021-07-07T08:37:40Z</dcterms:modified>
</cp:coreProperties>
</file>