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NETZj+lx0k8yFdZdgchI5QEO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d1c02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6cd1c022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505450" y="3632482"/>
            <a:ext cx="638174" cy="172678"/>
          </a:xfrm>
          <a:custGeom>
            <a:rect b="b" l="l" r="r" t="t"/>
            <a:pathLst>
              <a:path extrusionOk="0" h="172678" w="1089660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drivers, …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39624" y="1989992"/>
            <a:ext cx="617760" cy="2904965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60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a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-5400000">
            <a:off x="8479811" y="3088992"/>
            <a:ext cx="3998968" cy="468000"/>
          </a:xfrm>
          <a:prstGeom prst="rect">
            <a:avLst/>
          </a:prstGeom>
          <a:solidFill>
            <a:srgbClr val="0E78C5"/>
          </a:solidFill>
          <a:ln cap="flat" cmpd="sng" w="28575">
            <a:solidFill>
              <a:srgbClr val="0B5A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739624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147327" y="185247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Additional abstractions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/>
          <p:nvPr/>
        </p:nvCxnSpPr>
        <p:spPr>
          <a:xfrm rot="10800000">
            <a:off x="6153150" y="4365625"/>
            <a:ext cx="1631156" cy="0"/>
          </a:xfrm>
          <a:prstGeom prst="straightConnector1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/>
          <p:nvPr/>
        </p:nvSpPr>
        <p:spPr>
          <a:xfrm>
            <a:off x="8579820" y="2586409"/>
            <a:ext cx="653983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162352" y="1989992"/>
            <a:ext cx="2152974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rot="-5400000">
            <a:off x="9227698" y="4224318"/>
            <a:ext cx="762757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rot="-5400000">
            <a:off x="9108267" y="2192337"/>
            <a:ext cx="1001619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-5400000">
            <a:off x="9227698" y="3260012"/>
            <a:ext cx="762757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Middle-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39624" y="5088474"/>
            <a:ext cx="617760" cy="234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683785" y="1407175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162352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891857" y="3470683"/>
            <a:ext cx="612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435478" y="3762374"/>
            <a:ext cx="7360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147327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8102103" y="1407175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657914" y="2061992"/>
            <a:ext cx="576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8003820" y="2061992"/>
            <a:ext cx="576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microcontroller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4324020" y="1026089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208020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067299" y="3632482"/>
            <a:ext cx="1076325" cy="172678"/>
          </a:xfrm>
          <a:custGeom>
            <a:rect b="b" l="l" r="r" t="t"/>
            <a:pathLst>
              <a:path extrusionOk="0" h="172678" w="1089660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208020" y="5088474"/>
            <a:ext cx="1338703" cy="23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Microprocessor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drivers, …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208020" y="1985652"/>
            <a:ext cx="1338703" cy="2917336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a “normal”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 rot="-5400000">
            <a:off x="8241943" y="2945772"/>
            <a:ext cx="4380054" cy="373353"/>
          </a:xfrm>
          <a:prstGeom prst="rect">
            <a:avLst/>
          </a:prstGeom>
          <a:solidFill>
            <a:srgbClr val="0E78C5"/>
          </a:solidFill>
          <a:ln cap="flat" cmpd="sng" w="28575">
            <a:solidFill>
              <a:srgbClr val="0B5A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27786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147327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6147327" y="1471180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Additional abstractions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"/>
          <p:cNvCxnSpPr/>
          <p:nvPr/>
        </p:nvCxnSpPr>
        <p:spPr>
          <a:xfrm rot="10800000">
            <a:off x="6153150" y="4365625"/>
            <a:ext cx="1631156" cy="0"/>
          </a:xfrm>
          <a:prstGeom prst="straightConnector1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"/>
          <p:cNvSpPr/>
          <p:nvPr/>
        </p:nvSpPr>
        <p:spPr>
          <a:xfrm>
            <a:off x="8405914" y="2586409"/>
            <a:ext cx="828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Predictable execution, …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767326" y="1989992"/>
            <a:ext cx="154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 rot="-5400000">
            <a:off x="9177984" y="4274032"/>
            <a:ext cx="762757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rot="-5400000">
            <a:off x="8866113" y="2049612"/>
            <a:ext cx="1386500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library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/>
          <p:nvPr/>
        </p:nvSpPr>
        <p:spPr>
          <a:xfrm rot="-5400000">
            <a:off x="9177984" y="3309727"/>
            <a:ext cx="762757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Middle-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Microcontroller 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8457732" y="1026089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7336611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7877345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7126904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(port of ROS 1)</a:t>
            </a:r>
            <a:endParaRPr b="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3035300" y="822960"/>
            <a:ext cx="1750059" cy="4602480"/>
          </a:xfrm>
          <a:prstGeom prst="rect">
            <a:avLst/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4271013" y="3470683"/>
            <a:ext cx="792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5208217" y="3751299"/>
            <a:ext cx="7360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3958461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3208020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(port of ROS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5650569" y="822960"/>
            <a:ext cx="3772831" cy="699903"/>
          </a:xfrm>
          <a:prstGeom prst="rect">
            <a:avLst/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d1c02217_0_0"/>
          <p:cNvSpPr/>
          <p:nvPr/>
        </p:nvSpPr>
        <p:spPr>
          <a:xfrm>
            <a:off x="4273075" y="6366575"/>
            <a:ext cx="45300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/>
              <a:t>Legend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cd1c02217_0_0"/>
          <p:cNvSpPr/>
          <p:nvPr/>
        </p:nvSpPr>
        <p:spPr>
          <a:xfrm>
            <a:off x="2169675" y="967300"/>
            <a:ext cx="7998300" cy="20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cd1c02217_0_0"/>
          <p:cNvSpPr/>
          <p:nvPr/>
        </p:nvSpPr>
        <p:spPr>
          <a:xfrm>
            <a:off x="2973625" y="1021907"/>
            <a:ext cx="7128900" cy="1919400"/>
          </a:xfrm>
          <a:prstGeom prst="corner">
            <a:avLst>
              <a:gd fmla="val 26552" name="adj1"/>
              <a:gd fmla="val 267408" name="adj2"/>
            </a:avLst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d1c02217_0_0"/>
          <p:cNvSpPr/>
          <p:nvPr/>
        </p:nvSpPr>
        <p:spPr>
          <a:xfrm>
            <a:off x="4446138" y="1076225"/>
            <a:ext cx="3518400" cy="13278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micro-ROS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(rclc)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cd1c02217_0_0"/>
          <p:cNvSpPr/>
          <p:nvPr/>
        </p:nvSpPr>
        <p:spPr>
          <a:xfrm>
            <a:off x="8209125" y="1021875"/>
            <a:ext cx="1901400" cy="132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6cd1c02217_0_0"/>
          <p:cNvSpPr/>
          <p:nvPr/>
        </p:nvSpPr>
        <p:spPr>
          <a:xfrm>
            <a:off x="9066950" y="1173025"/>
            <a:ext cx="9324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6cd1c02217_0_0"/>
          <p:cNvSpPr/>
          <p:nvPr/>
        </p:nvSpPr>
        <p:spPr>
          <a:xfrm>
            <a:off x="9066938" y="1766863"/>
            <a:ext cx="9324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6cd1c02217_0_0"/>
          <p:cNvSpPr/>
          <p:nvPr/>
        </p:nvSpPr>
        <p:spPr>
          <a:xfrm>
            <a:off x="5407775" y="1232200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6cd1c02217_0_0"/>
          <p:cNvSpPr/>
          <p:nvPr/>
        </p:nvSpPr>
        <p:spPr>
          <a:xfrm>
            <a:off x="6244102" y="1232200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6cd1c02217_0_0"/>
          <p:cNvSpPr/>
          <p:nvPr/>
        </p:nvSpPr>
        <p:spPr>
          <a:xfrm>
            <a:off x="7080450" y="1232200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cd1c02217_0_0"/>
          <p:cNvSpPr/>
          <p:nvPr/>
        </p:nvSpPr>
        <p:spPr>
          <a:xfrm>
            <a:off x="5407775" y="1821200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cd1c02217_0_0"/>
          <p:cNvSpPr/>
          <p:nvPr/>
        </p:nvSpPr>
        <p:spPr>
          <a:xfrm>
            <a:off x="2169675" y="3063900"/>
            <a:ext cx="7998300" cy="9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cd1c02217_0_0"/>
          <p:cNvSpPr/>
          <p:nvPr/>
        </p:nvSpPr>
        <p:spPr>
          <a:xfrm>
            <a:off x="2965350" y="3580875"/>
            <a:ext cx="7137000" cy="381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6cd1c02217_0_0"/>
          <p:cNvSpPr/>
          <p:nvPr/>
        </p:nvSpPr>
        <p:spPr>
          <a:xfrm>
            <a:off x="2965350" y="3108875"/>
            <a:ext cx="7137000" cy="381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6cd1c02217_0_0"/>
          <p:cNvSpPr/>
          <p:nvPr/>
        </p:nvSpPr>
        <p:spPr>
          <a:xfrm>
            <a:off x="2169600" y="4038238"/>
            <a:ext cx="7998300" cy="14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6cd1c02217_0_0"/>
          <p:cNvGrpSpPr/>
          <p:nvPr/>
        </p:nvGrpSpPr>
        <p:grpSpPr>
          <a:xfrm>
            <a:off x="3558275" y="4197225"/>
            <a:ext cx="2629800" cy="1121100"/>
            <a:chOff x="3074325" y="4215488"/>
            <a:chExt cx="2629800" cy="1121100"/>
          </a:xfrm>
        </p:grpSpPr>
        <p:sp>
          <p:nvSpPr>
            <p:cNvPr id="175" name="Google Shape;175;g6cd1c02217_0_0"/>
            <p:cNvSpPr/>
            <p:nvPr/>
          </p:nvSpPr>
          <p:spPr>
            <a:xfrm>
              <a:off x="3074325" y="4215488"/>
              <a:ext cx="2629800" cy="1121100"/>
            </a:xfrm>
            <a:prstGeom prst="corner">
              <a:avLst>
                <a:gd fmla="val 50000" name="adj1"/>
                <a:gd fmla="val 116303" name="adj2"/>
              </a:avLst>
            </a:prstGeom>
            <a:solidFill>
              <a:srgbClr val="BFBFBF"/>
            </a:solidFill>
            <a:ln cap="flat" cmpd="sng" w="19050">
              <a:solidFill>
                <a:srgbClr val="88888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NuttX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6cd1c02217_0_0"/>
            <p:cNvSpPr/>
            <p:nvPr/>
          </p:nvSpPr>
          <p:spPr>
            <a:xfrm>
              <a:off x="3249050" y="4255100"/>
              <a:ext cx="987300" cy="5889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88888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POSIX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6cd1c02217_0_0"/>
            <p:cNvSpPr/>
            <p:nvPr/>
          </p:nvSpPr>
          <p:spPr>
            <a:xfrm>
              <a:off x="4471125" y="4255100"/>
              <a:ext cx="1233000" cy="441000"/>
            </a:xfrm>
            <a:prstGeom prst="rect">
              <a:avLst/>
            </a:prstGeom>
            <a:solidFill>
              <a:srgbClr val="0E78C5"/>
            </a:solidFill>
            <a:ln cap="flat" cmpd="sng" w="19050">
              <a:solidFill>
                <a:srgbClr val="0A5A93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Additional abstractions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6cd1c02217_0_0"/>
            <p:cNvSpPr/>
            <p:nvPr/>
          </p:nvSpPr>
          <p:spPr>
            <a:xfrm>
              <a:off x="4806250" y="4819325"/>
              <a:ext cx="856800" cy="441000"/>
            </a:xfrm>
            <a:prstGeom prst="rect">
              <a:avLst/>
            </a:prstGeom>
            <a:solidFill>
              <a:srgbClr val="0E78C5"/>
            </a:solidFill>
            <a:ln cap="flat" cmpd="sng" w="19050">
              <a:solidFill>
                <a:srgbClr val="0A5A93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Additional Drivers</a:t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6cd1c02217_0_0"/>
          <p:cNvSpPr/>
          <p:nvPr/>
        </p:nvSpPr>
        <p:spPr>
          <a:xfrm>
            <a:off x="2169675" y="5553700"/>
            <a:ext cx="79983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cd1c02217_0_0"/>
          <p:cNvSpPr/>
          <p:nvPr/>
        </p:nvSpPr>
        <p:spPr>
          <a:xfrm>
            <a:off x="2965350" y="5632450"/>
            <a:ext cx="7128900" cy="4680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Cortex-M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6cd1c02217_0_0"/>
          <p:cNvSpPr/>
          <p:nvPr/>
        </p:nvSpPr>
        <p:spPr>
          <a:xfrm>
            <a:off x="2169600" y="164000"/>
            <a:ext cx="79983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6cd1c02217_0_0"/>
          <p:cNvSpPr/>
          <p:nvPr/>
        </p:nvSpPr>
        <p:spPr>
          <a:xfrm>
            <a:off x="2973525" y="199850"/>
            <a:ext cx="2337000" cy="553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6cd1c02217_0_0"/>
          <p:cNvSpPr/>
          <p:nvPr/>
        </p:nvSpPr>
        <p:spPr>
          <a:xfrm>
            <a:off x="10280725" y="164000"/>
            <a:ext cx="504900" cy="60153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6cd1c02217_0_0"/>
          <p:cNvSpPr txBox="1"/>
          <p:nvPr/>
        </p:nvSpPr>
        <p:spPr>
          <a:xfrm rot="5399793">
            <a:off x="8154912" y="2946499"/>
            <a:ext cx="499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6cd1c02217_0_0"/>
          <p:cNvSpPr/>
          <p:nvPr/>
        </p:nvSpPr>
        <p:spPr>
          <a:xfrm>
            <a:off x="6244113" y="1821200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6cd1c02217_0_0"/>
          <p:cNvSpPr txBox="1"/>
          <p:nvPr/>
        </p:nvSpPr>
        <p:spPr>
          <a:xfrm>
            <a:off x="3011850" y="1285125"/>
            <a:ext cx="14343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6cd1c02217_0_0"/>
          <p:cNvSpPr/>
          <p:nvPr/>
        </p:nvSpPr>
        <p:spPr>
          <a:xfrm>
            <a:off x="5369524" y="199850"/>
            <a:ext cx="2337000" cy="553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6cd1c02217_0_0"/>
          <p:cNvSpPr/>
          <p:nvPr/>
        </p:nvSpPr>
        <p:spPr>
          <a:xfrm>
            <a:off x="7765522" y="199850"/>
            <a:ext cx="2337000" cy="553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6cd1c02217_0_0"/>
          <p:cNvSpPr/>
          <p:nvPr/>
        </p:nvSpPr>
        <p:spPr>
          <a:xfrm>
            <a:off x="4794225" y="6410075"/>
            <a:ext cx="909900" cy="3810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/micro-ROS community</a:t>
            </a:r>
            <a:endParaRPr i="0" sz="800" u="none" cap="none" strike="noStrike">
              <a:solidFill>
                <a:schemeClr val="lt1"/>
              </a:solidFill>
            </a:endParaRPr>
          </a:p>
        </p:txBody>
      </p:sp>
      <p:sp>
        <p:nvSpPr>
          <p:cNvPr id="190" name="Google Shape;190;g6cd1c02217_0_0"/>
          <p:cNvSpPr/>
          <p:nvPr/>
        </p:nvSpPr>
        <p:spPr>
          <a:xfrm>
            <a:off x="5826550" y="6410075"/>
            <a:ext cx="909900" cy="381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OFERA Consortium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91" name="Google Shape;191;g6cd1c02217_0_0"/>
          <p:cNvSpPr/>
          <p:nvPr/>
        </p:nvSpPr>
        <p:spPr>
          <a:xfrm>
            <a:off x="6858875" y="6410075"/>
            <a:ext cx="884100" cy="381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2 developers and community</a:t>
            </a:r>
            <a:endParaRPr b="1" i="0" sz="800" u="none" cap="none" strike="noStrike">
              <a:solidFill>
                <a:srgbClr val="FFFFFF"/>
              </a:solidFill>
            </a:endParaRPr>
          </a:p>
        </p:txBody>
      </p:sp>
      <p:sp>
        <p:nvSpPr>
          <p:cNvPr id="192" name="Google Shape;192;g6cd1c02217_0_0"/>
          <p:cNvSpPr/>
          <p:nvPr/>
        </p:nvSpPr>
        <p:spPr>
          <a:xfrm>
            <a:off x="7865400" y="6410075"/>
            <a:ext cx="884100" cy="3810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Third-Party</a:t>
            </a:r>
            <a:endParaRPr b="1" i="0" sz="800" u="none" cap="none" strike="noStrike">
              <a:solidFill>
                <a:srgbClr val="FFFFFF"/>
              </a:solidFill>
            </a:endParaRPr>
          </a:p>
        </p:txBody>
      </p:sp>
      <p:grpSp>
        <p:nvGrpSpPr>
          <p:cNvPr id="193" name="Google Shape;193;g6cd1c02217_0_0"/>
          <p:cNvGrpSpPr/>
          <p:nvPr/>
        </p:nvGrpSpPr>
        <p:grpSpPr>
          <a:xfrm>
            <a:off x="7024425" y="4197225"/>
            <a:ext cx="2756400" cy="1121100"/>
            <a:chOff x="7310525" y="4197238"/>
            <a:chExt cx="2756400" cy="1121100"/>
          </a:xfrm>
        </p:grpSpPr>
        <p:sp>
          <p:nvSpPr>
            <p:cNvPr id="194" name="Google Shape;194;g6cd1c02217_0_0"/>
            <p:cNvSpPr/>
            <p:nvPr/>
          </p:nvSpPr>
          <p:spPr>
            <a:xfrm>
              <a:off x="7310525" y="4197238"/>
              <a:ext cx="2756400" cy="11211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88888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FreeRTOS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6cd1c02217_0_0"/>
            <p:cNvSpPr/>
            <p:nvPr/>
          </p:nvSpPr>
          <p:spPr>
            <a:xfrm>
              <a:off x="7397000" y="4269037"/>
              <a:ext cx="853800" cy="4230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88888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+TCP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6cd1c02217_0_0"/>
            <p:cNvSpPr/>
            <p:nvPr/>
          </p:nvSpPr>
          <p:spPr>
            <a:xfrm>
              <a:off x="9173625" y="4249088"/>
              <a:ext cx="818100" cy="4230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88888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+POSIX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7" name="Google Shape;197;g6cd1c02217_0_0"/>
          <p:cNvCxnSpPr/>
          <p:nvPr/>
        </p:nvCxnSpPr>
        <p:spPr>
          <a:xfrm>
            <a:off x="6562525" y="4036725"/>
            <a:ext cx="16500" cy="14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2019-08-02T13:23:54Z</dcterms:created>
  <dc:creator>Lange Ralph (CR/AEE1)</dc:creator>
</cp:coreProperties>
</file>