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gbnBj9XpCg9mUL+QBk41JwM4cT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d1c022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6cd1c0221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505450" y="3632482"/>
            <a:ext cx="638174" cy="172678"/>
          </a:xfrm>
          <a:custGeom>
            <a:rect b="b" l="l" r="r" t="t"/>
            <a:pathLst>
              <a:path extrusionOk="0" h="172678" w="1089660">
                <a:moveTo>
                  <a:pt x="0" y="70838"/>
                </a:moveTo>
                <a:cubicBezTo>
                  <a:pt x="106045" y="13688"/>
                  <a:pt x="194009" y="-11712"/>
                  <a:pt x="313195" y="5115"/>
                </a:cubicBezTo>
                <a:cubicBezTo>
                  <a:pt x="432381" y="21942"/>
                  <a:pt x="585705" y="160849"/>
                  <a:pt x="715116" y="171803"/>
                </a:cubicBezTo>
                <a:cubicBezTo>
                  <a:pt x="844527" y="182757"/>
                  <a:pt x="1027236" y="87666"/>
                  <a:pt x="1089660" y="70838"/>
                </a:cubicBezTo>
                <a:lnTo>
                  <a:pt x="1089660" y="70838"/>
                </a:lnTo>
                <a:lnTo>
                  <a:pt x="1089660" y="70838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147327" y="4132199"/>
            <a:ext cx="3168000" cy="762758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RTOS NuttX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8527829" y="4447275"/>
            <a:ext cx="706085" cy="37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Additional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drivers, …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147327" y="4132199"/>
            <a:ext cx="1663577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POSIX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147327" y="3470683"/>
            <a:ext cx="31680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 XRCE-DDS Middleware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6147327" y="2514409"/>
            <a:ext cx="3168000" cy="468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 API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Client Support Lib (rcl)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4739624" y="1989992"/>
            <a:ext cx="617760" cy="2904965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60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 a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-5400000">
            <a:off x="8479811" y="3088992"/>
            <a:ext cx="3998968" cy="468000"/>
          </a:xfrm>
          <a:prstGeom prst="rect">
            <a:avLst/>
          </a:prstGeom>
          <a:solidFill>
            <a:srgbClr val="0E78C5"/>
          </a:solidFill>
          <a:ln cap="flat" cmpd="sng" w="28575">
            <a:solidFill>
              <a:srgbClr val="0B5A9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Benchmarking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4739624" y="1323508"/>
            <a:ext cx="936000" cy="4680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6147327" y="3175925"/>
            <a:ext cx="3168000" cy="234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Middleware Interface (rmw)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6147327" y="3043167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6147327" y="1852475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6147327" y="4955715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6147327" y="3999441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7810904" y="4132199"/>
            <a:ext cx="1504422" cy="23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+ Additional abstractions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"/>
          <p:cNvCxnSpPr/>
          <p:nvPr/>
        </p:nvCxnSpPr>
        <p:spPr>
          <a:xfrm rot="10800000">
            <a:off x="6153150" y="4365625"/>
            <a:ext cx="1631156" cy="0"/>
          </a:xfrm>
          <a:prstGeom prst="straightConnector1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"/>
          <p:cNvSpPr/>
          <p:nvPr/>
        </p:nvSpPr>
        <p:spPr>
          <a:xfrm>
            <a:off x="8579820" y="2586409"/>
            <a:ext cx="653983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Predictable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7162352" y="1989992"/>
            <a:ext cx="2152974" cy="468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C++ API</a:t>
            </a:r>
            <a:b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(rclcpp)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 rot="-5400000">
            <a:off x="9227698" y="4224318"/>
            <a:ext cx="762757" cy="594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RTOS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 rot="-5400000">
            <a:off x="9108267" y="2192337"/>
            <a:ext cx="1001619" cy="594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b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 rot="-5400000">
            <a:off x="9227698" y="3260012"/>
            <a:ext cx="762757" cy="594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Middle-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4739624" y="5088474"/>
            <a:ext cx="617760" cy="2340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5683785" y="1407175"/>
            <a:ext cx="461012" cy="36933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7162352" y="1323508"/>
            <a:ext cx="936000" cy="4680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4891857" y="3470683"/>
            <a:ext cx="6120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5435478" y="3762374"/>
            <a:ext cx="7360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Ethernet,</a:t>
            </a:r>
            <a:b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Bluetooth,</a:t>
            </a:r>
            <a:b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147327" y="1323508"/>
            <a:ext cx="936000" cy="4680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8102103" y="1407175"/>
            <a:ext cx="461012" cy="36933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8657914" y="2061992"/>
            <a:ext cx="576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Embedded transform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8003820" y="2061992"/>
            <a:ext cx="576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b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modes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6147327" y="5088474"/>
            <a:ext cx="3168000" cy="234000"/>
          </a:xfrm>
          <a:prstGeom prst="rect">
            <a:avLst/>
          </a:prstGeom>
          <a:solidFill>
            <a:srgbClr val="D8D8D8"/>
          </a:solidFill>
          <a:ln cap="flat" cmpd="sng" w="1905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microcontroller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/>
          <p:nvPr/>
        </p:nvSpPr>
        <p:spPr>
          <a:xfrm>
            <a:off x="4324020" y="1026089"/>
            <a:ext cx="461012" cy="36933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3208020" y="942422"/>
            <a:ext cx="1116000" cy="4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/>
          </a:p>
        </p:txBody>
      </p:sp>
      <p:sp>
        <p:nvSpPr>
          <p:cNvPr id="121" name="Google Shape;121;p2"/>
          <p:cNvSpPr/>
          <p:nvPr/>
        </p:nvSpPr>
        <p:spPr>
          <a:xfrm>
            <a:off x="5067299" y="3632482"/>
            <a:ext cx="1076325" cy="172678"/>
          </a:xfrm>
          <a:custGeom>
            <a:rect b="b" l="l" r="r" t="t"/>
            <a:pathLst>
              <a:path extrusionOk="0" h="172678" w="1089660">
                <a:moveTo>
                  <a:pt x="0" y="70838"/>
                </a:moveTo>
                <a:cubicBezTo>
                  <a:pt x="106045" y="13688"/>
                  <a:pt x="194009" y="-11712"/>
                  <a:pt x="313195" y="5115"/>
                </a:cubicBezTo>
                <a:cubicBezTo>
                  <a:pt x="432381" y="21942"/>
                  <a:pt x="585705" y="160849"/>
                  <a:pt x="715116" y="171803"/>
                </a:cubicBezTo>
                <a:cubicBezTo>
                  <a:pt x="844527" y="182757"/>
                  <a:pt x="1027236" y="87666"/>
                  <a:pt x="1089660" y="70838"/>
                </a:cubicBezTo>
                <a:lnTo>
                  <a:pt x="1089660" y="70838"/>
                </a:lnTo>
                <a:lnTo>
                  <a:pt x="1089660" y="70838"/>
                </a:lnTo>
              </a:path>
            </a:pathLst>
          </a:cu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3208020" y="5088474"/>
            <a:ext cx="1338703" cy="234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Microprocessor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6147327" y="4132199"/>
            <a:ext cx="3168000" cy="762758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RTOS NuttX</a:t>
            </a:r>
            <a:endParaRPr/>
          </a:p>
        </p:txBody>
      </p:sp>
      <p:sp>
        <p:nvSpPr>
          <p:cNvPr id="124" name="Google Shape;124;p2"/>
          <p:cNvSpPr/>
          <p:nvPr/>
        </p:nvSpPr>
        <p:spPr>
          <a:xfrm>
            <a:off x="8527829" y="4447275"/>
            <a:ext cx="706085" cy="37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Additional</a:t>
            </a:r>
            <a:b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drivers, …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6147327" y="4132199"/>
            <a:ext cx="1663577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POSIX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6147327" y="3470683"/>
            <a:ext cx="31680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 XRCE-DDS Middleware</a:t>
            </a: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6147327" y="2514409"/>
            <a:ext cx="3168000" cy="468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 API</a:t>
            </a:r>
            <a:b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Client Support Lib (rcl)</a:t>
            </a: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3208020" y="1985652"/>
            <a:ext cx="1338703" cy="2917336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360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Standard</a:t>
            </a: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2</a:t>
            </a: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 a “normal”</a:t>
            </a:r>
            <a:b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operating</a:t>
            </a:r>
            <a:b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/>
          <p:nvPr/>
        </p:nvSpPr>
        <p:spPr>
          <a:xfrm rot="-5400000">
            <a:off x="8241943" y="2945772"/>
            <a:ext cx="4380054" cy="373353"/>
          </a:xfrm>
          <a:prstGeom prst="rect">
            <a:avLst/>
          </a:prstGeom>
          <a:solidFill>
            <a:srgbClr val="0E78C5"/>
          </a:solidFill>
          <a:ln cap="flat" cmpd="sng" w="28575">
            <a:solidFill>
              <a:srgbClr val="0B5A9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Benchmarking</a:t>
            </a: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8627786" y="1609574"/>
            <a:ext cx="684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Embedded transform</a:t>
            </a:r>
            <a:endParaRPr/>
          </a:p>
        </p:txBody>
      </p:sp>
      <p:sp>
        <p:nvSpPr>
          <p:cNvPr id="131" name="Google Shape;131;p2"/>
          <p:cNvSpPr/>
          <p:nvPr/>
        </p:nvSpPr>
        <p:spPr>
          <a:xfrm>
            <a:off x="6147327" y="942422"/>
            <a:ext cx="1116000" cy="4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/>
          </a:p>
        </p:txBody>
      </p:sp>
      <p:sp>
        <p:nvSpPr>
          <p:cNvPr id="132" name="Google Shape;132;p2"/>
          <p:cNvSpPr/>
          <p:nvPr/>
        </p:nvSpPr>
        <p:spPr>
          <a:xfrm>
            <a:off x="6147327" y="3175925"/>
            <a:ext cx="3168000" cy="234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Middleware Interface (rmw)</a:t>
            </a:r>
            <a:endParaRPr/>
          </a:p>
        </p:txBody>
      </p:sp>
      <p:sp>
        <p:nvSpPr>
          <p:cNvPr id="133" name="Google Shape;133;p2"/>
          <p:cNvSpPr/>
          <p:nvPr/>
        </p:nvSpPr>
        <p:spPr>
          <a:xfrm>
            <a:off x="6147327" y="3043167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6147327" y="1471180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/>
          </a:p>
        </p:txBody>
      </p:sp>
      <p:sp>
        <p:nvSpPr>
          <p:cNvPr id="135" name="Google Shape;135;p2"/>
          <p:cNvSpPr/>
          <p:nvPr/>
        </p:nvSpPr>
        <p:spPr>
          <a:xfrm>
            <a:off x="6147327" y="4955715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/>
          </a:p>
        </p:txBody>
      </p:sp>
      <p:sp>
        <p:nvSpPr>
          <p:cNvPr id="136" name="Google Shape;136;p2"/>
          <p:cNvSpPr/>
          <p:nvPr/>
        </p:nvSpPr>
        <p:spPr>
          <a:xfrm>
            <a:off x="6147327" y="3999441"/>
            <a:ext cx="3168000" cy="72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Spacer</a:t>
            </a:r>
            <a:endParaRPr/>
          </a:p>
        </p:txBody>
      </p:sp>
      <p:sp>
        <p:nvSpPr>
          <p:cNvPr id="137" name="Google Shape;137;p2"/>
          <p:cNvSpPr/>
          <p:nvPr/>
        </p:nvSpPr>
        <p:spPr>
          <a:xfrm>
            <a:off x="7810904" y="4132199"/>
            <a:ext cx="1504422" cy="23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+ Additional abstractions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" name="Google Shape;138;p2"/>
          <p:cNvCxnSpPr/>
          <p:nvPr/>
        </p:nvCxnSpPr>
        <p:spPr>
          <a:xfrm rot="10800000">
            <a:off x="6153150" y="4365625"/>
            <a:ext cx="1631156" cy="0"/>
          </a:xfrm>
          <a:prstGeom prst="straightConnector1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2"/>
          <p:cNvSpPr/>
          <p:nvPr/>
        </p:nvSpPr>
        <p:spPr>
          <a:xfrm>
            <a:off x="8405914" y="2586409"/>
            <a:ext cx="828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Predictable execution, …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/>
          <p:nvPr/>
        </p:nvSpPr>
        <p:spPr>
          <a:xfrm>
            <a:off x="7767326" y="1989992"/>
            <a:ext cx="1548000" cy="468000"/>
          </a:xfrm>
          <a:prstGeom prst="rect">
            <a:avLst/>
          </a:prstGeom>
          <a:solidFill>
            <a:srgbClr val="56B1F3"/>
          </a:solidFill>
          <a:ln cap="flat" cmpd="sng" w="19050">
            <a:solidFill>
              <a:srgbClr val="0E78C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7200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C++ API</a:t>
            </a:r>
            <a:b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(rclcpp)</a:t>
            </a:r>
            <a:endParaRPr/>
          </a:p>
        </p:txBody>
      </p:sp>
      <p:sp>
        <p:nvSpPr>
          <p:cNvPr id="141" name="Google Shape;141;p2"/>
          <p:cNvSpPr txBox="1"/>
          <p:nvPr/>
        </p:nvSpPr>
        <p:spPr>
          <a:xfrm rot="-5400000">
            <a:off x="9177984" y="4274032"/>
            <a:ext cx="762757" cy="4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"/>
          <p:cNvSpPr txBox="1"/>
          <p:nvPr/>
        </p:nvSpPr>
        <p:spPr>
          <a:xfrm rot="-5400000">
            <a:off x="8866113" y="2049612"/>
            <a:ext cx="1386500" cy="4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library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"/>
          <p:cNvSpPr txBox="1"/>
          <p:nvPr/>
        </p:nvSpPr>
        <p:spPr>
          <a:xfrm rot="-5400000">
            <a:off x="9177984" y="3309727"/>
            <a:ext cx="762757" cy="495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Middle-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"/>
          <p:cNvSpPr/>
          <p:nvPr/>
        </p:nvSpPr>
        <p:spPr>
          <a:xfrm>
            <a:off x="6147327" y="5088474"/>
            <a:ext cx="3168000" cy="234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Microcontroller platform</a:t>
            </a:r>
            <a:endParaRPr/>
          </a:p>
        </p:txBody>
      </p:sp>
      <p:sp>
        <p:nvSpPr>
          <p:cNvPr id="145" name="Google Shape;145;p2"/>
          <p:cNvSpPr txBox="1"/>
          <p:nvPr/>
        </p:nvSpPr>
        <p:spPr>
          <a:xfrm>
            <a:off x="8457732" y="1026089"/>
            <a:ext cx="461012" cy="36933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46" name="Google Shape;146;p2"/>
          <p:cNvSpPr/>
          <p:nvPr/>
        </p:nvSpPr>
        <p:spPr>
          <a:xfrm>
            <a:off x="7336611" y="942422"/>
            <a:ext cx="1116000" cy="468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b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</a:t>
            </a:r>
            <a:endParaRPr/>
          </a:p>
        </p:txBody>
      </p:sp>
      <p:sp>
        <p:nvSpPr>
          <p:cNvPr id="147" name="Google Shape;147;p2"/>
          <p:cNvSpPr/>
          <p:nvPr/>
        </p:nvSpPr>
        <p:spPr>
          <a:xfrm>
            <a:off x="7877345" y="1609574"/>
            <a:ext cx="684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b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modes</a:t>
            </a:r>
            <a:endParaRPr/>
          </a:p>
        </p:txBody>
      </p:sp>
      <p:sp>
        <p:nvSpPr>
          <p:cNvPr id="148" name="Google Shape;148;p2"/>
          <p:cNvSpPr/>
          <p:nvPr/>
        </p:nvSpPr>
        <p:spPr>
          <a:xfrm>
            <a:off x="7126904" y="1609574"/>
            <a:ext cx="684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Diagnostics</a:t>
            </a:r>
            <a:b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(port of ROS 1)</a:t>
            </a:r>
            <a:endParaRPr sz="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3035300" y="822960"/>
            <a:ext cx="1750059" cy="4602480"/>
          </a:xfrm>
          <a:prstGeom prst="rect">
            <a:avLst/>
          </a:prstGeom>
          <a:solidFill>
            <a:schemeClr val="lt1">
              <a:alpha val="6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4271013" y="3470683"/>
            <a:ext cx="792000" cy="468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ROS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Agent</a:t>
            </a:r>
            <a:endParaRPr/>
          </a:p>
        </p:txBody>
      </p:sp>
      <p:sp>
        <p:nvSpPr>
          <p:cNvPr id="151" name="Google Shape;151;p2"/>
          <p:cNvSpPr txBox="1"/>
          <p:nvPr/>
        </p:nvSpPr>
        <p:spPr>
          <a:xfrm>
            <a:off x="5208217" y="3751299"/>
            <a:ext cx="7360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Ethernet,</a:t>
            </a:r>
            <a:b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Bluetooth,</a:t>
            </a:r>
            <a:b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Serial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3958461" y="1609574"/>
            <a:ext cx="684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b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modes</a:t>
            </a: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3208020" y="1609574"/>
            <a:ext cx="684000" cy="324000"/>
          </a:xfrm>
          <a:prstGeom prst="rect">
            <a:avLst/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Diagnostics</a:t>
            </a:r>
            <a:b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(port of ROS 1)</a:t>
            </a:r>
            <a:endParaRPr/>
          </a:p>
        </p:txBody>
      </p:sp>
      <p:sp>
        <p:nvSpPr>
          <p:cNvPr id="154" name="Google Shape;154;p2"/>
          <p:cNvSpPr/>
          <p:nvPr/>
        </p:nvSpPr>
        <p:spPr>
          <a:xfrm>
            <a:off x="5650569" y="822960"/>
            <a:ext cx="3772831" cy="699903"/>
          </a:xfrm>
          <a:prstGeom prst="rect">
            <a:avLst/>
          </a:prstGeom>
          <a:solidFill>
            <a:schemeClr val="lt1">
              <a:alpha val="6666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d1c02217_0_0"/>
          <p:cNvSpPr/>
          <p:nvPr/>
        </p:nvSpPr>
        <p:spPr>
          <a:xfrm>
            <a:off x="2207850" y="1343450"/>
            <a:ext cx="7998300" cy="20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Library</a:t>
            </a:r>
            <a:endParaRPr/>
          </a:p>
        </p:txBody>
      </p:sp>
      <p:sp>
        <p:nvSpPr>
          <p:cNvPr id="160" name="Google Shape;160;g6cd1c02217_0_0"/>
          <p:cNvSpPr/>
          <p:nvPr/>
        </p:nvSpPr>
        <p:spPr>
          <a:xfrm>
            <a:off x="3003600" y="2608950"/>
            <a:ext cx="7137000" cy="708600"/>
          </a:xfrm>
          <a:prstGeom prst="cube">
            <a:avLst>
              <a:gd fmla="val 30369" name="adj"/>
            </a:avLst>
          </a:prstGeom>
          <a:solidFill>
            <a:srgbClr val="BFBFBF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 API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 Client Support Lib (rcl)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6cd1c02217_0_0"/>
          <p:cNvSpPr/>
          <p:nvPr/>
        </p:nvSpPr>
        <p:spPr>
          <a:xfrm>
            <a:off x="3011800" y="1398025"/>
            <a:ext cx="4319700" cy="1327800"/>
          </a:xfrm>
          <a:prstGeom prst="cube">
            <a:avLst>
              <a:gd fmla="val 16484" name="adj"/>
            </a:avLst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micro-ROS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extensions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(rclc)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6cd1c02217_0_0"/>
          <p:cNvSpPr/>
          <p:nvPr/>
        </p:nvSpPr>
        <p:spPr>
          <a:xfrm>
            <a:off x="7208450" y="1398025"/>
            <a:ext cx="2940300" cy="1327800"/>
          </a:xfrm>
          <a:prstGeom prst="cube">
            <a:avLst>
              <a:gd fmla="val 16484" name="adj"/>
            </a:avLst>
          </a:prstGeom>
          <a:solidFill>
            <a:srgbClr val="BFBFBF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C++ API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(rclcpp)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6cd1c02217_0_0"/>
          <p:cNvSpPr/>
          <p:nvPr/>
        </p:nvSpPr>
        <p:spPr>
          <a:xfrm>
            <a:off x="7980750" y="1709550"/>
            <a:ext cx="932400" cy="468000"/>
          </a:xfrm>
          <a:prstGeom prst="cube">
            <a:avLst>
              <a:gd fmla="val 16484" name="adj"/>
            </a:avLst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modes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6cd1c02217_0_0"/>
          <p:cNvSpPr/>
          <p:nvPr/>
        </p:nvSpPr>
        <p:spPr>
          <a:xfrm>
            <a:off x="8921338" y="1709550"/>
            <a:ext cx="932400" cy="468000"/>
          </a:xfrm>
          <a:prstGeom prst="cube">
            <a:avLst>
              <a:gd fmla="val 16484" name="adj"/>
            </a:avLst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Embedded transform</a:t>
            </a:r>
            <a:endParaRPr/>
          </a:p>
        </p:txBody>
      </p:sp>
      <p:sp>
        <p:nvSpPr>
          <p:cNvPr id="165" name="Google Shape;165;g6cd1c02217_0_0"/>
          <p:cNvSpPr/>
          <p:nvPr/>
        </p:nvSpPr>
        <p:spPr>
          <a:xfrm>
            <a:off x="4231050" y="1709550"/>
            <a:ext cx="932400" cy="468000"/>
          </a:xfrm>
          <a:prstGeom prst="cube">
            <a:avLst>
              <a:gd fmla="val 16484" name="adj"/>
            </a:avLst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Predictable</a:t>
            </a:r>
            <a:b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6cd1c02217_0_0"/>
          <p:cNvSpPr/>
          <p:nvPr/>
        </p:nvSpPr>
        <p:spPr>
          <a:xfrm>
            <a:off x="5163450" y="1709550"/>
            <a:ext cx="932400" cy="468000"/>
          </a:xfrm>
          <a:prstGeom prst="cube">
            <a:avLst>
              <a:gd fmla="val 16484" name="adj"/>
            </a:avLst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/>
          </a:p>
        </p:txBody>
      </p:sp>
      <p:sp>
        <p:nvSpPr>
          <p:cNvPr id="167" name="Google Shape;167;g6cd1c02217_0_0"/>
          <p:cNvSpPr/>
          <p:nvPr/>
        </p:nvSpPr>
        <p:spPr>
          <a:xfrm>
            <a:off x="6105900" y="1709550"/>
            <a:ext cx="932400" cy="468000"/>
          </a:xfrm>
          <a:prstGeom prst="cube">
            <a:avLst>
              <a:gd fmla="val 16484" name="adj"/>
            </a:avLst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/>
          </a:p>
        </p:txBody>
      </p:sp>
      <p:sp>
        <p:nvSpPr>
          <p:cNvPr id="168" name="Google Shape;168;g6cd1c02217_0_0"/>
          <p:cNvSpPr/>
          <p:nvPr/>
        </p:nvSpPr>
        <p:spPr>
          <a:xfrm>
            <a:off x="4231050" y="2181963"/>
            <a:ext cx="932400" cy="468000"/>
          </a:xfrm>
          <a:prstGeom prst="cube">
            <a:avLst>
              <a:gd fmla="val 16484" name="adj"/>
            </a:avLst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Timers</a:t>
            </a:r>
            <a:endParaRPr/>
          </a:p>
        </p:txBody>
      </p:sp>
      <p:sp>
        <p:nvSpPr>
          <p:cNvPr id="169" name="Google Shape;169;g6cd1c02217_0_0"/>
          <p:cNvSpPr/>
          <p:nvPr/>
        </p:nvSpPr>
        <p:spPr>
          <a:xfrm>
            <a:off x="2207850" y="3440050"/>
            <a:ext cx="7998300" cy="93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Middle-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ware</a:t>
            </a:r>
            <a:endParaRPr/>
          </a:p>
        </p:txBody>
      </p:sp>
      <p:sp>
        <p:nvSpPr>
          <p:cNvPr id="170" name="Google Shape;170;g6cd1c02217_0_0"/>
          <p:cNvSpPr/>
          <p:nvPr/>
        </p:nvSpPr>
        <p:spPr>
          <a:xfrm>
            <a:off x="3003600" y="3869950"/>
            <a:ext cx="7137000" cy="468000"/>
          </a:xfrm>
          <a:prstGeom prst="cube">
            <a:avLst>
              <a:gd fmla="val 30369" name="adj"/>
            </a:avLst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 XRCE-DDS Middleware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6cd1c02217_0_0"/>
          <p:cNvSpPr/>
          <p:nvPr/>
        </p:nvSpPr>
        <p:spPr>
          <a:xfrm>
            <a:off x="3011800" y="3485025"/>
            <a:ext cx="7137000" cy="435000"/>
          </a:xfrm>
          <a:prstGeom prst="cube">
            <a:avLst>
              <a:gd fmla="val 30369" name="adj"/>
            </a:avLst>
          </a:prstGeom>
          <a:solidFill>
            <a:srgbClr val="BFBFBF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 Middleware Interface (rmw)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6cd1c02217_0_0"/>
          <p:cNvSpPr/>
          <p:nvPr/>
        </p:nvSpPr>
        <p:spPr>
          <a:xfrm>
            <a:off x="2207775" y="4432650"/>
            <a:ext cx="7998300" cy="14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RTOS</a:t>
            </a:r>
            <a:endParaRPr/>
          </a:p>
        </p:txBody>
      </p:sp>
      <p:sp>
        <p:nvSpPr>
          <p:cNvPr id="173" name="Google Shape;173;g6cd1c02217_0_0"/>
          <p:cNvSpPr/>
          <p:nvPr/>
        </p:nvSpPr>
        <p:spPr>
          <a:xfrm>
            <a:off x="3011800" y="5058250"/>
            <a:ext cx="7137000" cy="708600"/>
          </a:xfrm>
          <a:prstGeom prst="cube">
            <a:avLst>
              <a:gd fmla="val 30369" name="adj"/>
            </a:avLst>
          </a:prstGeom>
          <a:solidFill>
            <a:srgbClr val="BFBFBF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RTOS NuttX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6cd1c02217_0_0"/>
          <p:cNvSpPr/>
          <p:nvPr/>
        </p:nvSpPr>
        <p:spPr>
          <a:xfrm>
            <a:off x="3011800" y="4497050"/>
            <a:ext cx="2403600" cy="708600"/>
          </a:xfrm>
          <a:prstGeom prst="cube">
            <a:avLst>
              <a:gd fmla="val 30369" name="adj"/>
            </a:avLst>
          </a:prstGeom>
          <a:solidFill>
            <a:srgbClr val="BFBFBF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POSIX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6cd1c02217_0_0"/>
          <p:cNvSpPr/>
          <p:nvPr/>
        </p:nvSpPr>
        <p:spPr>
          <a:xfrm>
            <a:off x="5415400" y="4506050"/>
            <a:ext cx="4725300" cy="708600"/>
          </a:xfrm>
          <a:prstGeom prst="cube">
            <a:avLst>
              <a:gd fmla="val 30369" name="adj"/>
            </a:avLst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Additional abstractions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6cd1c02217_0_0"/>
          <p:cNvSpPr/>
          <p:nvPr/>
        </p:nvSpPr>
        <p:spPr>
          <a:xfrm>
            <a:off x="7988950" y="5346150"/>
            <a:ext cx="932400" cy="468000"/>
          </a:xfrm>
          <a:prstGeom prst="cube">
            <a:avLst>
              <a:gd fmla="val 16484" name="adj"/>
            </a:avLst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Additional Drivers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6cd1c02217_0_0"/>
          <p:cNvSpPr/>
          <p:nvPr/>
        </p:nvSpPr>
        <p:spPr>
          <a:xfrm>
            <a:off x="2207850" y="5929850"/>
            <a:ext cx="79983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MCU</a:t>
            </a:r>
            <a:endParaRPr/>
          </a:p>
        </p:txBody>
      </p:sp>
      <p:sp>
        <p:nvSpPr>
          <p:cNvPr id="178" name="Google Shape;178;g6cd1c02217_0_0"/>
          <p:cNvSpPr/>
          <p:nvPr/>
        </p:nvSpPr>
        <p:spPr>
          <a:xfrm>
            <a:off x="3011800" y="5966450"/>
            <a:ext cx="7137000" cy="708600"/>
          </a:xfrm>
          <a:prstGeom prst="cube">
            <a:avLst>
              <a:gd fmla="val 30369" name="adj"/>
            </a:avLst>
          </a:prstGeom>
          <a:solidFill>
            <a:srgbClr val="BFBFBF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Cortex-M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6cd1c02217_0_0"/>
          <p:cNvSpPr/>
          <p:nvPr/>
        </p:nvSpPr>
        <p:spPr>
          <a:xfrm>
            <a:off x="2207775" y="540150"/>
            <a:ext cx="79983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Land</a:t>
            </a:r>
            <a:endParaRPr/>
          </a:p>
        </p:txBody>
      </p:sp>
      <p:sp>
        <p:nvSpPr>
          <p:cNvPr id="180" name="Google Shape;180;g6cd1c02217_0_0"/>
          <p:cNvSpPr/>
          <p:nvPr/>
        </p:nvSpPr>
        <p:spPr>
          <a:xfrm>
            <a:off x="3011725" y="576750"/>
            <a:ext cx="2298900" cy="708600"/>
          </a:xfrm>
          <a:prstGeom prst="cube">
            <a:avLst>
              <a:gd fmla="val 30369" name="adj"/>
            </a:avLst>
          </a:prstGeom>
          <a:solidFill>
            <a:srgbClr val="BFBFBF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6cd1c02217_0_0"/>
          <p:cNvSpPr/>
          <p:nvPr/>
        </p:nvSpPr>
        <p:spPr>
          <a:xfrm>
            <a:off x="5123625" y="576750"/>
            <a:ext cx="2599200" cy="708600"/>
          </a:xfrm>
          <a:prstGeom prst="cube">
            <a:avLst>
              <a:gd fmla="val 30369" name="adj"/>
            </a:avLst>
          </a:prstGeom>
          <a:solidFill>
            <a:srgbClr val="BFBFBF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6cd1c02217_0_0"/>
          <p:cNvSpPr/>
          <p:nvPr/>
        </p:nvSpPr>
        <p:spPr>
          <a:xfrm>
            <a:off x="7549600" y="576750"/>
            <a:ext cx="2599200" cy="708600"/>
          </a:xfrm>
          <a:prstGeom prst="cube">
            <a:avLst>
              <a:gd fmla="val 30369" name="adj"/>
            </a:avLst>
          </a:prstGeom>
          <a:solidFill>
            <a:srgbClr val="BFBFBF"/>
          </a:solidFill>
          <a:ln cap="flat" cmpd="sng" w="19050">
            <a:solidFill>
              <a:srgbClr val="888888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6cd1c02217_0_0"/>
          <p:cNvSpPr/>
          <p:nvPr/>
        </p:nvSpPr>
        <p:spPr>
          <a:xfrm>
            <a:off x="10318900" y="576750"/>
            <a:ext cx="504900" cy="6086100"/>
          </a:xfrm>
          <a:prstGeom prst="cube">
            <a:avLst>
              <a:gd fmla="val 42592" name="adj"/>
            </a:avLst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6cd1c02217_0_0"/>
          <p:cNvSpPr txBox="1"/>
          <p:nvPr/>
        </p:nvSpPr>
        <p:spPr>
          <a:xfrm rot="5399793">
            <a:off x="8075062" y="3322643"/>
            <a:ext cx="49926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Benchmarking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6cd1c02217_0_0"/>
          <p:cNvSpPr/>
          <p:nvPr/>
        </p:nvSpPr>
        <p:spPr>
          <a:xfrm>
            <a:off x="5163450" y="2181963"/>
            <a:ext cx="932400" cy="468000"/>
          </a:xfrm>
          <a:prstGeom prst="cube">
            <a:avLst>
              <a:gd fmla="val 16484" name="adj"/>
            </a:avLst>
          </a:prstGeom>
          <a:solidFill>
            <a:srgbClr val="0E78C5"/>
          </a:solidFill>
          <a:ln cap="flat" cmpd="sng" w="19050">
            <a:solidFill>
              <a:srgbClr val="0A5A93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2019-08-02T13:23:54Z</dcterms:created>
  <dc:creator>Lange Ralph (CR/AEE1)</dc:creator>
</cp:coreProperties>
</file>