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32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CE32-46B4-4E97-AFEE-39D23F4A746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F2E0-7207-4534-B0F4-58273996C8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4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CE32-46B4-4E97-AFEE-39D23F4A746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F2E0-7207-4534-B0F4-58273996C8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CE32-46B4-4E97-AFEE-39D23F4A746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F2E0-7207-4534-B0F4-58273996C8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6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CE32-46B4-4E97-AFEE-39D23F4A746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F2E0-7207-4534-B0F4-58273996C8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7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CE32-46B4-4E97-AFEE-39D23F4A746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F2E0-7207-4534-B0F4-58273996C8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CE32-46B4-4E97-AFEE-39D23F4A746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F2E0-7207-4534-B0F4-58273996C8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9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CE32-46B4-4E97-AFEE-39D23F4A746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F2E0-7207-4534-B0F4-58273996C8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8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CE32-46B4-4E97-AFEE-39D23F4A746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F2E0-7207-4534-B0F4-58273996C8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6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CE32-46B4-4E97-AFEE-39D23F4A746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F2E0-7207-4534-B0F4-58273996C8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9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CE32-46B4-4E97-AFEE-39D23F4A746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F2E0-7207-4534-B0F4-58273996C8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5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CE32-46B4-4E97-AFEE-39D23F4A746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F2E0-7207-4534-B0F4-58273996C8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4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CE32-46B4-4E97-AFEE-39D23F4A746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9F2E0-7207-4534-B0F4-58273996C8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8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1330036" y="3063241"/>
            <a:ext cx="2807855" cy="2764904"/>
            <a:chOff x="1330036" y="3280095"/>
            <a:chExt cx="2096655" cy="2548049"/>
          </a:xfrm>
        </p:grpSpPr>
        <p:sp>
          <p:nvSpPr>
            <p:cNvPr id="4" name="Rechteck 3"/>
            <p:cNvSpPr/>
            <p:nvPr/>
          </p:nvSpPr>
          <p:spPr>
            <a:xfrm>
              <a:off x="1330036" y="3280095"/>
              <a:ext cx="2096655" cy="25480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smtClean="0"/>
                <a:t>Firmware</a:t>
              </a:r>
              <a:endParaRPr lang="en-US" dirty="0"/>
            </a:p>
          </p:txBody>
        </p:sp>
        <p:sp>
          <p:nvSpPr>
            <p:cNvPr id="5" name="Rechteck 4"/>
            <p:cNvSpPr/>
            <p:nvPr/>
          </p:nvSpPr>
          <p:spPr>
            <a:xfrm>
              <a:off x="1413164" y="5080000"/>
              <a:ext cx="1948872" cy="63730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NuttX</a:t>
              </a:r>
              <a:r>
                <a:rPr lang="de-DE" dirty="0" smtClean="0"/>
                <a:t> RTOS</a:t>
              </a:r>
              <a:endParaRPr lang="en-US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2155446" y="4442690"/>
              <a:ext cx="1206590" cy="63730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Micro-ROS</a:t>
              </a:r>
              <a:br>
                <a:rPr lang="de-DE" dirty="0" smtClean="0"/>
              </a:br>
              <a:r>
                <a:rPr lang="de-DE" dirty="0" smtClean="0"/>
                <a:t>Core Libraries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1413164" y="3805382"/>
              <a:ext cx="1946887" cy="1305180"/>
            </a:xfrm>
            <a:custGeom>
              <a:avLst/>
              <a:gdLst>
                <a:gd name="connsiteX0" fmla="*/ 0 w 2609943"/>
                <a:gd name="connsiteY0" fmla="*/ 0 h 637309"/>
                <a:gd name="connsiteX1" fmla="*/ 2609943 w 2609943"/>
                <a:gd name="connsiteY1" fmla="*/ 0 h 637309"/>
                <a:gd name="connsiteX2" fmla="*/ 2609943 w 2609943"/>
                <a:gd name="connsiteY2" fmla="*/ 637309 h 637309"/>
                <a:gd name="connsiteX3" fmla="*/ 0 w 2609943"/>
                <a:gd name="connsiteY3" fmla="*/ 637309 h 637309"/>
                <a:gd name="connsiteX4" fmla="*/ 0 w 2609943"/>
                <a:gd name="connsiteY4" fmla="*/ 0 h 637309"/>
                <a:gd name="connsiteX0" fmla="*/ 0 w 2609943"/>
                <a:gd name="connsiteY0" fmla="*/ 0 h 637309"/>
                <a:gd name="connsiteX1" fmla="*/ 2609943 w 2609943"/>
                <a:gd name="connsiteY1" fmla="*/ 0 h 637309"/>
                <a:gd name="connsiteX2" fmla="*/ 2609943 w 2609943"/>
                <a:gd name="connsiteY2" fmla="*/ 637309 h 637309"/>
                <a:gd name="connsiteX3" fmla="*/ 2077693 w 2609943"/>
                <a:gd name="connsiteY3" fmla="*/ 628073 h 637309"/>
                <a:gd name="connsiteX4" fmla="*/ 0 w 2609943"/>
                <a:gd name="connsiteY4" fmla="*/ 637309 h 637309"/>
                <a:gd name="connsiteX5" fmla="*/ 0 w 2609943"/>
                <a:gd name="connsiteY5" fmla="*/ 0 h 637309"/>
                <a:gd name="connsiteX0" fmla="*/ 0 w 2609943"/>
                <a:gd name="connsiteY0" fmla="*/ 0 h 637309"/>
                <a:gd name="connsiteX1" fmla="*/ 2609943 w 2609943"/>
                <a:gd name="connsiteY1" fmla="*/ 0 h 637309"/>
                <a:gd name="connsiteX2" fmla="*/ 2609943 w 2609943"/>
                <a:gd name="connsiteY2" fmla="*/ 637309 h 637309"/>
                <a:gd name="connsiteX3" fmla="*/ 1606638 w 2609943"/>
                <a:gd name="connsiteY3" fmla="*/ 618836 h 637309"/>
                <a:gd name="connsiteX4" fmla="*/ 0 w 2609943"/>
                <a:gd name="connsiteY4" fmla="*/ 637309 h 637309"/>
                <a:gd name="connsiteX5" fmla="*/ 0 w 2609943"/>
                <a:gd name="connsiteY5" fmla="*/ 0 h 637309"/>
                <a:gd name="connsiteX0" fmla="*/ 0 w 2609943"/>
                <a:gd name="connsiteY0" fmla="*/ 0 h 637309"/>
                <a:gd name="connsiteX1" fmla="*/ 2609943 w 2609943"/>
                <a:gd name="connsiteY1" fmla="*/ 0 h 637309"/>
                <a:gd name="connsiteX2" fmla="*/ 2609943 w 2609943"/>
                <a:gd name="connsiteY2" fmla="*/ 637309 h 637309"/>
                <a:gd name="connsiteX3" fmla="*/ 1994565 w 2609943"/>
                <a:gd name="connsiteY3" fmla="*/ 628073 h 637309"/>
                <a:gd name="connsiteX4" fmla="*/ 1606638 w 2609943"/>
                <a:gd name="connsiteY4" fmla="*/ 618836 h 637309"/>
                <a:gd name="connsiteX5" fmla="*/ 0 w 2609943"/>
                <a:gd name="connsiteY5" fmla="*/ 637309 h 637309"/>
                <a:gd name="connsiteX6" fmla="*/ 0 w 2609943"/>
                <a:gd name="connsiteY6" fmla="*/ 0 h 637309"/>
                <a:gd name="connsiteX0" fmla="*/ 0 w 2609943"/>
                <a:gd name="connsiteY0" fmla="*/ 0 h 1274619"/>
                <a:gd name="connsiteX1" fmla="*/ 2609943 w 2609943"/>
                <a:gd name="connsiteY1" fmla="*/ 0 h 1274619"/>
                <a:gd name="connsiteX2" fmla="*/ 2609943 w 2609943"/>
                <a:gd name="connsiteY2" fmla="*/ 637309 h 1274619"/>
                <a:gd name="connsiteX3" fmla="*/ 1625111 w 2609943"/>
                <a:gd name="connsiteY3" fmla="*/ 1274619 h 1274619"/>
                <a:gd name="connsiteX4" fmla="*/ 1606638 w 2609943"/>
                <a:gd name="connsiteY4" fmla="*/ 618836 h 1274619"/>
                <a:gd name="connsiteX5" fmla="*/ 0 w 2609943"/>
                <a:gd name="connsiteY5" fmla="*/ 637309 h 1274619"/>
                <a:gd name="connsiteX6" fmla="*/ 0 w 2609943"/>
                <a:gd name="connsiteY6" fmla="*/ 0 h 1274619"/>
                <a:gd name="connsiteX0" fmla="*/ 0 w 2609943"/>
                <a:gd name="connsiteY0" fmla="*/ 0 h 1283854"/>
                <a:gd name="connsiteX1" fmla="*/ 2609943 w 2609943"/>
                <a:gd name="connsiteY1" fmla="*/ 0 h 1283854"/>
                <a:gd name="connsiteX2" fmla="*/ 2609943 w 2609943"/>
                <a:gd name="connsiteY2" fmla="*/ 637309 h 1283854"/>
                <a:gd name="connsiteX3" fmla="*/ 2548747 w 2609943"/>
                <a:gd name="connsiteY3" fmla="*/ 1283854 h 1283854"/>
                <a:gd name="connsiteX4" fmla="*/ 1625111 w 2609943"/>
                <a:gd name="connsiteY4" fmla="*/ 1274619 h 1283854"/>
                <a:gd name="connsiteX5" fmla="*/ 1606638 w 2609943"/>
                <a:gd name="connsiteY5" fmla="*/ 618836 h 1283854"/>
                <a:gd name="connsiteX6" fmla="*/ 0 w 2609943"/>
                <a:gd name="connsiteY6" fmla="*/ 637309 h 1283854"/>
                <a:gd name="connsiteX7" fmla="*/ 0 w 2609943"/>
                <a:gd name="connsiteY7" fmla="*/ 0 h 1283854"/>
                <a:gd name="connsiteX0" fmla="*/ 0 w 2627248"/>
                <a:gd name="connsiteY0" fmla="*/ 0 h 1277504"/>
                <a:gd name="connsiteX1" fmla="*/ 2609943 w 2627248"/>
                <a:gd name="connsiteY1" fmla="*/ 0 h 1277504"/>
                <a:gd name="connsiteX2" fmla="*/ 2609943 w 2627248"/>
                <a:gd name="connsiteY2" fmla="*/ 637309 h 1277504"/>
                <a:gd name="connsiteX3" fmla="*/ 2602722 w 2627248"/>
                <a:gd name="connsiteY3" fmla="*/ 1277504 h 1277504"/>
                <a:gd name="connsiteX4" fmla="*/ 1625111 w 2627248"/>
                <a:gd name="connsiteY4" fmla="*/ 1274619 h 1277504"/>
                <a:gd name="connsiteX5" fmla="*/ 1606638 w 2627248"/>
                <a:gd name="connsiteY5" fmla="*/ 618836 h 1277504"/>
                <a:gd name="connsiteX6" fmla="*/ 0 w 2627248"/>
                <a:gd name="connsiteY6" fmla="*/ 637309 h 1277504"/>
                <a:gd name="connsiteX7" fmla="*/ 0 w 2627248"/>
                <a:gd name="connsiteY7" fmla="*/ 0 h 1277504"/>
                <a:gd name="connsiteX0" fmla="*/ 0 w 2627248"/>
                <a:gd name="connsiteY0" fmla="*/ 0 h 1277504"/>
                <a:gd name="connsiteX1" fmla="*/ 2609943 w 2627248"/>
                <a:gd name="connsiteY1" fmla="*/ 0 h 1277504"/>
                <a:gd name="connsiteX2" fmla="*/ 2609943 w 2627248"/>
                <a:gd name="connsiteY2" fmla="*/ 637309 h 1277504"/>
                <a:gd name="connsiteX3" fmla="*/ 2602722 w 2627248"/>
                <a:gd name="connsiteY3" fmla="*/ 1277504 h 1277504"/>
                <a:gd name="connsiteX4" fmla="*/ 1625111 w 2627248"/>
                <a:gd name="connsiteY4" fmla="*/ 1274619 h 1277504"/>
                <a:gd name="connsiteX5" fmla="*/ 1625688 w 2627248"/>
                <a:gd name="connsiteY5" fmla="*/ 618836 h 1277504"/>
                <a:gd name="connsiteX6" fmla="*/ 0 w 2627248"/>
                <a:gd name="connsiteY6" fmla="*/ 637309 h 1277504"/>
                <a:gd name="connsiteX7" fmla="*/ 0 w 2627248"/>
                <a:gd name="connsiteY7" fmla="*/ 0 h 1277504"/>
                <a:gd name="connsiteX0" fmla="*/ 0 w 2627248"/>
                <a:gd name="connsiteY0" fmla="*/ 0 h 1277504"/>
                <a:gd name="connsiteX1" fmla="*/ 2609943 w 2627248"/>
                <a:gd name="connsiteY1" fmla="*/ 0 h 1277504"/>
                <a:gd name="connsiteX2" fmla="*/ 2609943 w 2627248"/>
                <a:gd name="connsiteY2" fmla="*/ 637309 h 1277504"/>
                <a:gd name="connsiteX3" fmla="*/ 2602722 w 2627248"/>
                <a:gd name="connsiteY3" fmla="*/ 1277504 h 1277504"/>
                <a:gd name="connsiteX4" fmla="*/ 1625111 w 2627248"/>
                <a:gd name="connsiteY4" fmla="*/ 1274619 h 1277504"/>
                <a:gd name="connsiteX5" fmla="*/ 1622513 w 2627248"/>
                <a:gd name="connsiteY5" fmla="*/ 615661 h 1277504"/>
                <a:gd name="connsiteX6" fmla="*/ 0 w 2627248"/>
                <a:gd name="connsiteY6" fmla="*/ 637309 h 1277504"/>
                <a:gd name="connsiteX7" fmla="*/ 0 w 2627248"/>
                <a:gd name="connsiteY7" fmla="*/ 0 h 1277504"/>
                <a:gd name="connsiteX0" fmla="*/ 0 w 2627248"/>
                <a:gd name="connsiteY0" fmla="*/ 0 h 1277504"/>
                <a:gd name="connsiteX1" fmla="*/ 2609943 w 2627248"/>
                <a:gd name="connsiteY1" fmla="*/ 0 h 1277504"/>
                <a:gd name="connsiteX2" fmla="*/ 2609943 w 2627248"/>
                <a:gd name="connsiteY2" fmla="*/ 637309 h 1277504"/>
                <a:gd name="connsiteX3" fmla="*/ 2602722 w 2627248"/>
                <a:gd name="connsiteY3" fmla="*/ 1277504 h 1277504"/>
                <a:gd name="connsiteX4" fmla="*/ 1625111 w 2627248"/>
                <a:gd name="connsiteY4" fmla="*/ 1274619 h 1277504"/>
                <a:gd name="connsiteX5" fmla="*/ 1619338 w 2627248"/>
                <a:gd name="connsiteY5" fmla="*/ 637886 h 1277504"/>
                <a:gd name="connsiteX6" fmla="*/ 0 w 2627248"/>
                <a:gd name="connsiteY6" fmla="*/ 637309 h 1277504"/>
                <a:gd name="connsiteX7" fmla="*/ 0 w 2627248"/>
                <a:gd name="connsiteY7" fmla="*/ 0 h 1277504"/>
                <a:gd name="connsiteX0" fmla="*/ 0 w 2627248"/>
                <a:gd name="connsiteY0" fmla="*/ 0 h 1277504"/>
                <a:gd name="connsiteX1" fmla="*/ 2609943 w 2627248"/>
                <a:gd name="connsiteY1" fmla="*/ 0 h 1277504"/>
                <a:gd name="connsiteX2" fmla="*/ 2609943 w 2627248"/>
                <a:gd name="connsiteY2" fmla="*/ 637309 h 1277504"/>
                <a:gd name="connsiteX3" fmla="*/ 2602722 w 2627248"/>
                <a:gd name="connsiteY3" fmla="*/ 1277504 h 1277504"/>
                <a:gd name="connsiteX4" fmla="*/ 1625111 w 2627248"/>
                <a:gd name="connsiteY4" fmla="*/ 1274619 h 1277504"/>
                <a:gd name="connsiteX5" fmla="*/ 1619338 w 2627248"/>
                <a:gd name="connsiteY5" fmla="*/ 637886 h 1277504"/>
                <a:gd name="connsiteX6" fmla="*/ 0 w 2627248"/>
                <a:gd name="connsiteY6" fmla="*/ 637309 h 1277504"/>
                <a:gd name="connsiteX7" fmla="*/ 0 w 2627248"/>
                <a:gd name="connsiteY7" fmla="*/ 0 h 1277504"/>
                <a:gd name="connsiteX0" fmla="*/ 0 w 2609943"/>
                <a:gd name="connsiteY0" fmla="*/ 0 h 1277504"/>
                <a:gd name="connsiteX1" fmla="*/ 2609943 w 2609943"/>
                <a:gd name="connsiteY1" fmla="*/ 0 h 1277504"/>
                <a:gd name="connsiteX2" fmla="*/ 2609943 w 2609943"/>
                <a:gd name="connsiteY2" fmla="*/ 637309 h 1277504"/>
                <a:gd name="connsiteX3" fmla="*/ 2602722 w 2609943"/>
                <a:gd name="connsiteY3" fmla="*/ 1277504 h 1277504"/>
                <a:gd name="connsiteX4" fmla="*/ 1625111 w 2609943"/>
                <a:gd name="connsiteY4" fmla="*/ 1274619 h 1277504"/>
                <a:gd name="connsiteX5" fmla="*/ 1619338 w 2609943"/>
                <a:gd name="connsiteY5" fmla="*/ 637886 h 1277504"/>
                <a:gd name="connsiteX6" fmla="*/ 0 w 2609943"/>
                <a:gd name="connsiteY6" fmla="*/ 637309 h 1277504"/>
                <a:gd name="connsiteX7" fmla="*/ 0 w 2609943"/>
                <a:gd name="connsiteY7" fmla="*/ 0 h 1277504"/>
                <a:gd name="connsiteX0" fmla="*/ 0 w 2609943"/>
                <a:gd name="connsiteY0" fmla="*/ 0 h 1274619"/>
                <a:gd name="connsiteX1" fmla="*/ 2609943 w 2609943"/>
                <a:gd name="connsiteY1" fmla="*/ 0 h 1274619"/>
                <a:gd name="connsiteX2" fmla="*/ 2609943 w 2609943"/>
                <a:gd name="connsiteY2" fmla="*/ 637309 h 1274619"/>
                <a:gd name="connsiteX3" fmla="*/ 1625111 w 2609943"/>
                <a:gd name="connsiteY3" fmla="*/ 1274619 h 1274619"/>
                <a:gd name="connsiteX4" fmla="*/ 1619338 w 2609943"/>
                <a:gd name="connsiteY4" fmla="*/ 637886 h 1274619"/>
                <a:gd name="connsiteX5" fmla="*/ 0 w 2609943"/>
                <a:gd name="connsiteY5" fmla="*/ 637309 h 1274619"/>
                <a:gd name="connsiteX6" fmla="*/ 0 w 2609943"/>
                <a:gd name="connsiteY6" fmla="*/ 0 h 1274619"/>
                <a:gd name="connsiteX0" fmla="*/ 0 w 2614705"/>
                <a:gd name="connsiteY0" fmla="*/ 0 h 1369655"/>
                <a:gd name="connsiteX1" fmla="*/ 2609943 w 2614705"/>
                <a:gd name="connsiteY1" fmla="*/ 0 h 1369655"/>
                <a:gd name="connsiteX2" fmla="*/ 2614705 w 2614705"/>
                <a:gd name="connsiteY2" fmla="*/ 1275484 h 1369655"/>
                <a:gd name="connsiteX3" fmla="*/ 1625111 w 2614705"/>
                <a:gd name="connsiteY3" fmla="*/ 1274619 h 1369655"/>
                <a:gd name="connsiteX4" fmla="*/ 1619338 w 2614705"/>
                <a:gd name="connsiteY4" fmla="*/ 637886 h 1369655"/>
                <a:gd name="connsiteX5" fmla="*/ 0 w 2614705"/>
                <a:gd name="connsiteY5" fmla="*/ 637309 h 1369655"/>
                <a:gd name="connsiteX6" fmla="*/ 0 w 2614705"/>
                <a:gd name="connsiteY6" fmla="*/ 0 h 1369655"/>
                <a:gd name="connsiteX0" fmla="*/ 0 w 2614705"/>
                <a:gd name="connsiteY0" fmla="*/ 0 h 1275484"/>
                <a:gd name="connsiteX1" fmla="*/ 2609943 w 2614705"/>
                <a:gd name="connsiteY1" fmla="*/ 0 h 1275484"/>
                <a:gd name="connsiteX2" fmla="*/ 2614705 w 2614705"/>
                <a:gd name="connsiteY2" fmla="*/ 1275484 h 1275484"/>
                <a:gd name="connsiteX3" fmla="*/ 1625111 w 2614705"/>
                <a:gd name="connsiteY3" fmla="*/ 1274619 h 1275484"/>
                <a:gd name="connsiteX4" fmla="*/ 1619338 w 2614705"/>
                <a:gd name="connsiteY4" fmla="*/ 637886 h 1275484"/>
                <a:gd name="connsiteX5" fmla="*/ 0 w 2614705"/>
                <a:gd name="connsiteY5" fmla="*/ 637309 h 1275484"/>
                <a:gd name="connsiteX6" fmla="*/ 0 w 2614705"/>
                <a:gd name="connsiteY6" fmla="*/ 0 h 1275484"/>
                <a:gd name="connsiteX0" fmla="*/ 0 w 2614705"/>
                <a:gd name="connsiteY0" fmla="*/ 0 h 1339817"/>
                <a:gd name="connsiteX1" fmla="*/ 2609943 w 2614705"/>
                <a:gd name="connsiteY1" fmla="*/ 0 h 1339817"/>
                <a:gd name="connsiteX2" fmla="*/ 2614705 w 2614705"/>
                <a:gd name="connsiteY2" fmla="*/ 1275484 h 1339817"/>
                <a:gd name="connsiteX3" fmla="*/ 1625111 w 2614705"/>
                <a:gd name="connsiteY3" fmla="*/ 1274619 h 1339817"/>
                <a:gd name="connsiteX4" fmla="*/ 4413 w 2614705"/>
                <a:gd name="connsiteY4" fmla="*/ 1276986 h 1339817"/>
                <a:gd name="connsiteX5" fmla="*/ 0 w 2614705"/>
                <a:gd name="connsiteY5" fmla="*/ 637309 h 1339817"/>
                <a:gd name="connsiteX6" fmla="*/ 0 w 2614705"/>
                <a:gd name="connsiteY6" fmla="*/ 0 h 1339817"/>
                <a:gd name="connsiteX0" fmla="*/ 0 w 2614705"/>
                <a:gd name="connsiteY0" fmla="*/ 0 h 1333561"/>
                <a:gd name="connsiteX1" fmla="*/ 2609943 w 2614705"/>
                <a:gd name="connsiteY1" fmla="*/ 0 h 1333561"/>
                <a:gd name="connsiteX2" fmla="*/ 2614705 w 2614705"/>
                <a:gd name="connsiteY2" fmla="*/ 1275484 h 1333561"/>
                <a:gd name="connsiteX3" fmla="*/ 1625111 w 2614705"/>
                <a:gd name="connsiteY3" fmla="*/ 1274619 h 1333561"/>
                <a:gd name="connsiteX4" fmla="*/ 927564 w 2614705"/>
                <a:gd name="connsiteY4" fmla="*/ 1269912 h 1333561"/>
                <a:gd name="connsiteX5" fmla="*/ 0 w 2614705"/>
                <a:gd name="connsiteY5" fmla="*/ 637309 h 1333561"/>
                <a:gd name="connsiteX6" fmla="*/ 0 w 2614705"/>
                <a:gd name="connsiteY6" fmla="*/ 0 h 1333561"/>
                <a:gd name="connsiteX0" fmla="*/ 0 w 2614705"/>
                <a:gd name="connsiteY0" fmla="*/ 0 h 1333561"/>
                <a:gd name="connsiteX1" fmla="*/ 2609943 w 2614705"/>
                <a:gd name="connsiteY1" fmla="*/ 0 h 1333561"/>
                <a:gd name="connsiteX2" fmla="*/ 2614705 w 2614705"/>
                <a:gd name="connsiteY2" fmla="*/ 1275484 h 1333561"/>
                <a:gd name="connsiteX3" fmla="*/ 1625111 w 2614705"/>
                <a:gd name="connsiteY3" fmla="*/ 1274619 h 1333561"/>
                <a:gd name="connsiteX4" fmla="*/ 927564 w 2614705"/>
                <a:gd name="connsiteY4" fmla="*/ 1269912 h 1333561"/>
                <a:gd name="connsiteX5" fmla="*/ 0 w 2614705"/>
                <a:gd name="connsiteY5" fmla="*/ 1269334 h 1333561"/>
                <a:gd name="connsiteX6" fmla="*/ 0 w 2614705"/>
                <a:gd name="connsiteY6" fmla="*/ 0 h 1333561"/>
                <a:gd name="connsiteX0" fmla="*/ 0 w 2617065"/>
                <a:gd name="connsiteY0" fmla="*/ 0 h 1333561"/>
                <a:gd name="connsiteX1" fmla="*/ 2609943 w 2617065"/>
                <a:gd name="connsiteY1" fmla="*/ 0 h 1333561"/>
                <a:gd name="connsiteX2" fmla="*/ 2617065 w 2617065"/>
                <a:gd name="connsiteY2" fmla="*/ 612801 h 1333561"/>
                <a:gd name="connsiteX3" fmla="*/ 1625111 w 2617065"/>
                <a:gd name="connsiteY3" fmla="*/ 1274619 h 1333561"/>
                <a:gd name="connsiteX4" fmla="*/ 927564 w 2617065"/>
                <a:gd name="connsiteY4" fmla="*/ 1269912 h 1333561"/>
                <a:gd name="connsiteX5" fmla="*/ 0 w 2617065"/>
                <a:gd name="connsiteY5" fmla="*/ 1269334 h 1333561"/>
                <a:gd name="connsiteX6" fmla="*/ 0 w 2617065"/>
                <a:gd name="connsiteY6" fmla="*/ 0 h 1333561"/>
                <a:gd name="connsiteX0" fmla="*/ 0 w 2617065"/>
                <a:gd name="connsiteY0" fmla="*/ 0 h 1299616"/>
                <a:gd name="connsiteX1" fmla="*/ 2609943 w 2617065"/>
                <a:gd name="connsiteY1" fmla="*/ 0 h 1299616"/>
                <a:gd name="connsiteX2" fmla="*/ 2617065 w 2617065"/>
                <a:gd name="connsiteY2" fmla="*/ 612801 h 1299616"/>
                <a:gd name="connsiteX3" fmla="*/ 1606224 w 2617065"/>
                <a:gd name="connsiteY3" fmla="*/ 640235 h 1299616"/>
                <a:gd name="connsiteX4" fmla="*/ 927564 w 2617065"/>
                <a:gd name="connsiteY4" fmla="*/ 1269912 h 1299616"/>
                <a:gd name="connsiteX5" fmla="*/ 0 w 2617065"/>
                <a:gd name="connsiteY5" fmla="*/ 1269334 h 1299616"/>
                <a:gd name="connsiteX6" fmla="*/ 0 w 2617065"/>
                <a:gd name="connsiteY6" fmla="*/ 0 h 1299616"/>
                <a:gd name="connsiteX0" fmla="*/ 0 w 2617065"/>
                <a:gd name="connsiteY0" fmla="*/ 0 h 1299499"/>
                <a:gd name="connsiteX1" fmla="*/ 2609943 w 2617065"/>
                <a:gd name="connsiteY1" fmla="*/ 0 h 1299499"/>
                <a:gd name="connsiteX2" fmla="*/ 2617065 w 2617065"/>
                <a:gd name="connsiteY2" fmla="*/ 612801 h 1299499"/>
                <a:gd name="connsiteX3" fmla="*/ 982920 w 2617065"/>
                <a:gd name="connsiteY3" fmla="*/ 635518 h 1299499"/>
                <a:gd name="connsiteX4" fmla="*/ 927564 w 2617065"/>
                <a:gd name="connsiteY4" fmla="*/ 1269912 h 1299499"/>
                <a:gd name="connsiteX5" fmla="*/ 0 w 2617065"/>
                <a:gd name="connsiteY5" fmla="*/ 1269334 h 1299499"/>
                <a:gd name="connsiteX6" fmla="*/ 0 w 2617065"/>
                <a:gd name="connsiteY6" fmla="*/ 0 h 1299499"/>
                <a:gd name="connsiteX0" fmla="*/ 0 w 2617065"/>
                <a:gd name="connsiteY0" fmla="*/ 0 h 1299499"/>
                <a:gd name="connsiteX1" fmla="*/ 2609943 w 2617065"/>
                <a:gd name="connsiteY1" fmla="*/ 0 h 1299499"/>
                <a:gd name="connsiteX2" fmla="*/ 2617065 w 2617065"/>
                <a:gd name="connsiteY2" fmla="*/ 612801 h 1299499"/>
                <a:gd name="connsiteX3" fmla="*/ 982920 w 2617065"/>
                <a:gd name="connsiteY3" fmla="*/ 635518 h 1299499"/>
                <a:gd name="connsiteX4" fmla="*/ 927564 w 2617065"/>
                <a:gd name="connsiteY4" fmla="*/ 1269912 h 1299499"/>
                <a:gd name="connsiteX5" fmla="*/ 3349 w 2617065"/>
                <a:gd name="connsiteY5" fmla="*/ 1272681 h 1299499"/>
                <a:gd name="connsiteX6" fmla="*/ 0 w 2617065"/>
                <a:gd name="connsiteY6" fmla="*/ 0 h 1299499"/>
                <a:gd name="connsiteX0" fmla="*/ 0 w 2617065"/>
                <a:gd name="connsiteY0" fmla="*/ 0 h 1306027"/>
                <a:gd name="connsiteX1" fmla="*/ 2609943 w 2617065"/>
                <a:gd name="connsiteY1" fmla="*/ 0 h 1306027"/>
                <a:gd name="connsiteX2" fmla="*/ 2617065 w 2617065"/>
                <a:gd name="connsiteY2" fmla="*/ 612801 h 1306027"/>
                <a:gd name="connsiteX3" fmla="*/ 982920 w 2617065"/>
                <a:gd name="connsiteY3" fmla="*/ 635518 h 1306027"/>
                <a:gd name="connsiteX4" fmla="*/ 994552 w 2617065"/>
                <a:gd name="connsiteY4" fmla="*/ 1276603 h 1306027"/>
                <a:gd name="connsiteX5" fmla="*/ 3349 w 2617065"/>
                <a:gd name="connsiteY5" fmla="*/ 1272681 h 1306027"/>
                <a:gd name="connsiteX6" fmla="*/ 0 w 2617065"/>
                <a:gd name="connsiteY6" fmla="*/ 0 h 1306027"/>
                <a:gd name="connsiteX0" fmla="*/ 0 w 2617065"/>
                <a:gd name="connsiteY0" fmla="*/ 0 h 1306067"/>
                <a:gd name="connsiteX1" fmla="*/ 2609943 w 2617065"/>
                <a:gd name="connsiteY1" fmla="*/ 0 h 1306067"/>
                <a:gd name="connsiteX2" fmla="*/ 2617065 w 2617065"/>
                <a:gd name="connsiteY2" fmla="*/ 612801 h 1306067"/>
                <a:gd name="connsiteX3" fmla="*/ 999668 w 2617065"/>
                <a:gd name="connsiteY3" fmla="*/ 637190 h 1306067"/>
                <a:gd name="connsiteX4" fmla="*/ 994552 w 2617065"/>
                <a:gd name="connsiteY4" fmla="*/ 1276603 h 1306067"/>
                <a:gd name="connsiteX5" fmla="*/ 3349 w 2617065"/>
                <a:gd name="connsiteY5" fmla="*/ 1272681 h 1306067"/>
                <a:gd name="connsiteX6" fmla="*/ 0 w 2617065"/>
                <a:gd name="connsiteY6" fmla="*/ 0 h 1306067"/>
                <a:gd name="connsiteX0" fmla="*/ 0 w 2612041"/>
                <a:gd name="connsiteY0" fmla="*/ 0 h 1306067"/>
                <a:gd name="connsiteX1" fmla="*/ 2609943 w 2612041"/>
                <a:gd name="connsiteY1" fmla="*/ 0 h 1306067"/>
                <a:gd name="connsiteX2" fmla="*/ 2612041 w 2612041"/>
                <a:gd name="connsiteY2" fmla="*/ 637893 h 1306067"/>
                <a:gd name="connsiteX3" fmla="*/ 999668 w 2612041"/>
                <a:gd name="connsiteY3" fmla="*/ 637190 h 1306067"/>
                <a:gd name="connsiteX4" fmla="*/ 994552 w 2612041"/>
                <a:gd name="connsiteY4" fmla="*/ 1276603 h 1306067"/>
                <a:gd name="connsiteX5" fmla="*/ 3349 w 2612041"/>
                <a:gd name="connsiteY5" fmla="*/ 1272681 h 1306067"/>
                <a:gd name="connsiteX6" fmla="*/ 0 w 2612041"/>
                <a:gd name="connsiteY6" fmla="*/ 0 h 130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12041" h="1306067">
                  <a:moveTo>
                    <a:pt x="0" y="0"/>
                  </a:moveTo>
                  <a:lnTo>
                    <a:pt x="2609943" y="0"/>
                  </a:lnTo>
                  <a:cubicBezTo>
                    <a:pt x="2611530" y="425161"/>
                    <a:pt x="2610454" y="212732"/>
                    <a:pt x="2612041" y="637893"/>
                  </a:cubicBezTo>
                  <a:lnTo>
                    <a:pt x="999668" y="637190"/>
                  </a:lnTo>
                  <a:cubicBezTo>
                    <a:pt x="999860" y="418596"/>
                    <a:pt x="994360" y="1495197"/>
                    <a:pt x="994552" y="1276603"/>
                  </a:cubicBezTo>
                  <a:lnTo>
                    <a:pt x="3349" y="1272681"/>
                  </a:lnTo>
                  <a:cubicBezTo>
                    <a:pt x="2233" y="848454"/>
                    <a:pt x="1116" y="424227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smtClean="0"/>
                <a:t>User </a:t>
              </a:r>
              <a:r>
                <a:rPr lang="de-DE" dirty="0" err="1" smtClean="0"/>
                <a:t>Application</a:t>
              </a:r>
              <a:endParaRPr lang="en-US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5475595" y="3063240"/>
            <a:ext cx="2807855" cy="2764904"/>
            <a:chOff x="5475595" y="3063240"/>
            <a:chExt cx="2807855" cy="2764904"/>
          </a:xfrm>
        </p:grpSpPr>
        <p:sp>
          <p:nvSpPr>
            <p:cNvPr id="10" name="Rechteck 9"/>
            <p:cNvSpPr/>
            <p:nvPr/>
          </p:nvSpPr>
          <p:spPr>
            <a:xfrm>
              <a:off x="5475595" y="3063240"/>
              <a:ext cx="2807855" cy="27649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smtClean="0"/>
                <a:t>Server</a:t>
              </a:r>
              <a:endParaRPr lang="en-US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5586921" y="5079999"/>
              <a:ext cx="2609943" cy="63730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Linux OS</a:t>
              </a:r>
              <a:endParaRPr lang="en-US" dirty="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5586921" y="4444134"/>
              <a:ext cx="1615874" cy="63730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Micro-ROS</a:t>
              </a:r>
              <a:br>
                <a:rPr lang="de-DE" dirty="0" smtClean="0"/>
              </a:br>
              <a:r>
                <a:rPr lang="de-DE" dirty="0" smtClean="0"/>
                <a:t>Agent</a:t>
              </a:r>
              <a:endParaRPr lang="en-US" dirty="0"/>
            </a:p>
          </p:txBody>
        </p:sp>
        <p:sp>
          <p:nvSpPr>
            <p:cNvPr id="13" name="Rechteck 6"/>
            <p:cNvSpPr/>
            <p:nvPr/>
          </p:nvSpPr>
          <p:spPr>
            <a:xfrm>
              <a:off x="5586921" y="3473041"/>
              <a:ext cx="2609943" cy="1606958"/>
            </a:xfrm>
            <a:custGeom>
              <a:avLst/>
              <a:gdLst>
                <a:gd name="connsiteX0" fmla="*/ 0 w 2609943"/>
                <a:gd name="connsiteY0" fmla="*/ 0 h 637309"/>
                <a:gd name="connsiteX1" fmla="*/ 2609943 w 2609943"/>
                <a:gd name="connsiteY1" fmla="*/ 0 h 637309"/>
                <a:gd name="connsiteX2" fmla="*/ 2609943 w 2609943"/>
                <a:gd name="connsiteY2" fmla="*/ 637309 h 637309"/>
                <a:gd name="connsiteX3" fmla="*/ 0 w 2609943"/>
                <a:gd name="connsiteY3" fmla="*/ 637309 h 637309"/>
                <a:gd name="connsiteX4" fmla="*/ 0 w 2609943"/>
                <a:gd name="connsiteY4" fmla="*/ 0 h 637309"/>
                <a:gd name="connsiteX0" fmla="*/ 0 w 2609943"/>
                <a:gd name="connsiteY0" fmla="*/ 0 h 637309"/>
                <a:gd name="connsiteX1" fmla="*/ 2609943 w 2609943"/>
                <a:gd name="connsiteY1" fmla="*/ 0 h 637309"/>
                <a:gd name="connsiteX2" fmla="*/ 2609943 w 2609943"/>
                <a:gd name="connsiteY2" fmla="*/ 637309 h 637309"/>
                <a:gd name="connsiteX3" fmla="*/ 2077693 w 2609943"/>
                <a:gd name="connsiteY3" fmla="*/ 628073 h 637309"/>
                <a:gd name="connsiteX4" fmla="*/ 0 w 2609943"/>
                <a:gd name="connsiteY4" fmla="*/ 637309 h 637309"/>
                <a:gd name="connsiteX5" fmla="*/ 0 w 2609943"/>
                <a:gd name="connsiteY5" fmla="*/ 0 h 637309"/>
                <a:gd name="connsiteX0" fmla="*/ 0 w 2609943"/>
                <a:gd name="connsiteY0" fmla="*/ 0 h 637309"/>
                <a:gd name="connsiteX1" fmla="*/ 2609943 w 2609943"/>
                <a:gd name="connsiteY1" fmla="*/ 0 h 637309"/>
                <a:gd name="connsiteX2" fmla="*/ 2609943 w 2609943"/>
                <a:gd name="connsiteY2" fmla="*/ 637309 h 637309"/>
                <a:gd name="connsiteX3" fmla="*/ 1606638 w 2609943"/>
                <a:gd name="connsiteY3" fmla="*/ 618836 h 637309"/>
                <a:gd name="connsiteX4" fmla="*/ 0 w 2609943"/>
                <a:gd name="connsiteY4" fmla="*/ 637309 h 637309"/>
                <a:gd name="connsiteX5" fmla="*/ 0 w 2609943"/>
                <a:gd name="connsiteY5" fmla="*/ 0 h 637309"/>
                <a:gd name="connsiteX0" fmla="*/ 0 w 2609943"/>
                <a:gd name="connsiteY0" fmla="*/ 0 h 637309"/>
                <a:gd name="connsiteX1" fmla="*/ 2609943 w 2609943"/>
                <a:gd name="connsiteY1" fmla="*/ 0 h 637309"/>
                <a:gd name="connsiteX2" fmla="*/ 2609943 w 2609943"/>
                <a:gd name="connsiteY2" fmla="*/ 637309 h 637309"/>
                <a:gd name="connsiteX3" fmla="*/ 1994565 w 2609943"/>
                <a:gd name="connsiteY3" fmla="*/ 628073 h 637309"/>
                <a:gd name="connsiteX4" fmla="*/ 1606638 w 2609943"/>
                <a:gd name="connsiteY4" fmla="*/ 618836 h 637309"/>
                <a:gd name="connsiteX5" fmla="*/ 0 w 2609943"/>
                <a:gd name="connsiteY5" fmla="*/ 637309 h 637309"/>
                <a:gd name="connsiteX6" fmla="*/ 0 w 2609943"/>
                <a:gd name="connsiteY6" fmla="*/ 0 h 637309"/>
                <a:gd name="connsiteX0" fmla="*/ 0 w 2609943"/>
                <a:gd name="connsiteY0" fmla="*/ 0 h 1274619"/>
                <a:gd name="connsiteX1" fmla="*/ 2609943 w 2609943"/>
                <a:gd name="connsiteY1" fmla="*/ 0 h 1274619"/>
                <a:gd name="connsiteX2" fmla="*/ 2609943 w 2609943"/>
                <a:gd name="connsiteY2" fmla="*/ 637309 h 1274619"/>
                <a:gd name="connsiteX3" fmla="*/ 1625111 w 2609943"/>
                <a:gd name="connsiteY3" fmla="*/ 1274619 h 1274619"/>
                <a:gd name="connsiteX4" fmla="*/ 1606638 w 2609943"/>
                <a:gd name="connsiteY4" fmla="*/ 618836 h 1274619"/>
                <a:gd name="connsiteX5" fmla="*/ 0 w 2609943"/>
                <a:gd name="connsiteY5" fmla="*/ 637309 h 1274619"/>
                <a:gd name="connsiteX6" fmla="*/ 0 w 2609943"/>
                <a:gd name="connsiteY6" fmla="*/ 0 h 1274619"/>
                <a:gd name="connsiteX0" fmla="*/ 0 w 2609943"/>
                <a:gd name="connsiteY0" fmla="*/ 0 h 1283854"/>
                <a:gd name="connsiteX1" fmla="*/ 2609943 w 2609943"/>
                <a:gd name="connsiteY1" fmla="*/ 0 h 1283854"/>
                <a:gd name="connsiteX2" fmla="*/ 2609943 w 2609943"/>
                <a:gd name="connsiteY2" fmla="*/ 637309 h 1283854"/>
                <a:gd name="connsiteX3" fmla="*/ 2548747 w 2609943"/>
                <a:gd name="connsiteY3" fmla="*/ 1283854 h 1283854"/>
                <a:gd name="connsiteX4" fmla="*/ 1625111 w 2609943"/>
                <a:gd name="connsiteY4" fmla="*/ 1274619 h 1283854"/>
                <a:gd name="connsiteX5" fmla="*/ 1606638 w 2609943"/>
                <a:gd name="connsiteY5" fmla="*/ 618836 h 1283854"/>
                <a:gd name="connsiteX6" fmla="*/ 0 w 2609943"/>
                <a:gd name="connsiteY6" fmla="*/ 637309 h 1283854"/>
                <a:gd name="connsiteX7" fmla="*/ 0 w 2609943"/>
                <a:gd name="connsiteY7" fmla="*/ 0 h 1283854"/>
                <a:gd name="connsiteX0" fmla="*/ 0 w 2627248"/>
                <a:gd name="connsiteY0" fmla="*/ 0 h 1277504"/>
                <a:gd name="connsiteX1" fmla="*/ 2609943 w 2627248"/>
                <a:gd name="connsiteY1" fmla="*/ 0 h 1277504"/>
                <a:gd name="connsiteX2" fmla="*/ 2609943 w 2627248"/>
                <a:gd name="connsiteY2" fmla="*/ 637309 h 1277504"/>
                <a:gd name="connsiteX3" fmla="*/ 2602722 w 2627248"/>
                <a:gd name="connsiteY3" fmla="*/ 1277504 h 1277504"/>
                <a:gd name="connsiteX4" fmla="*/ 1625111 w 2627248"/>
                <a:gd name="connsiteY4" fmla="*/ 1274619 h 1277504"/>
                <a:gd name="connsiteX5" fmla="*/ 1606638 w 2627248"/>
                <a:gd name="connsiteY5" fmla="*/ 618836 h 1277504"/>
                <a:gd name="connsiteX6" fmla="*/ 0 w 2627248"/>
                <a:gd name="connsiteY6" fmla="*/ 637309 h 1277504"/>
                <a:gd name="connsiteX7" fmla="*/ 0 w 2627248"/>
                <a:gd name="connsiteY7" fmla="*/ 0 h 1277504"/>
                <a:gd name="connsiteX0" fmla="*/ 0 w 2627248"/>
                <a:gd name="connsiteY0" fmla="*/ 0 h 1277504"/>
                <a:gd name="connsiteX1" fmla="*/ 2609943 w 2627248"/>
                <a:gd name="connsiteY1" fmla="*/ 0 h 1277504"/>
                <a:gd name="connsiteX2" fmla="*/ 2609943 w 2627248"/>
                <a:gd name="connsiteY2" fmla="*/ 637309 h 1277504"/>
                <a:gd name="connsiteX3" fmla="*/ 2602722 w 2627248"/>
                <a:gd name="connsiteY3" fmla="*/ 1277504 h 1277504"/>
                <a:gd name="connsiteX4" fmla="*/ 1625111 w 2627248"/>
                <a:gd name="connsiteY4" fmla="*/ 1274619 h 1277504"/>
                <a:gd name="connsiteX5" fmla="*/ 1625688 w 2627248"/>
                <a:gd name="connsiteY5" fmla="*/ 618836 h 1277504"/>
                <a:gd name="connsiteX6" fmla="*/ 0 w 2627248"/>
                <a:gd name="connsiteY6" fmla="*/ 637309 h 1277504"/>
                <a:gd name="connsiteX7" fmla="*/ 0 w 2627248"/>
                <a:gd name="connsiteY7" fmla="*/ 0 h 1277504"/>
                <a:gd name="connsiteX0" fmla="*/ 0 w 2627248"/>
                <a:gd name="connsiteY0" fmla="*/ 0 h 1277504"/>
                <a:gd name="connsiteX1" fmla="*/ 2609943 w 2627248"/>
                <a:gd name="connsiteY1" fmla="*/ 0 h 1277504"/>
                <a:gd name="connsiteX2" fmla="*/ 2609943 w 2627248"/>
                <a:gd name="connsiteY2" fmla="*/ 637309 h 1277504"/>
                <a:gd name="connsiteX3" fmla="*/ 2602722 w 2627248"/>
                <a:gd name="connsiteY3" fmla="*/ 1277504 h 1277504"/>
                <a:gd name="connsiteX4" fmla="*/ 1625111 w 2627248"/>
                <a:gd name="connsiteY4" fmla="*/ 1274619 h 1277504"/>
                <a:gd name="connsiteX5" fmla="*/ 1622513 w 2627248"/>
                <a:gd name="connsiteY5" fmla="*/ 615661 h 1277504"/>
                <a:gd name="connsiteX6" fmla="*/ 0 w 2627248"/>
                <a:gd name="connsiteY6" fmla="*/ 637309 h 1277504"/>
                <a:gd name="connsiteX7" fmla="*/ 0 w 2627248"/>
                <a:gd name="connsiteY7" fmla="*/ 0 h 1277504"/>
                <a:gd name="connsiteX0" fmla="*/ 0 w 2627248"/>
                <a:gd name="connsiteY0" fmla="*/ 0 h 1277504"/>
                <a:gd name="connsiteX1" fmla="*/ 2609943 w 2627248"/>
                <a:gd name="connsiteY1" fmla="*/ 0 h 1277504"/>
                <a:gd name="connsiteX2" fmla="*/ 2609943 w 2627248"/>
                <a:gd name="connsiteY2" fmla="*/ 637309 h 1277504"/>
                <a:gd name="connsiteX3" fmla="*/ 2602722 w 2627248"/>
                <a:gd name="connsiteY3" fmla="*/ 1277504 h 1277504"/>
                <a:gd name="connsiteX4" fmla="*/ 1625111 w 2627248"/>
                <a:gd name="connsiteY4" fmla="*/ 1274619 h 1277504"/>
                <a:gd name="connsiteX5" fmla="*/ 1619338 w 2627248"/>
                <a:gd name="connsiteY5" fmla="*/ 637886 h 1277504"/>
                <a:gd name="connsiteX6" fmla="*/ 0 w 2627248"/>
                <a:gd name="connsiteY6" fmla="*/ 637309 h 1277504"/>
                <a:gd name="connsiteX7" fmla="*/ 0 w 2627248"/>
                <a:gd name="connsiteY7" fmla="*/ 0 h 1277504"/>
                <a:gd name="connsiteX0" fmla="*/ 0 w 2627248"/>
                <a:gd name="connsiteY0" fmla="*/ 0 h 1277504"/>
                <a:gd name="connsiteX1" fmla="*/ 2609943 w 2627248"/>
                <a:gd name="connsiteY1" fmla="*/ 0 h 1277504"/>
                <a:gd name="connsiteX2" fmla="*/ 2609943 w 2627248"/>
                <a:gd name="connsiteY2" fmla="*/ 637309 h 1277504"/>
                <a:gd name="connsiteX3" fmla="*/ 2602722 w 2627248"/>
                <a:gd name="connsiteY3" fmla="*/ 1277504 h 1277504"/>
                <a:gd name="connsiteX4" fmla="*/ 1625111 w 2627248"/>
                <a:gd name="connsiteY4" fmla="*/ 1274619 h 1277504"/>
                <a:gd name="connsiteX5" fmla="*/ 1619338 w 2627248"/>
                <a:gd name="connsiteY5" fmla="*/ 637886 h 1277504"/>
                <a:gd name="connsiteX6" fmla="*/ 0 w 2627248"/>
                <a:gd name="connsiteY6" fmla="*/ 637309 h 1277504"/>
                <a:gd name="connsiteX7" fmla="*/ 0 w 2627248"/>
                <a:gd name="connsiteY7" fmla="*/ 0 h 1277504"/>
                <a:gd name="connsiteX0" fmla="*/ 0 w 2609943"/>
                <a:gd name="connsiteY0" fmla="*/ 0 h 1277504"/>
                <a:gd name="connsiteX1" fmla="*/ 2609943 w 2609943"/>
                <a:gd name="connsiteY1" fmla="*/ 0 h 1277504"/>
                <a:gd name="connsiteX2" fmla="*/ 2609943 w 2609943"/>
                <a:gd name="connsiteY2" fmla="*/ 637309 h 1277504"/>
                <a:gd name="connsiteX3" fmla="*/ 2602722 w 2609943"/>
                <a:gd name="connsiteY3" fmla="*/ 1277504 h 1277504"/>
                <a:gd name="connsiteX4" fmla="*/ 1625111 w 2609943"/>
                <a:gd name="connsiteY4" fmla="*/ 1274619 h 1277504"/>
                <a:gd name="connsiteX5" fmla="*/ 1619338 w 2609943"/>
                <a:gd name="connsiteY5" fmla="*/ 637886 h 1277504"/>
                <a:gd name="connsiteX6" fmla="*/ 0 w 2609943"/>
                <a:gd name="connsiteY6" fmla="*/ 637309 h 1277504"/>
                <a:gd name="connsiteX7" fmla="*/ 0 w 2609943"/>
                <a:gd name="connsiteY7" fmla="*/ 0 h 1277504"/>
                <a:gd name="connsiteX0" fmla="*/ 0 w 2609943"/>
                <a:gd name="connsiteY0" fmla="*/ 0 h 1274619"/>
                <a:gd name="connsiteX1" fmla="*/ 2609943 w 2609943"/>
                <a:gd name="connsiteY1" fmla="*/ 0 h 1274619"/>
                <a:gd name="connsiteX2" fmla="*/ 2609943 w 2609943"/>
                <a:gd name="connsiteY2" fmla="*/ 637309 h 1274619"/>
                <a:gd name="connsiteX3" fmla="*/ 1625111 w 2609943"/>
                <a:gd name="connsiteY3" fmla="*/ 1274619 h 1274619"/>
                <a:gd name="connsiteX4" fmla="*/ 1619338 w 2609943"/>
                <a:gd name="connsiteY4" fmla="*/ 637886 h 1274619"/>
                <a:gd name="connsiteX5" fmla="*/ 0 w 2609943"/>
                <a:gd name="connsiteY5" fmla="*/ 637309 h 1274619"/>
                <a:gd name="connsiteX6" fmla="*/ 0 w 2609943"/>
                <a:gd name="connsiteY6" fmla="*/ 0 h 1274619"/>
                <a:gd name="connsiteX0" fmla="*/ 0 w 2614705"/>
                <a:gd name="connsiteY0" fmla="*/ 0 h 1369655"/>
                <a:gd name="connsiteX1" fmla="*/ 2609943 w 2614705"/>
                <a:gd name="connsiteY1" fmla="*/ 0 h 1369655"/>
                <a:gd name="connsiteX2" fmla="*/ 2614705 w 2614705"/>
                <a:gd name="connsiteY2" fmla="*/ 1275484 h 1369655"/>
                <a:gd name="connsiteX3" fmla="*/ 1625111 w 2614705"/>
                <a:gd name="connsiteY3" fmla="*/ 1274619 h 1369655"/>
                <a:gd name="connsiteX4" fmla="*/ 1619338 w 2614705"/>
                <a:gd name="connsiteY4" fmla="*/ 637886 h 1369655"/>
                <a:gd name="connsiteX5" fmla="*/ 0 w 2614705"/>
                <a:gd name="connsiteY5" fmla="*/ 637309 h 1369655"/>
                <a:gd name="connsiteX6" fmla="*/ 0 w 2614705"/>
                <a:gd name="connsiteY6" fmla="*/ 0 h 1369655"/>
                <a:gd name="connsiteX0" fmla="*/ 0 w 2614705"/>
                <a:gd name="connsiteY0" fmla="*/ 0 h 1275484"/>
                <a:gd name="connsiteX1" fmla="*/ 2609943 w 2614705"/>
                <a:gd name="connsiteY1" fmla="*/ 0 h 1275484"/>
                <a:gd name="connsiteX2" fmla="*/ 2614705 w 2614705"/>
                <a:gd name="connsiteY2" fmla="*/ 1275484 h 1275484"/>
                <a:gd name="connsiteX3" fmla="*/ 1625111 w 2614705"/>
                <a:gd name="connsiteY3" fmla="*/ 1274619 h 1275484"/>
                <a:gd name="connsiteX4" fmla="*/ 1619338 w 2614705"/>
                <a:gd name="connsiteY4" fmla="*/ 637886 h 1275484"/>
                <a:gd name="connsiteX5" fmla="*/ 0 w 2614705"/>
                <a:gd name="connsiteY5" fmla="*/ 637309 h 1275484"/>
                <a:gd name="connsiteX6" fmla="*/ 0 w 2614705"/>
                <a:gd name="connsiteY6" fmla="*/ 0 h 1275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14705" h="1275484">
                  <a:moveTo>
                    <a:pt x="0" y="0"/>
                  </a:moveTo>
                  <a:lnTo>
                    <a:pt x="2609943" y="0"/>
                  </a:lnTo>
                  <a:cubicBezTo>
                    <a:pt x="2611530" y="425161"/>
                    <a:pt x="2613118" y="850323"/>
                    <a:pt x="2614705" y="1275484"/>
                  </a:cubicBezTo>
                  <a:lnTo>
                    <a:pt x="1625111" y="1274619"/>
                  </a:lnTo>
                  <a:cubicBezTo>
                    <a:pt x="1625303" y="1056025"/>
                    <a:pt x="1619146" y="856480"/>
                    <a:pt x="1619338" y="637886"/>
                  </a:cubicBezTo>
                  <a:lnTo>
                    <a:pt x="0" y="637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smtClean="0"/>
                <a:t>User </a:t>
              </a:r>
              <a:r>
                <a:rPr lang="de-DE" dirty="0" err="1" smtClean="0"/>
                <a:t>Application</a:t>
              </a:r>
              <a:endParaRPr lang="en-US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5586921" y="3989684"/>
              <a:ext cx="1615874" cy="45300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ROS 2</a:t>
              </a:r>
              <a:endParaRPr lang="en-US" dirty="0"/>
            </a:p>
          </p:txBody>
        </p:sp>
      </p:grpSp>
      <p:sp>
        <p:nvSpPr>
          <p:cNvPr id="16" name="Pfeil nach links und rechts 15"/>
          <p:cNvSpPr/>
          <p:nvPr/>
        </p:nvSpPr>
        <p:spPr>
          <a:xfrm>
            <a:off x="4048647" y="4554119"/>
            <a:ext cx="1538274" cy="486081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XRCE DDS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Gerade Verbindung mit Pfeil 17"/>
          <p:cNvCxnSpPr>
            <a:stCxn id="19" idx="2"/>
            <a:endCxn id="4" idx="0"/>
          </p:cNvCxnSpPr>
          <p:nvPr/>
        </p:nvCxnSpPr>
        <p:spPr>
          <a:xfrm>
            <a:off x="2691962" y="2636541"/>
            <a:ext cx="42002" cy="426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1282377" y="1990210"/>
            <a:ext cx="281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Cross-</a:t>
            </a:r>
            <a:r>
              <a:rPr lang="de-DE" dirty="0" err="1" smtClean="0"/>
              <a:t>compiled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flashed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in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entirety</a:t>
            </a:r>
            <a:endParaRPr lang="en-US" dirty="0"/>
          </a:p>
        </p:txBody>
      </p:sp>
      <p:cxnSp>
        <p:nvCxnSpPr>
          <p:cNvPr id="22" name="Gerade Verbindung mit Pfeil 21"/>
          <p:cNvCxnSpPr>
            <a:stCxn id="25" idx="2"/>
          </p:cNvCxnSpPr>
          <p:nvPr/>
        </p:nvCxnSpPr>
        <p:spPr>
          <a:xfrm flipH="1">
            <a:off x="6394858" y="2359542"/>
            <a:ext cx="497034" cy="10730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5790148" y="1990210"/>
            <a:ext cx="2203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Compiled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host</a:t>
            </a:r>
            <a:endParaRPr lang="en-US" dirty="0"/>
          </a:p>
        </p:txBody>
      </p:sp>
      <p:sp>
        <p:nvSpPr>
          <p:cNvPr id="27" name="Rechteck 26"/>
          <p:cNvSpPr/>
          <p:nvPr/>
        </p:nvSpPr>
        <p:spPr>
          <a:xfrm>
            <a:off x="5586921" y="3471597"/>
            <a:ext cx="2609943" cy="1606958"/>
          </a:xfrm>
          <a:prstGeom prst="rect">
            <a:avLst/>
          </a:prstGeom>
          <a:solidFill>
            <a:srgbClr val="F2F2F2">
              <a:alpha val="3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8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Luetkebohle Ingo (CR/AEX3)</dc:creator>
  <cp:lastModifiedBy>Luetkebohle Ingo (CR/AEX3)</cp:lastModifiedBy>
  <cp:revision>6</cp:revision>
  <dcterms:created xsi:type="dcterms:W3CDTF">2019-08-05T09:47:27Z</dcterms:created>
  <dcterms:modified xsi:type="dcterms:W3CDTF">2019-08-05T12:26:46Z</dcterms:modified>
</cp:coreProperties>
</file>