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842" r:id="rId4"/>
  </p:sldMasterIdLst>
  <p:notesMasterIdLst>
    <p:notesMasterId r:id="rId7"/>
  </p:notesMasterIdLst>
  <p:sldIdLst>
    <p:sldId id="369" r:id="rId5"/>
    <p:sldId id="370" r:id="rId6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007C"/>
    <a:srgbClr val="17A2B8"/>
    <a:srgbClr val="5E3196"/>
    <a:srgbClr val="D53343"/>
    <a:srgbClr val="F7BB07"/>
    <a:srgbClr val="27A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6232" autoAdjust="0"/>
  </p:normalViewPr>
  <p:slideViewPr>
    <p:cSldViewPr snapToGrid="0">
      <p:cViewPr varScale="1">
        <p:scale>
          <a:sx n="88" d="100"/>
          <a:sy n="88" d="100"/>
        </p:scale>
        <p:origin x="33" y="33"/>
      </p:cViewPr>
      <p:guideLst/>
    </p:cSldViewPr>
  </p:slideViewPr>
  <p:outlineViewPr>
    <p:cViewPr>
      <p:scale>
        <a:sx n="33" d="100"/>
        <a:sy n="33" d="100"/>
      </p:scale>
      <p:origin x="0" y="-3261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70F603-764F-4F41-A349-21F5EAE663B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9438C22-4C48-4A3E-9623-4A83E004E3B5}">
      <dgm:prSet phldrT="[Text]" custT="1"/>
      <dgm:spPr>
        <a:solidFill>
          <a:srgbClr val="17A2B8"/>
        </a:solidFill>
      </dgm:spPr>
      <dgm:t>
        <a:bodyPr/>
        <a:lstStyle/>
        <a:p>
          <a:r>
            <a:rPr lang="en-US" sz="800" dirty="0">
              <a:latin typeface="Gotham Bold" pitchFamily="50" charset="0"/>
            </a:rPr>
            <a:t>Organizational Context</a:t>
          </a:r>
        </a:p>
      </dgm:t>
    </dgm:pt>
    <dgm:pt modelId="{9D604753-49DD-4CE6-9CA1-151AEFABBAF2}" type="parTrans" cxnId="{284A2DA2-D4DC-4CE5-8303-ADA72C0E1300}">
      <dgm:prSet/>
      <dgm:spPr/>
      <dgm:t>
        <a:bodyPr/>
        <a:lstStyle/>
        <a:p>
          <a:endParaRPr lang="en-US" sz="800">
            <a:latin typeface="Gotham Bold" pitchFamily="50" charset="0"/>
          </a:endParaRPr>
        </a:p>
      </dgm:t>
    </dgm:pt>
    <dgm:pt modelId="{AFEDAFF3-9CFE-4D83-86EF-15CD9165001C}" type="sibTrans" cxnId="{284A2DA2-D4DC-4CE5-8303-ADA72C0E1300}">
      <dgm:prSet/>
      <dgm:spPr/>
      <dgm:t>
        <a:bodyPr/>
        <a:lstStyle/>
        <a:p>
          <a:endParaRPr lang="en-US" sz="800">
            <a:latin typeface="Gotham Bold" pitchFamily="50" charset="0"/>
          </a:endParaRPr>
        </a:p>
      </dgm:t>
    </dgm:pt>
    <dgm:pt modelId="{2A2F2840-E3AF-4207-82AB-FE001AB7BFDD}">
      <dgm:prSet phldrT="[Text]" custT="1"/>
      <dgm:spPr>
        <a:solidFill>
          <a:srgbClr val="7C007C"/>
        </a:solidFill>
      </dgm:spPr>
      <dgm:t>
        <a:bodyPr/>
        <a:lstStyle/>
        <a:p>
          <a:r>
            <a:rPr lang="en-US" sz="800" dirty="0">
              <a:latin typeface="Gotham Bold" pitchFamily="50" charset="0"/>
            </a:rPr>
            <a:t>Building Components</a:t>
          </a:r>
        </a:p>
      </dgm:t>
    </dgm:pt>
    <dgm:pt modelId="{0EB3105D-8C40-48FC-ABB7-34CFB09E4494}" type="parTrans" cxnId="{873DABC4-52B3-4DD4-99CF-D018634A7011}">
      <dgm:prSet/>
      <dgm:spPr/>
      <dgm:t>
        <a:bodyPr/>
        <a:lstStyle/>
        <a:p>
          <a:endParaRPr lang="en-US" sz="800">
            <a:latin typeface="Gotham Bold" pitchFamily="50" charset="0"/>
          </a:endParaRPr>
        </a:p>
      </dgm:t>
    </dgm:pt>
    <dgm:pt modelId="{24A34058-6F30-458A-9351-3C0E39874116}" type="sibTrans" cxnId="{873DABC4-52B3-4DD4-99CF-D018634A7011}">
      <dgm:prSet/>
      <dgm:spPr/>
      <dgm:t>
        <a:bodyPr/>
        <a:lstStyle/>
        <a:p>
          <a:endParaRPr lang="en-US" sz="800">
            <a:latin typeface="Gotham Bold" pitchFamily="50" charset="0"/>
          </a:endParaRPr>
        </a:p>
      </dgm:t>
    </dgm:pt>
    <dgm:pt modelId="{2A970F5B-45F0-4218-BA52-9DC471E47D0C}">
      <dgm:prSet phldrT="[Text]" custT="1"/>
      <dgm:spPr>
        <a:solidFill>
          <a:srgbClr val="7C007C"/>
        </a:solidFill>
      </dgm:spPr>
      <dgm:t>
        <a:bodyPr/>
        <a:lstStyle/>
        <a:p>
          <a:r>
            <a:rPr lang="en-US" sz="800" dirty="0">
              <a:latin typeface="Gotham Bold" pitchFamily="50" charset="0"/>
            </a:rPr>
            <a:t>PS - Problem Statement </a:t>
          </a:r>
        </a:p>
      </dgm:t>
    </dgm:pt>
    <dgm:pt modelId="{8FAA922E-AF26-4DAF-A68D-973E87935278}" type="parTrans" cxnId="{2E5279A6-38F9-4DA2-9C93-A4B7A6E7A7BA}">
      <dgm:prSet/>
      <dgm:spPr/>
      <dgm:t>
        <a:bodyPr/>
        <a:lstStyle/>
        <a:p>
          <a:endParaRPr lang="en-US" sz="800">
            <a:latin typeface="Gotham Bold" pitchFamily="50" charset="0"/>
          </a:endParaRPr>
        </a:p>
      </dgm:t>
    </dgm:pt>
    <dgm:pt modelId="{B2FC5471-7D8B-4E14-870A-7C0BC184D56F}" type="sibTrans" cxnId="{2E5279A6-38F9-4DA2-9C93-A4B7A6E7A7BA}">
      <dgm:prSet/>
      <dgm:spPr/>
      <dgm:t>
        <a:bodyPr/>
        <a:lstStyle/>
        <a:p>
          <a:endParaRPr lang="en-US" sz="800">
            <a:latin typeface="Gotham Bold" pitchFamily="50" charset="0"/>
          </a:endParaRPr>
        </a:p>
      </dgm:t>
    </dgm:pt>
    <dgm:pt modelId="{A469E0D4-E578-46A4-8B3D-452A62367B44}" type="pres">
      <dgm:prSet presAssocID="{2370F603-764F-4F41-A349-21F5EAE663B6}" presName="Name0" presStyleCnt="0">
        <dgm:presLayoutVars>
          <dgm:dir/>
          <dgm:resizeHandles val="exact"/>
        </dgm:presLayoutVars>
      </dgm:prSet>
      <dgm:spPr/>
    </dgm:pt>
    <dgm:pt modelId="{57F3C48C-1C1F-4F9F-8189-19FDDD01F5D7}" type="pres">
      <dgm:prSet presAssocID="{D9438C22-4C48-4A3E-9623-4A83E004E3B5}" presName="parTxOnly" presStyleLbl="node1" presStyleIdx="0" presStyleCnt="3">
        <dgm:presLayoutVars>
          <dgm:bulletEnabled val="1"/>
        </dgm:presLayoutVars>
      </dgm:prSet>
      <dgm:spPr/>
    </dgm:pt>
    <dgm:pt modelId="{4BF96EF8-009A-4136-9B6E-4D454E235149}" type="pres">
      <dgm:prSet presAssocID="{AFEDAFF3-9CFE-4D83-86EF-15CD9165001C}" presName="parSpace" presStyleCnt="0"/>
      <dgm:spPr/>
    </dgm:pt>
    <dgm:pt modelId="{B81BB71B-1292-4263-B1A0-C16479D06F09}" type="pres">
      <dgm:prSet presAssocID="{2A2F2840-E3AF-4207-82AB-FE001AB7BFDD}" presName="parTxOnly" presStyleLbl="node1" presStyleIdx="1" presStyleCnt="3">
        <dgm:presLayoutVars>
          <dgm:bulletEnabled val="1"/>
        </dgm:presLayoutVars>
      </dgm:prSet>
      <dgm:spPr/>
    </dgm:pt>
    <dgm:pt modelId="{A121E37E-B976-4A8C-9621-05CD5A7DE533}" type="pres">
      <dgm:prSet presAssocID="{24A34058-6F30-458A-9351-3C0E39874116}" presName="parSpace" presStyleCnt="0"/>
      <dgm:spPr/>
    </dgm:pt>
    <dgm:pt modelId="{A8C7AF64-00EA-4EBE-91FE-080CC5D5F3A7}" type="pres">
      <dgm:prSet presAssocID="{2A970F5B-45F0-4218-BA52-9DC471E47D0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5E62001E-40A2-4385-8FF4-1D29AA9CE951}" type="presOf" srcId="{2A970F5B-45F0-4218-BA52-9DC471E47D0C}" destId="{A8C7AF64-00EA-4EBE-91FE-080CC5D5F3A7}" srcOrd="0" destOrd="0" presId="urn:microsoft.com/office/officeart/2005/8/layout/hChevron3"/>
    <dgm:cxn modelId="{4C4C2D24-B2EC-4430-835F-9B8A8C7DD1EA}" type="presOf" srcId="{2A2F2840-E3AF-4207-82AB-FE001AB7BFDD}" destId="{B81BB71B-1292-4263-B1A0-C16479D06F09}" srcOrd="0" destOrd="0" presId="urn:microsoft.com/office/officeart/2005/8/layout/hChevron3"/>
    <dgm:cxn modelId="{AA339544-665C-4D06-A5A7-26AB3A309909}" type="presOf" srcId="{D9438C22-4C48-4A3E-9623-4A83E004E3B5}" destId="{57F3C48C-1C1F-4F9F-8189-19FDDD01F5D7}" srcOrd="0" destOrd="0" presId="urn:microsoft.com/office/officeart/2005/8/layout/hChevron3"/>
    <dgm:cxn modelId="{284A2DA2-D4DC-4CE5-8303-ADA72C0E1300}" srcId="{2370F603-764F-4F41-A349-21F5EAE663B6}" destId="{D9438C22-4C48-4A3E-9623-4A83E004E3B5}" srcOrd="0" destOrd="0" parTransId="{9D604753-49DD-4CE6-9CA1-151AEFABBAF2}" sibTransId="{AFEDAFF3-9CFE-4D83-86EF-15CD9165001C}"/>
    <dgm:cxn modelId="{2E5279A6-38F9-4DA2-9C93-A4B7A6E7A7BA}" srcId="{2370F603-764F-4F41-A349-21F5EAE663B6}" destId="{2A970F5B-45F0-4218-BA52-9DC471E47D0C}" srcOrd="2" destOrd="0" parTransId="{8FAA922E-AF26-4DAF-A68D-973E87935278}" sibTransId="{B2FC5471-7D8B-4E14-870A-7C0BC184D56F}"/>
    <dgm:cxn modelId="{873DABC4-52B3-4DD4-99CF-D018634A7011}" srcId="{2370F603-764F-4F41-A349-21F5EAE663B6}" destId="{2A2F2840-E3AF-4207-82AB-FE001AB7BFDD}" srcOrd="1" destOrd="0" parTransId="{0EB3105D-8C40-48FC-ABB7-34CFB09E4494}" sibTransId="{24A34058-6F30-458A-9351-3C0E39874116}"/>
    <dgm:cxn modelId="{6D821BE9-FC1E-4619-BFE1-0FB86637AEF2}" type="presOf" srcId="{2370F603-764F-4F41-A349-21F5EAE663B6}" destId="{A469E0D4-E578-46A4-8B3D-452A62367B44}" srcOrd="0" destOrd="0" presId="urn:microsoft.com/office/officeart/2005/8/layout/hChevron3"/>
    <dgm:cxn modelId="{FDF61425-8A72-4020-8878-4D49ECCC63D9}" type="presParOf" srcId="{A469E0D4-E578-46A4-8B3D-452A62367B44}" destId="{57F3C48C-1C1F-4F9F-8189-19FDDD01F5D7}" srcOrd="0" destOrd="0" presId="urn:microsoft.com/office/officeart/2005/8/layout/hChevron3"/>
    <dgm:cxn modelId="{5950FAAE-E4EF-4B74-9D33-941B8A523C6D}" type="presParOf" srcId="{A469E0D4-E578-46A4-8B3D-452A62367B44}" destId="{4BF96EF8-009A-4136-9B6E-4D454E235149}" srcOrd="1" destOrd="0" presId="urn:microsoft.com/office/officeart/2005/8/layout/hChevron3"/>
    <dgm:cxn modelId="{102D0581-64C4-4903-84D3-D1AA0271F3E6}" type="presParOf" srcId="{A469E0D4-E578-46A4-8B3D-452A62367B44}" destId="{B81BB71B-1292-4263-B1A0-C16479D06F09}" srcOrd="2" destOrd="0" presId="urn:microsoft.com/office/officeart/2005/8/layout/hChevron3"/>
    <dgm:cxn modelId="{97EE6A33-81B5-4E97-A3E3-A381B2333F14}" type="presParOf" srcId="{A469E0D4-E578-46A4-8B3D-452A62367B44}" destId="{A121E37E-B976-4A8C-9621-05CD5A7DE533}" srcOrd="3" destOrd="0" presId="urn:microsoft.com/office/officeart/2005/8/layout/hChevron3"/>
    <dgm:cxn modelId="{C878AE40-C60B-45BF-A6FE-1BF47A4804CA}" type="presParOf" srcId="{A469E0D4-E578-46A4-8B3D-452A62367B44}" destId="{A8C7AF64-00EA-4EBE-91FE-080CC5D5F3A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70F603-764F-4F41-A349-21F5EAE663B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9438C22-4C48-4A3E-9623-4A83E004E3B5}">
      <dgm:prSet phldrT="[Text]" custT="1"/>
      <dgm:spPr>
        <a:solidFill>
          <a:srgbClr val="17A2B8"/>
        </a:solidFill>
      </dgm:spPr>
      <dgm:t>
        <a:bodyPr/>
        <a:lstStyle/>
        <a:p>
          <a:r>
            <a:rPr lang="en-US" sz="800" dirty="0">
              <a:latin typeface="Gotham Bold" pitchFamily="50" charset="0"/>
            </a:rPr>
            <a:t>Organizational Context</a:t>
          </a:r>
        </a:p>
      </dgm:t>
    </dgm:pt>
    <dgm:pt modelId="{9D604753-49DD-4CE6-9CA1-151AEFABBAF2}" type="parTrans" cxnId="{284A2DA2-D4DC-4CE5-8303-ADA72C0E1300}">
      <dgm:prSet/>
      <dgm:spPr/>
      <dgm:t>
        <a:bodyPr/>
        <a:lstStyle/>
        <a:p>
          <a:endParaRPr lang="en-US" sz="800">
            <a:latin typeface="Gotham Bold" pitchFamily="50" charset="0"/>
          </a:endParaRPr>
        </a:p>
      </dgm:t>
    </dgm:pt>
    <dgm:pt modelId="{AFEDAFF3-9CFE-4D83-86EF-15CD9165001C}" type="sibTrans" cxnId="{284A2DA2-D4DC-4CE5-8303-ADA72C0E1300}">
      <dgm:prSet/>
      <dgm:spPr/>
      <dgm:t>
        <a:bodyPr/>
        <a:lstStyle/>
        <a:p>
          <a:endParaRPr lang="en-US" sz="800">
            <a:latin typeface="Gotham Bold" pitchFamily="50" charset="0"/>
          </a:endParaRPr>
        </a:p>
      </dgm:t>
    </dgm:pt>
    <dgm:pt modelId="{2A2F2840-E3AF-4207-82AB-FE001AB7BFDD}">
      <dgm:prSet phldrT="[Text]" custT="1"/>
      <dgm:spPr>
        <a:solidFill>
          <a:srgbClr val="7C007C"/>
        </a:solidFill>
      </dgm:spPr>
      <dgm:t>
        <a:bodyPr/>
        <a:lstStyle/>
        <a:p>
          <a:r>
            <a:rPr lang="en-US" sz="800" dirty="0">
              <a:latin typeface="Gotham Bold" pitchFamily="50" charset="0"/>
            </a:rPr>
            <a:t>Building Components</a:t>
          </a:r>
        </a:p>
      </dgm:t>
    </dgm:pt>
    <dgm:pt modelId="{0EB3105D-8C40-48FC-ABB7-34CFB09E4494}" type="parTrans" cxnId="{873DABC4-52B3-4DD4-99CF-D018634A7011}">
      <dgm:prSet/>
      <dgm:spPr/>
      <dgm:t>
        <a:bodyPr/>
        <a:lstStyle/>
        <a:p>
          <a:endParaRPr lang="en-US" sz="800">
            <a:latin typeface="Gotham Bold" pitchFamily="50" charset="0"/>
          </a:endParaRPr>
        </a:p>
      </dgm:t>
    </dgm:pt>
    <dgm:pt modelId="{24A34058-6F30-458A-9351-3C0E39874116}" type="sibTrans" cxnId="{873DABC4-52B3-4DD4-99CF-D018634A7011}">
      <dgm:prSet/>
      <dgm:spPr/>
      <dgm:t>
        <a:bodyPr/>
        <a:lstStyle/>
        <a:p>
          <a:endParaRPr lang="en-US" sz="800">
            <a:latin typeface="Gotham Bold" pitchFamily="50" charset="0"/>
          </a:endParaRPr>
        </a:p>
      </dgm:t>
    </dgm:pt>
    <dgm:pt modelId="{2A970F5B-45F0-4218-BA52-9DC471E47D0C}">
      <dgm:prSet phldrT="[Text]" custT="1"/>
      <dgm:spPr>
        <a:solidFill>
          <a:srgbClr val="7C007C"/>
        </a:solidFill>
      </dgm:spPr>
      <dgm:t>
        <a:bodyPr/>
        <a:lstStyle/>
        <a:p>
          <a:r>
            <a:rPr lang="en-US" sz="800" dirty="0">
              <a:latin typeface="Gotham Bold" pitchFamily="50" charset="0"/>
            </a:rPr>
            <a:t>PS - Problem Statement </a:t>
          </a:r>
        </a:p>
      </dgm:t>
    </dgm:pt>
    <dgm:pt modelId="{8FAA922E-AF26-4DAF-A68D-973E87935278}" type="parTrans" cxnId="{2E5279A6-38F9-4DA2-9C93-A4B7A6E7A7BA}">
      <dgm:prSet/>
      <dgm:spPr/>
      <dgm:t>
        <a:bodyPr/>
        <a:lstStyle/>
        <a:p>
          <a:endParaRPr lang="en-US" sz="800">
            <a:latin typeface="Gotham Bold" pitchFamily="50" charset="0"/>
          </a:endParaRPr>
        </a:p>
      </dgm:t>
    </dgm:pt>
    <dgm:pt modelId="{B2FC5471-7D8B-4E14-870A-7C0BC184D56F}" type="sibTrans" cxnId="{2E5279A6-38F9-4DA2-9C93-A4B7A6E7A7BA}">
      <dgm:prSet/>
      <dgm:spPr/>
      <dgm:t>
        <a:bodyPr/>
        <a:lstStyle/>
        <a:p>
          <a:endParaRPr lang="en-US" sz="800">
            <a:latin typeface="Gotham Bold" pitchFamily="50" charset="0"/>
          </a:endParaRPr>
        </a:p>
      </dgm:t>
    </dgm:pt>
    <dgm:pt modelId="{A469E0D4-E578-46A4-8B3D-452A62367B44}" type="pres">
      <dgm:prSet presAssocID="{2370F603-764F-4F41-A349-21F5EAE663B6}" presName="Name0" presStyleCnt="0">
        <dgm:presLayoutVars>
          <dgm:dir/>
          <dgm:resizeHandles val="exact"/>
        </dgm:presLayoutVars>
      </dgm:prSet>
      <dgm:spPr/>
    </dgm:pt>
    <dgm:pt modelId="{57F3C48C-1C1F-4F9F-8189-19FDDD01F5D7}" type="pres">
      <dgm:prSet presAssocID="{D9438C22-4C48-4A3E-9623-4A83E004E3B5}" presName="parTxOnly" presStyleLbl="node1" presStyleIdx="0" presStyleCnt="3">
        <dgm:presLayoutVars>
          <dgm:bulletEnabled val="1"/>
        </dgm:presLayoutVars>
      </dgm:prSet>
      <dgm:spPr/>
    </dgm:pt>
    <dgm:pt modelId="{4BF96EF8-009A-4136-9B6E-4D454E235149}" type="pres">
      <dgm:prSet presAssocID="{AFEDAFF3-9CFE-4D83-86EF-15CD9165001C}" presName="parSpace" presStyleCnt="0"/>
      <dgm:spPr/>
    </dgm:pt>
    <dgm:pt modelId="{B81BB71B-1292-4263-B1A0-C16479D06F09}" type="pres">
      <dgm:prSet presAssocID="{2A2F2840-E3AF-4207-82AB-FE001AB7BFDD}" presName="parTxOnly" presStyleLbl="node1" presStyleIdx="1" presStyleCnt="3">
        <dgm:presLayoutVars>
          <dgm:bulletEnabled val="1"/>
        </dgm:presLayoutVars>
      </dgm:prSet>
      <dgm:spPr/>
    </dgm:pt>
    <dgm:pt modelId="{A121E37E-B976-4A8C-9621-05CD5A7DE533}" type="pres">
      <dgm:prSet presAssocID="{24A34058-6F30-458A-9351-3C0E39874116}" presName="parSpace" presStyleCnt="0"/>
      <dgm:spPr/>
    </dgm:pt>
    <dgm:pt modelId="{A8C7AF64-00EA-4EBE-91FE-080CC5D5F3A7}" type="pres">
      <dgm:prSet presAssocID="{2A970F5B-45F0-4218-BA52-9DC471E47D0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5E62001E-40A2-4385-8FF4-1D29AA9CE951}" type="presOf" srcId="{2A970F5B-45F0-4218-BA52-9DC471E47D0C}" destId="{A8C7AF64-00EA-4EBE-91FE-080CC5D5F3A7}" srcOrd="0" destOrd="0" presId="urn:microsoft.com/office/officeart/2005/8/layout/hChevron3"/>
    <dgm:cxn modelId="{4C4C2D24-B2EC-4430-835F-9B8A8C7DD1EA}" type="presOf" srcId="{2A2F2840-E3AF-4207-82AB-FE001AB7BFDD}" destId="{B81BB71B-1292-4263-B1A0-C16479D06F09}" srcOrd="0" destOrd="0" presId="urn:microsoft.com/office/officeart/2005/8/layout/hChevron3"/>
    <dgm:cxn modelId="{AA339544-665C-4D06-A5A7-26AB3A309909}" type="presOf" srcId="{D9438C22-4C48-4A3E-9623-4A83E004E3B5}" destId="{57F3C48C-1C1F-4F9F-8189-19FDDD01F5D7}" srcOrd="0" destOrd="0" presId="urn:microsoft.com/office/officeart/2005/8/layout/hChevron3"/>
    <dgm:cxn modelId="{284A2DA2-D4DC-4CE5-8303-ADA72C0E1300}" srcId="{2370F603-764F-4F41-A349-21F5EAE663B6}" destId="{D9438C22-4C48-4A3E-9623-4A83E004E3B5}" srcOrd="0" destOrd="0" parTransId="{9D604753-49DD-4CE6-9CA1-151AEFABBAF2}" sibTransId="{AFEDAFF3-9CFE-4D83-86EF-15CD9165001C}"/>
    <dgm:cxn modelId="{2E5279A6-38F9-4DA2-9C93-A4B7A6E7A7BA}" srcId="{2370F603-764F-4F41-A349-21F5EAE663B6}" destId="{2A970F5B-45F0-4218-BA52-9DC471E47D0C}" srcOrd="2" destOrd="0" parTransId="{8FAA922E-AF26-4DAF-A68D-973E87935278}" sibTransId="{B2FC5471-7D8B-4E14-870A-7C0BC184D56F}"/>
    <dgm:cxn modelId="{873DABC4-52B3-4DD4-99CF-D018634A7011}" srcId="{2370F603-764F-4F41-A349-21F5EAE663B6}" destId="{2A2F2840-E3AF-4207-82AB-FE001AB7BFDD}" srcOrd="1" destOrd="0" parTransId="{0EB3105D-8C40-48FC-ABB7-34CFB09E4494}" sibTransId="{24A34058-6F30-458A-9351-3C0E39874116}"/>
    <dgm:cxn modelId="{6D821BE9-FC1E-4619-BFE1-0FB86637AEF2}" type="presOf" srcId="{2370F603-764F-4F41-A349-21F5EAE663B6}" destId="{A469E0D4-E578-46A4-8B3D-452A62367B44}" srcOrd="0" destOrd="0" presId="urn:microsoft.com/office/officeart/2005/8/layout/hChevron3"/>
    <dgm:cxn modelId="{FDF61425-8A72-4020-8878-4D49ECCC63D9}" type="presParOf" srcId="{A469E0D4-E578-46A4-8B3D-452A62367B44}" destId="{57F3C48C-1C1F-4F9F-8189-19FDDD01F5D7}" srcOrd="0" destOrd="0" presId="urn:microsoft.com/office/officeart/2005/8/layout/hChevron3"/>
    <dgm:cxn modelId="{5950FAAE-E4EF-4B74-9D33-941B8A523C6D}" type="presParOf" srcId="{A469E0D4-E578-46A4-8B3D-452A62367B44}" destId="{4BF96EF8-009A-4136-9B6E-4D454E235149}" srcOrd="1" destOrd="0" presId="urn:microsoft.com/office/officeart/2005/8/layout/hChevron3"/>
    <dgm:cxn modelId="{102D0581-64C4-4903-84D3-D1AA0271F3E6}" type="presParOf" srcId="{A469E0D4-E578-46A4-8B3D-452A62367B44}" destId="{B81BB71B-1292-4263-B1A0-C16479D06F09}" srcOrd="2" destOrd="0" presId="urn:microsoft.com/office/officeart/2005/8/layout/hChevron3"/>
    <dgm:cxn modelId="{97EE6A33-81B5-4E97-A3E3-A381B2333F14}" type="presParOf" srcId="{A469E0D4-E578-46A4-8B3D-452A62367B44}" destId="{A121E37E-B976-4A8C-9621-05CD5A7DE533}" srcOrd="3" destOrd="0" presId="urn:microsoft.com/office/officeart/2005/8/layout/hChevron3"/>
    <dgm:cxn modelId="{C878AE40-C60B-45BF-A6FE-1BF47A4804CA}" type="presParOf" srcId="{A469E0D4-E578-46A4-8B3D-452A62367B44}" destId="{A8C7AF64-00EA-4EBE-91FE-080CC5D5F3A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3C48C-1C1F-4F9F-8189-19FDDD01F5D7}">
      <dsp:nvSpPr>
        <dsp:cNvPr id="0" name=""/>
        <dsp:cNvSpPr/>
      </dsp:nvSpPr>
      <dsp:spPr>
        <a:xfrm>
          <a:off x="2401" y="0"/>
          <a:ext cx="2100313" cy="310895"/>
        </a:xfrm>
        <a:prstGeom prst="homePlate">
          <a:avLst/>
        </a:prstGeom>
        <a:solidFill>
          <a:srgbClr val="17A2B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Gotham Bold" pitchFamily="50" charset="0"/>
            </a:rPr>
            <a:t>Organizational Context</a:t>
          </a:r>
        </a:p>
      </dsp:txBody>
      <dsp:txXfrm>
        <a:off x="2401" y="0"/>
        <a:ext cx="2022589" cy="310895"/>
      </dsp:txXfrm>
    </dsp:sp>
    <dsp:sp modelId="{B81BB71B-1292-4263-B1A0-C16479D06F09}">
      <dsp:nvSpPr>
        <dsp:cNvPr id="0" name=""/>
        <dsp:cNvSpPr/>
      </dsp:nvSpPr>
      <dsp:spPr>
        <a:xfrm>
          <a:off x="1682652" y="0"/>
          <a:ext cx="2100313" cy="310895"/>
        </a:xfrm>
        <a:prstGeom prst="chevron">
          <a:avLst/>
        </a:prstGeom>
        <a:solidFill>
          <a:srgbClr val="7C007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Gotham Bold" pitchFamily="50" charset="0"/>
            </a:rPr>
            <a:t>Building Components</a:t>
          </a:r>
        </a:p>
      </dsp:txBody>
      <dsp:txXfrm>
        <a:off x="1838100" y="0"/>
        <a:ext cx="1789418" cy="310895"/>
      </dsp:txXfrm>
    </dsp:sp>
    <dsp:sp modelId="{A8C7AF64-00EA-4EBE-91FE-080CC5D5F3A7}">
      <dsp:nvSpPr>
        <dsp:cNvPr id="0" name=""/>
        <dsp:cNvSpPr/>
      </dsp:nvSpPr>
      <dsp:spPr>
        <a:xfrm>
          <a:off x="3362902" y="0"/>
          <a:ext cx="2100313" cy="310895"/>
        </a:xfrm>
        <a:prstGeom prst="chevron">
          <a:avLst/>
        </a:prstGeom>
        <a:solidFill>
          <a:srgbClr val="7C007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Gotham Bold" pitchFamily="50" charset="0"/>
            </a:rPr>
            <a:t>PS - Problem Statement </a:t>
          </a:r>
        </a:p>
      </dsp:txBody>
      <dsp:txXfrm>
        <a:off x="3518350" y="0"/>
        <a:ext cx="1789418" cy="310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3C48C-1C1F-4F9F-8189-19FDDD01F5D7}">
      <dsp:nvSpPr>
        <dsp:cNvPr id="0" name=""/>
        <dsp:cNvSpPr/>
      </dsp:nvSpPr>
      <dsp:spPr>
        <a:xfrm>
          <a:off x="2401" y="0"/>
          <a:ext cx="2100313" cy="310895"/>
        </a:xfrm>
        <a:prstGeom prst="homePlate">
          <a:avLst/>
        </a:prstGeom>
        <a:solidFill>
          <a:srgbClr val="17A2B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Gotham Bold" pitchFamily="50" charset="0"/>
            </a:rPr>
            <a:t>Organizational Context</a:t>
          </a:r>
        </a:p>
      </dsp:txBody>
      <dsp:txXfrm>
        <a:off x="2401" y="0"/>
        <a:ext cx="2022589" cy="310895"/>
      </dsp:txXfrm>
    </dsp:sp>
    <dsp:sp modelId="{B81BB71B-1292-4263-B1A0-C16479D06F09}">
      <dsp:nvSpPr>
        <dsp:cNvPr id="0" name=""/>
        <dsp:cNvSpPr/>
      </dsp:nvSpPr>
      <dsp:spPr>
        <a:xfrm>
          <a:off x="1682652" y="0"/>
          <a:ext cx="2100313" cy="310895"/>
        </a:xfrm>
        <a:prstGeom prst="chevron">
          <a:avLst/>
        </a:prstGeom>
        <a:solidFill>
          <a:srgbClr val="7C007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Gotham Bold" pitchFamily="50" charset="0"/>
            </a:rPr>
            <a:t>Building Components</a:t>
          </a:r>
        </a:p>
      </dsp:txBody>
      <dsp:txXfrm>
        <a:off x="1838100" y="0"/>
        <a:ext cx="1789418" cy="310895"/>
      </dsp:txXfrm>
    </dsp:sp>
    <dsp:sp modelId="{A8C7AF64-00EA-4EBE-91FE-080CC5D5F3A7}">
      <dsp:nvSpPr>
        <dsp:cNvPr id="0" name=""/>
        <dsp:cNvSpPr/>
      </dsp:nvSpPr>
      <dsp:spPr>
        <a:xfrm>
          <a:off x="3362902" y="0"/>
          <a:ext cx="2100313" cy="310895"/>
        </a:xfrm>
        <a:prstGeom prst="chevron">
          <a:avLst/>
        </a:prstGeom>
        <a:solidFill>
          <a:srgbClr val="7C007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Gotham Bold" pitchFamily="50" charset="0"/>
            </a:rPr>
            <a:t>PS - Problem Statement </a:t>
          </a:r>
        </a:p>
      </dsp:txBody>
      <dsp:txXfrm>
        <a:off x="3518350" y="0"/>
        <a:ext cx="1789418" cy="310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7387E1B-982B-41B6-AAC4-5AB2461CECF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0CB1B8B-4F8D-4CB6-A457-791E9259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4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5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93D895-0702-4D2D-8F08-18477128F0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7659" y="452755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2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9F1FE7-2AEF-4982-86D9-6D04BCA0B3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7659" y="452755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1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DA68D7-238A-4A13-AE05-38DB7DA94A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7659" y="452755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0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AA8E35-B08B-4EF2-B8D3-B6450C7FF7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7659" y="452755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3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21817D-819E-46A9-B81C-4285175466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7659" y="452755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5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AE9556-F660-473D-9872-44E5687F6E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7659" y="452755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9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B511C0-4544-4E95-A316-4C114FD76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7659" y="452755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4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C69042-2A7E-4AFC-A742-1FAAF1DAF8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7659" y="452755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4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C24C08-9DAC-463B-AE7A-2AA45B6020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7659" y="452755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9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53BBBE-3AA1-4EA0-8E8B-5E926F41AE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7659" y="452755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6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7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hyperlink" Target="https://doulab.net/" TargetMode="External"/><Relationship Id="rId7" Type="http://schemas.openxmlformats.org/officeDocument/2006/relationships/diagramData" Target="../diagrams/data1.xml"/><Relationship Id="rId2" Type="http://schemas.openxmlformats.org/officeDocument/2006/relationships/hyperlink" Target="https://www.isgwebsite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diagramDrawing" Target="../diagrams/drawing1.xml"/><Relationship Id="rId5" Type="http://schemas.openxmlformats.org/officeDocument/2006/relationships/hyperlink" Target="https://themicrocanvas.com/" TargetMode="External"/><Relationship Id="rId10" Type="http://schemas.openxmlformats.org/officeDocument/2006/relationships/diagramColors" Target="../diagrams/colors1.xml"/><Relationship Id="rId4" Type="http://schemas.openxmlformats.org/officeDocument/2006/relationships/image" Target="../media/image1.png"/><Relationship Id="rId9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hyperlink" Target="https://themicrocanvas.com/" TargetMode="External"/><Relationship Id="rId7" Type="http://schemas.openxmlformats.org/officeDocument/2006/relationships/diagramLayout" Target="../diagrams/layou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11" Type="http://schemas.openxmlformats.org/officeDocument/2006/relationships/image" Target="../media/image3.png"/><Relationship Id="rId5" Type="http://schemas.openxmlformats.org/officeDocument/2006/relationships/hyperlink" Target="https://www.isgwebsite.com/" TargetMode="External"/><Relationship Id="rId10" Type="http://schemas.microsoft.com/office/2007/relationships/diagramDrawing" Target="../diagrams/drawing2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A209714-A65C-4372-955D-9887B4A1B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1732" y="5202238"/>
            <a:ext cx="6858000" cy="1655762"/>
          </a:xfrm>
        </p:spPr>
        <p:txBody>
          <a:bodyPr numCol="1" anchor="ctr"/>
          <a:lstStyle/>
          <a:p>
            <a:r>
              <a:rPr lang="en-US" sz="1400" dirty="0">
                <a:latin typeface="Gotham Bold" pitchFamily="50" charset="0"/>
              </a:rPr>
              <a:t>By </a:t>
            </a:r>
            <a:r>
              <a:rPr lang="en-US" sz="1400" dirty="0">
                <a:latin typeface="Gotham Bold" pitchFamily="50" charset="0"/>
                <a:hlinkClick r:id="rId2"/>
              </a:rPr>
              <a:t>Informatik LLC</a:t>
            </a:r>
            <a:endParaRPr lang="en-US" sz="1800" dirty="0">
              <a:latin typeface="Gotham Bold" pitchFamily="50" charset="0"/>
            </a:endParaRPr>
          </a:p>
          <a:p>
            <a:endParaRPr lang="en-US" dirty="0">
              <a:latin typeface="Gotham Bold" pitchFamily="50" charset="0"/>
            </a:endParaRPr>
          </a:p>
          <a:p>
            <a:r>
              <a:rPr lang="en-US" dirty="0">
                <a:latin typeface="Gotham Bold" pitchFamily="50" charset="0"/>
              </a:rPr>
              <a:t>Q2 2019</a:t>
            </a:r>
            <a:br>
              <a:rPr lang="en-US" dirty="0">
                <a:latin typeface="Gotham Bold" pitchFamily="50" charset="0"/>
              </a:rPr>
            </a:br>
            <a:r>
              <a:rPr lang="en-US" dirty="0">
                <a:solidFill>
                  <a:srgbClr val="5E3196"/>
                </a:solidFill>
                <a:latin typeface="Gotham Bold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https://doulab.net</a:t>
            </a:r>
            <a:r>
              <a:rPr lang="en-US" dirty="0">
                <a:latin typeface="Gotham Bold" pitchFamily="50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656489-D974-4FCD-90E4-70CC5B905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99" y="0"/>
            <a:ext cx="914400" cy="91440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89A8393-AD3F-4214-B568-7E54ADC640E7}"/>
              </a:ext>
            </a:extLst>
          </p:cNvPr>
          <p:cNvSpPr txBox="1">
            <a:spLocks/>
          </p:cNvSpPr>
          <p:nvPr/>
        </p:nvSpPr>
        <p:spPr>
          <a:xfrm>
            <a:off x="1215736" y="6542109"/>
            <a:ext cx="7928263" cy="25857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="0" i="0" kern="1200" baseline="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00"/>
              </a:lnSpc>
              <a:defRPr/>
            </a:pP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The </a:t>
            </a:r>
            <a:r>
              <a:rPr lang="en-US" sz="70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MicroCanvas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 Framework by Doulab is licensed under a Creative Commons Attribution-</a:t>
            </a:r>
            <a:r>
              <a:rPr lang="en-US" sz="70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NoDerivatives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 4.0 International License. Based on a work at 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  <a:hlinkClick r:id="rId5"/>
              </a:rPr>
              <a:t>https://themicrocanvas.com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. Based on work by Luis Santiago and the </a:t>
            </a:r>
            <a:r>
              <a:rPr lang="en-US" sz="70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MicroCanvas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 Community. For a copy of this license, http://creativecommons.org/licenses/by-sa/4.0/ or send a letter to Creative Commons, PO Box 1866, Mountain View, CA 94042, USA. Rev 1.1 2018-05-15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9F13E7-E825-4F0F-AD18-8E873F550D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577" y="6531876"/>
            <a:ext cx="838200" cy="295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814BC9-6ACF-4180-9511-1079B7B7E5A9}"/>
              </a:ext>
            </a:extLst>
          </p:cNvPr>
          <p:cNvSpPr/>
          <p:nvPr/>
        </p:nvSpPr>
        <p:spPr>
          <a:xfrm>
            <a:off x="5465618" y="303311"/>
            <a:ext cx="2867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Gotham Bold" pitchFamily="50" charset="0"/>
              </a:rPr>
              <a:t>The </a:t>
            </a:r>
            <a:r>
              <a:rPr lang="en-US" sz="1400" dirty="0" err="1">
                <a:latin typeface="Gotham Bold" pitchFamily="50" charset="0"/>
              </a:rPr>
              <a:t>MicroCanvas</a:t>
            </a:r>
            <a:r>
              <a:rPr lang="en-US" sz="1400" dirty="0">
                <a:latin typeface="Gotham Bold" pitchFamily="50" charset="0"/>
              </a:rPr>
              <a:t>® Framework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58DC4D-CDAC-4713-B304-EF99E8FD1D5A}"/>
              </a:ext>
            </a:extLst>
          </p:cNvPr>
          <p:cNvSpPr/>
          <p:nvPr/>
        </p:nvSpPr>
        <p:spPr>
          <a:xfrm>
            <a:off x="8018371" y="742890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Gotham Bold" pitchFamily="50" charset="0"/>
              </a:rPr>
              <a:t>By </a:t>
            </a:r>
            <a:r>
              <a:rPr lang="en-US" sz="800" dirty="0">
                <a:latin typeface="Gotham Bold" pitchFamily="50" charset="0"/>
                <a:hlinkClick r:id="rId2"/>
              </a:rPr>
              <a:t>Informatik LLC</a:t>
            </a:r>
            <a:endParaRPr lang="en-US" sz="800" dirty="0">
              <a:latin typeface="Gotham Bold" pitchFamily="50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45208CCF-D9A6-49C5-AF19-3D955700F3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5247016"/>
              </p:ext>
            </p:extLst>
          </p:nvPr>
        </p:nvGraphicFramePr>
        <p:xfrm>
          <a:off x="0" y="300192"/>
          <a:ext cx="5465618" cy="310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Subtitle 2">
            <a:extLst>
              <a:ext uri="{FF2B5EF4-FFF2-40B4-BE49-F238E27FC236}">
                <a16:creationId xmlns:a16="http://schemas.microsoft.com/office/drawing/2014/main" id="{34C0CE48-9D57-420D-9C75-BD9B9067EB9F}"/>
              </a:ext>
            </a:extLst>
          </p:cNvPr>
          <p:cNvSpPr txBox="1">
            <a:spLocks/>
          </p:cNvSpPr>
          <p:nvPr/>
        </p:nvSpPr>
        <p:spPr>
          <a:xfrm>
            <a:off x="1143000" y="2601119"/>
            <a:ext cx="6858000" cy="165576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Gotham Bold" pitchFamily="50" charset="0"/>
                <a:cs typeface="Rubik Light" panose="00000400000000000000" pitchFamily="2" charset="-79"/>
              </a:rPr>
              <a:t>Write the draft of your one line problem statement</a:t>
            </a:r>
          </a:p>
          <a:p>
            <a:endParaRPr lang="en-US" sz="2800" dirty="0">
              <a:latin typeface="Gotham Bold" pitchFamily="50" charset="0"/>
              <a:cs typeface="Rubik Light" panose="00000400000000000000" pitchFamily="2" charset="-79"/>
            </a:endParaRPr>
          </a:p>
          <a:p>
            <a:r>
              <a:rPr lang="en-US" sz="1400" i="1" dirty="0">
                <a:latin typeface="+mj-lt"/>
                <a:cs typeface="Rubik Light" panose="00000400000000000000" pitchFamily="2" charset="-79"/>
              </a:rPr>
              <a:t>A well defined problem statement identifies the negative aspects of an existing situation, while defining a boundary (time, finance, geography) around that specific situation or challenge. Example: </a:t>
            </a:r>
          </a:p>
          <a:p>
            <a:r>
              <a:rPr lang="en-US" sz="1400" b="1" i="1" dirty="0">
                <a:latin typeface="+mj-lt"/>
                <a:cs typeface="Rubik Light" panose="00000400000000000000" pitchFamily="2" charset="-79"/>
              </a:rPr>
              <a:t>The quality of easily accessible water is declining 10% every year globally.</a:t>
            </a:r>
            <a:endParaRPr lang="en-US" sz="1400" b="1" dirty="0">
              <a:latin typeface="Rubik Light" panose="00000400000000000000" pitchFamily="2" charset="-79"/>
              <a:cs typeface="Rubik Light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1424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B656489-D974-4FCD-90E4-70CC5B90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9" y="0"/>
            <a:ext cx="914400" cy="91440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89A8393-AD3F-4214-B568-7E54ADC640E7}"/>
              </a:ext>
            </a:extLst>
          </p:cNvPr>
          <p:cNvSpPr txBox="1">
            <a:spLocks/>
          </p:cNvSpPr>
          <p:nvPr/>
        </p:nvSpPr>
        <p:spPr>
          <a:xfrm>
            <a:off x="1215736" y="6542109"/>
            <a:ext cx="7928263" cy="25857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="0" i="0" kern="1200" baseline="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00"/>
              </a:lnSpc>
              <a:defRPr/>
            </a:pP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The </a:t>
            </a:r>
            <a:r>
              <a:rPr lang="en-US" sz="70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MicroCanvas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 Framework by Doulab is licensed under a Creative Commons Attribution-</a:t>
            </a:r>
            <a:r>
              <a:rPr lang="en-US" sz="70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NoDerivatives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 4.0 International License. Based on a work at 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  <a:hlinkClick r:id="rId3"/>
              </a:rPr>
              <a:t>https://themicrocanvas.com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. Based on work by Luis Santiago and the </a:t>
            </a:r>
            <a:r>
              <a:rPr lang="en-US" sz="70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MicroCanvas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 Community. For a copy of this license, http://creativecommons.org/licenses/by-sa/4.0/ or send a letter to Creative Commons, PO Box 1866, Mountain View, CA 94042, USA. Rev 1.1 2018-05-15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9F13E7-E825-4F0F-AD18-8E873F550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77" y="6531876"/>
            <a:ext cx="838200" cy="295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814BC9-6ACF-4180-9511-1079B7B7E5A9}"/>
              </a:ext>
            </a:extLst>
          </p:cNvPr>
          <p:cNvSpPr/>
          <p:nvPr/>
        </p:nvSpPr>
        <p:spPr>
          <a:xfrm>
            <a:off x="5465618" y="303311"/>
            <a:ext cx="2867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Gotham Bold" pitchFamily="50" charset="0"/>
              </a:rPr>
              <a:t>The </a:t>
            </a:r>
            <a:r>
              <a:rPr lang="en-US" sz="1400" dirty="0" err="1">
                <a:latin typeface="Gotham Bold" pitchFamily="50" charset="0"/>
              </a:rPr>
              <a:t>MicroCanvas</a:t>
            </a:r>
            <a:r>
              <a:rPr lang="en-US" sz="1400" dirty="0">
                <a:latin typeface="Gotham Bold" pitchFamily="50" charset="0"/>
              </a:rPr>
              <a:t>® Framework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F51FA-D64C-411F-BBD5-346BD5C05743}"/>
              </a:ext>
            </a:extLst>
          </p:cNvPr>
          <p:cNvSpPr/>
          <p:nvPr/>
        </p:nvSpPr>
        <p:spPr>
          <a:xfrm>
            <a:off x="0" y="804445"/>
            <a:ext cx="5173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C007C"/>
                </a:solidFill>
                <a:latin typeface="Gotham Bold" pitchFamily="50" charset="0"/>
              </a:rPr>
              <a:t>| STEP 1 – Problem Analysis by creating a problem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58DC4D-CDAC-4713-B304-EF99E8FD1D5A}"/>
              </a:ext>
            </a:extLst>
          </p:cNvPr>
          <p:cNvSpPr/>
          <p:nvPr/>
        </p:nvSpPr>
        <p:spPr>
          <a:xfrm>
            <a:off x="8018371" y="742890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Gotham Bold" pitchFamily="50" charset="0"/>
              </a:rPr>
              <a:t>By </a:t>
            </a:r>
            <a:r>
              <a:rPr lang="en-US" sz="800" dirty="0">
                <a:latin typeface="Gotham Bold" pitchFamily="50" charset="0"/>
                <a:hlinkClick r:id="rId5"/>
              </a:rPr>
              <a:t>Informatik LLC</a:t>
            </a:r>
            <a:endParaRPr lang="en-US" sz="800" dirty="0">
              <a:latin typeface="Gotham Bold" pitchFamily="50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A0DCDC0-2582-4D7E-8277-62A5316EBE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260365"/>
              </p:ext>
            </p:extLst>
          </p:nvPr>
        </p:nvGraphicFramePr>
        <p:xfrm>
          <a:off x="1" y="300192"/>
          <a:ext cx="5465618" cy="310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0375787-9174-49ED-8E4E-DF9085D5AD0A}"/>
              </a:ext>
            </a:extLst>
          </p:cNvPr>
          <p:cNvSpPr/>
          <p:nvPr/>
        </p:nvSpPr>
        <p:spPr>
          <a:xfrm>
            <a:off x="-1" y="1104923"/>
            <a:ext cx="54656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>
                <a:latin typeface="Rubik Light" panose="00000400000000000000" pitchFamily="2" charset="-79"/>
                <a:cs typeface="Rubik Light" panose="00000400000000000000" pitchFamily="2" charset="-79"/>
              </a:rPr>
              <a:t>The problem analysis identifies the negative aspects of an existing situation and establishes the “cause and effect” relationships between the identified problems.</a:t>
            </a:r>
          </a:p>
          <a:p>
            <a:endParaRPr lang="en-US" sz="1000" dirty="0">
              <a:latin typeface="Rubik Light" panose="00000400000000000000" pitchFamily="2" charset="-79"/>
              <a:cs typeface="Rubik Light" panose="00000400000000000000" pitchFamily="2" charset="-79"/>
            </a:endParaRPr>
          </a:p>
          <a:p>
            <a:pPr algn="just"/>
            <a:r>
              <a:rPr lang="en-US" altLang="en-US" sz="1000" dirty="0">
                <a:latin typeface="Rubik Light" panose="00000400000000000000" pitchFamily="2" charset="-79"/>
                <a:cs typeface="Rubik Light" panose="00000400000000000000" pitchFamily="2" charset="-79"/>
              </a:rPr>
              <a:t>Creating a problem tree should ideally be undertaken as a participatory group event.</a:t>
            </a:r>
          </a:p>
          <a:p>
            <a:pPr algn="just"/>
            <a:endParaRPr lang="en-US" altLang="en-US" sz="1000" dirty="0">
              <a:latin typeface="Rubik Light" panose="00000400000000000000" pitchFamily="2" charset="-79"/>
              <a:cs typeface="Rubik Light" panose="00000400000000000000" pitchFamily="2" charset="-79"/>
            </a:endParaRPr>
          </a:p>
          <a:p>
            <a:pPr algn="just"/>
            <a:r>
              <a:rPr lang="en-US" altLang="en-US" sz="1000" dirty="0">
                <a:latin typeface="Rubik Light" panose="00000400000000000000" pitchFamily="2" charset="-79"/>
                <a:cs typeface="Rubik Light" panose="00000400000000000000" pitchFamily="2" charset="-79"/>
              </a:rPr>
              <a:t>It is suggested to use individual pieces of paper or cards on which to write individual problem statements, which can then be sorted into cause and effect relationships on a visual display.</a:t>
            </a:r>
            <a:endParaRPr lang="en-US" sz="1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F6F193-3161-435E-B48C-EF4254D0EE34}"/>
              </a:ext>
            </a:extLst>
          </p:cNvPr>
          <p:cNvGrpSpPr>
            <a:grpSpLocks noChangeAspect="1"/>
          </p:cNvGrpSpPr>
          <p:nvPr/>
        </p:nvGrpSpPr>
        <p:grpSpPr>
          <a:xfrm>
            <a:off x="6189571" y="958333"/>
            <a:ext cx="1828800" cy="1736961"/>
            <a:chOff x="2971800" y="1635714"/>
            <a:chExt cx="3776208" cy="35865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19C6B1-93C1-4D9E-846C-9D64B0E42288}"/>
                </a:ext>
              </a:extLst>
            </p:cNvPr>
            <p:cNvSpPr/>
            <p:nvPr/>
          </p:nvSpPr>
          <p:spPr>
            <a:xfrm>
              <a:off x="2971800" y="1635715"/>
              <a:ext cx="717268" cy="39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1DD79E-E5AA-41BE-8DB6-98F33FAD4149}"/>
                </a:ext>
              </a:extLst>
            </p:cNvPr>
            <p:cNvSpPr/>
            <p:nvPr/>
          </p:nvSpPr>
          <p:spPr>
            <a:xfrm>
              <a:off x="4211079" y="1635714"/>
              <a:ext cx="717268" cy="39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02900F7-FBC3-4705-A9D3-70E3C57653E8}"/>
                </a:ext>
              </a:extLst>
            </p:cNvPr>
            <p:cNvSpPr/>
            <p:nvPr/>
          </p:nvSpPr>
          <p:spPr>
            <a:xfrm>
              <a:off x="5450358" y="1640010"/>
              <a:ext cx="717268" cy="39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6B8B91-65F7-4960-BB25-8E2BD3A17A1D}"/>
                </a:ext>
              </a:extLst>
            </p:cNvPr>
            <p:cNvSpPr/>
            <p:nvPr/>
          </p:nvSpPr>
          <p:spPr>
            <a:xfrm>
              <a:off x="3552181" y="2437428"/>
              <a:ext cx="717268" cy="39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0C8EE2-54A8-4B9F-8086-E98661AFBA4A}"/>
                </a:ext>
              </a:extLst>
            </p:cNvPr>
            <p:cNvSpPr/>
            <p:nvPr/>
          </p:nvSpPr>
          <p:spPr>
            <a:xfrm>
              <a:off x="4791460" y="2437427"/>
              <a:ext cx="717268" cy="39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7CDD1C-E205-4348-A9A4-28AF1F22A365}"/>
                </a:ext>
              </a:extLst>
            </p:cNvPr>
            <p:cNvSpPr/>
            <p:nvPr/>
          </p:nvSpPr>
          <p:spPr>
            <a:xfrm>
              <a:off x="2971800" y="3234845"/>
              <a:ext cx="3195826" cy="39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MAIN PROBLEM</a:t>
              </a: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C29625A1-C136-4BD8-8F5F-3324F84297BA}"/>
                </a:ext>
              </a:extLst>
            </p:cNvPr>
            <p:cNvCxnSpPr>
              <a:stCxn id="16" idx="0"/>
              <a:endCxn id="13" idx="2"/>
            </p:cNvCxnSpPr>
            <p:nvPr/>
          </p:nvCxnSpPr>
          <p:spPr>
            <a:xfrm rot="16200000" flipV="1">
              <a:off x="3414999" y="1941612"/>
              <a:ext cx="411252" cy="5803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FB210524-4E3A-4237-B057-625E811D1195}"/>
                </a:ext>
              </a:extLst>
            </p:cNvPr>
            <p:cNvCxnSpPr>
              <a:cxnSpLocks/>
              <a:stCxn id="17" idx="0"/>
              <a:endCxn id="14" idx="2"/>
            </p:cNvCxnSpPr>
            <p:nvPr/>
          </p:nvCxnSpPr>
          <p:spPr>
            <a:xfrm rot="16200000" flipV="1">
              <a:off x="4654278" y="1941611"/>
              <a:ext cx="411252" cy="58038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CC6BAF37-0314-45C4-8E61-A4E707A4CAC2}"/>
                </a:ext>
              </a:extLst>
            </p:cNvPr>
            <p:cNvCxnSpPr>
              <a:stCxn id="16" idx="0"/>
              <a:endCxn id="14" idx="2"/>
            </p:cNvCxnSpPr>
            <p:nvPr/>
          </p:nvCxnSpPr>
          <p:spPr>
            <a:xfrm rot="5400000" flipH="1" flipV="1">
              <a:off x="4034638" y="1902353"/>
              <a:ext cx="411252" cy="6588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B74D3C5-0173-4C39-A520-00E9E85D2792}"/>
                </a:ext>
              </a:extLst>
            </p:cNvPr>
            <p:cNvCxnSpPr>
              <a:stCxn id="17" idx="0"/>
              <a:endCxn id="15" idx="2"/>
            </p:cNvCxnSpPr>
            <p:nvPr/>
          </p:nvCxnSpPr>
          <p:spPr>
            <a:xfrm rot="5400000" flipH="1" flipV="1">
              <a:off x="5276066" y="1904501"/>
              <a:ext cx="406956" cy="6588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015D13E-B91D-4B7A-B932-C4073DDCAB52}"/>
                </a:ext>
              </a:extLst>
            </p:cNvPr>
            <p:cNvCxnSpPr>
              <a:stCxn id="18" idx="0"/>
              <a:endCxn id="16" idx="2"/>
            </p:cNvCxnSpPr>
            <p:nvPr/>
          </p:nvCxnSpPr>
          <p:spPr>
            <a:xfrm rot="16200000" flipV="1">
              <a:off x="4036787" y="2701918"/>
              <a:ext cx="406955" cy="6588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65BB0CFA-F2FC-4A0B-8173-6EDB3CAAD2DD}"/>
                </a:ext>
              </a:extLst>
            </p:cNvPr>
            <p:cNvCxnSpPr>
              <a:stCxn id="18" idx="0"/>
              <a:endCxn id="17" idx="2"/>
            </p:cNvCxnSpPr>
            <p:nvPr/>
          </p:nvCxnSpPr>
          <p:spPr>
            <a:xfrm rot="5400000" flipH="1" flipV="1">
              <a:off x="4656426" y="2741177"/>
              <a:ext cx="406956" cy="5803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6ED4502-9516-46F4-B782-F08CC19A4621}"/>
                </a:ext>
              </a:extLst>
            </p:cNvPr>
            <p:cNvSpPr/>
            <p:nvPr/>
          </p:nvSpPr>
          <p:spPr>
            <a:xfrm rot="10800000">
              <a:off x="5454932" y="4831825"/>
              <a:ext cx="717268" cy="39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089E04-6F3F-48ED-A422-45056E234FC3}"/>
                </a:ext>
              </a:extLst>
            </p:cNvPr>
            <p:cNvSpPr/>
            <p:nvPr/>
          </p:nvSpPr>
          <p:spPr>
            <a:xfrm rot="10800000">
              <a:off x="4215653" y="4831825"/>
              <a:ext cx="717268" cy="39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0CAE8F-E19B-4B36-9F1F-C56E439C359E}"/>
                </a:ext>
              </a:extLst>
            </p:cNvPr>
            <p:cNvSpPr/>
            <p:nvPr/>
          </p:nvSpPr>
          <p:spPr>
            <a:xfrm rot="10800000">
              <a:off x="2976374" y="4827529"/>
              <a:ext cx="717268" cy="39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070484-028F-419F-B226-F00AEEF61132}"/>
                </a:ext>
              </a:extLst>
            </p:cNvPr>
            <p:cNvSpPr/>
            <p:nvPr/>
          </p:nvSpPr>
          <p:spPr>
            <a:xfrm rot="10800000">
              <a:off x="4874552" y="4030111"/>
              <a:ext cx="717268" cy="39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0217F9E-6A18-4603-9EA3-AC2E6516A43A}"/>
                </a:ext>
              </a:extLst>
            </p:cNvPr>
            <p:cNvSpPr/>
            <p:nvPr/>
          </p:nvSpPr>
          <p:spPr>
            <a:xfrm rot="10800000">
              <a:off x="3635272" y="4030112"/>
              <a:ext cx="717268" cy="39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A64CE732-73EE-4230-9CFD-EB679AD4BCB0}"/>
                </a:ext>
              </a:extLst>
            </p:cNvPr>
            <p:cNvCxnSpPr>
              <a:stCxn id="28" idx="0"/>
              <a:endCxn id="25" idx="2"/>
            </p:cNvCxnSpPr>
            <p:nvPr/>
          </p:nvCxnSpPr>
          <p:spPr>
            <a:xfrm rot="5400000" flipV="1">
              <a:off x="5317749" y="4336008"/>
              <a:ext cx="411252" cy="5803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124C72EB-D74E-4C7B-9247-D83EB9F604F5}"/>
                </a:ext>
              </a:extLst>
            </p:cNvPr>
            <p:cNvCxnSpPr>
              <a:cxnSpLocks/>
              <a:stCxn id="29" idx="0"/>
              <a:endCxn id="26" idx="2"/>
            </p:cNvCxnSpPr>
            <p:nvPr/>
          </p:nvCxnSpPr>
          <p:spPr>
            <a:xfrm rot="5400000" flipV="1">
              <a:off x="4078470" y="4336009"/>
              <a:ext cx="411252" cy="58038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67892C36-C4CE-4BE0-B93A-56C70E8C4B04}"/>
                </a:ext>
              </a:extLst>
            </p:cNvPr>
            <p:cNvCxnSpPr>
              <a:stCxn id="28" idx="0"/>
              <a:endCxn id="26" idx="2"/>
            </p:cNvCxnSpPr>
            <p:nvPr/>
          </p:nvCxnSpPr>
          <p:spPr>
            <a:xfrm rot="16200000" flipH="1" flipV="1">
              <a:off x="4698110" y="4296750"/>
              <a:ext cx="411252" cy="6588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896D6ACA-37E9-4EE8-AEAD-6D877A7262C8}"/>
                </a:ext>
              </a:extLst>
            </p:cNvPr>
            <p:cNvCxnSpPr>
              <a:stCxn id="29" idx="0"/>
              <a:endCxn id="27" idx="2"/>
            </p:cNvCxnSpPr>
            <p:nvPr/>
          </p:nvCxnSpPr>
          <p:spPr>
            <a:xfrm rot="16200000" flipH="1" flipV="1">
              <a:off x="3460978" y="4294602"/>
              <a:ext cx="406956" cy="6588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7570802D-1E81-48A7-8B22-E9EE6C4D7D8D}"/>
                </a:ext>
              </a:extLst>
            </p:cNvPr>
            <p:cNvCxnSpPr>
              <a:endCxn id="28" idx="2"/>
            </p:cNvCxnSpPr>
            <p:nvPr/>
          </p:nvCxnSpPr>
          <p:spPr>
            <a:xfrm rot="5400000" flipV="1">
              <a:off x="4700258" y="3497185"/>
              <a:ext cx="406955" cy="6588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A7BEF0C7-8C96-4B26-8E1A-66FA070575A1}"/>
                </a:ext>
              </a:extLst>
            </p:cNvPr>
            <p:cNvCxnSpPr>
              <a:cxnSpLocks/>
              <a:stCxn id="18" idx="2"/>
              <a:endCxn id="29" idx="2"/>
            </p:cNvCxnSpPr>
            <p:nvPr/>
          </p:nvCxnSpPr>
          <p:spPr>
            <a:xfrm rot="5400000">
              <a:off x="4079407" y="3539805"/>
              <a:ext cx="404806" cy="5758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8D1FC44-88C7-45AD-8221-A9692E21FAA7}"/>
                </a:ext>
              </a:extLst>
            </p:cNvPr>
            <p:cNvSpPr/>
            <p:nvPr/>
          </p:nvSpPr>
          <p:spPr>
            <a:xfrm>
              <a:off x="3910814" y="2192155"/>
              <a:ext cx="1351556" cy="3390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Effects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B61BFC1-B8BE-43AE-A25D-2EB4BC2D96F3}"/>
                </a:ext>
              </a:extLst>
            </p:cNvPr>
            <p:cNvSpPr/>
            <p:nvPr/>
          </p:nvSpPr>
          <p:spPr>
            <a:xfrm>
              <a:off x="3937768" y="3784638"/>
              <a:ext cx="1351556" cy="3390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Causes</a:t>
              </a:r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4E2E03F9-32FA-4D82-9B33-7ADF9E1372A0}"/>
                </a:ext>
              </a:extLst>
            </p:cNvPr>
            <p:cNvSpPr/>
            <p:nvPr/>
          </p:nvSpPr>
          <p:spPr>
            <a:xfrm rot="16200000">
              <a:off x="4899049" y="3369032"/>
              <a:ext cx="3191815" cy="5061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4CA66EA-AF1B-4818-9479-87CEEC68CF68}"/>
              </a:ext>
            </a:extLst>
          </p:cNvPr>
          <p:cNvSpPr/>
          <p:nvPr/>
        </p:nvSpPr>
        <p:spPr>
          <a:xfrm>
            <a:off x="-1" y="2428362"/>
            <a:ext cx="53557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STEP 1.1</a:t>
            </a:r>
            <a:r>
              <a:rPr lang="en-US" sz="1000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 – </a:t>
            </a:r>
            <a:r>
              <a:rPr lang="en-US" altLang="en-US" sz="1000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Identify major existing problems, based upon available information. Openly brainstorm problems which stakeholders consider to be a priority. Write down each problem on a separated visual support (paper/cards/</a:t>
            </a:r>
            <a:r>
              <a:rPr lang="en-US" altLang="en-US" sz="1000" dirty="0" err="1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strategyzer</a:t>
            </a:r>
            <a:r>
              <a:rPr lang="en-US" altLang="en-US" sz="1000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)</a:t>
            </a:r>
          </a:p>
          <a:p>
            <a:endParaRPr lang="en-US" altLang="en-US" sz="1000" dirty="0">
              <a:solidFill>
                <a:srgbClr val="7C007C"/>
              </a:solidFill>
              <a:latin typeface="Rubik Light" panose="00000400000000000000" pitchFamily="2" charset="-79"/>
              <a:cs typeface="Rubik Light" panose="00000400000000000000" pitchFamily="2" charset="-79"/>
            </a:endParaRPr>
          </a:p>
          <a:p>
            <a:r>
              <a:rPr lang="en-US" sz="1000" b="1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STEP 1.2</a:t>
            </a:r>
            <a:r>
              <a:rPr lang="en-US" sz="1000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 – </a:t>
            </a:r>
            <a:r>
              <a:rPr lang="en-US" altLang="en-US" sz="1000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Select an individual starter, a focal problem for analysis</a:t>
            </a:r>
          </a:p>
          <a:p>
            <a:endParaRPr lang="en-US" altLang="en-US" sz="1000" dirty="0">
              <a:solidFill>
                <a:srgbClr val="7C007C"/>
              </a:solidFill>
              <a:latin typeface="Rubik Light" panose="00000400000000000000" pitchFamily="2" charset="-79"/>
              <a:cs typeface="Rubik Light" panose="00000400000000000000" pitchFamily="2" charset="-79"/>
            </a:endParaRPr>
          </a:p>
          <a:p>
            <a:r>
              <a:rPr lang="en-US" sz="1000" b="1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STEP 1.3</a:t>
            </a:r>
            <a:r>
              <a:rPr lang="en-US" sz="1000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 – </a:t>
            </a:r>
            <a:r>
              <a:rPr lang="en-US" altLang="en-US" sz="1000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Look for related problems to the starter problem: identify substantial and direct causes/effects of the focal problem</a:t>
            </a:r>
          </a:p>
          <a:p>
            <a:endParaRPr lang="en-US" altLang="en-US" sz="1000" dirty="0">
              <a:solidFill>
                <a:srgbClr val="7C007C"/>
              </a:solidFill>
              <a:latin typeface="Rubik Light" panose="00000400000000000000" pitchFamily="2" charset="-79"/>
              <a:cs typeface="Rubik Light" panose="00000400000000000000" pitchFamily="2" charset="-79"/>
            </a:endParaRPr>
          </a:p>
          <a:p>
            <a:r>
              <a:rPr lang="en-US" sz="1000" b="1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STEP 1.4</a:t>
            </a:r>
            <a:r>
              <a:rPr lang="en-US" sz="1000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 – </a:t>
            </a:r>
            <a:r>
              <a:rPr lang="en-US" altLang="en-US" sz="1000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Look for related problems to the starter problem: identify substantial and direct causes/effects of the focal problem</a:t>
            </a:r>
          </a:p>
          <a:p>
            <a:endParaRPr lang="en-US" altLang="en-US" sz="1000" dirty="0">
              <a:solidFill>
                <a:srgbClr val="7C007C"/>
              </a:solidFill>
              <a:latin typeface="Rubik Light" panose="00000400000000000000" pitchFamily="2" charset="-79"/>
              <a:cs typeface="Rubik Light" panose="00000400000000000000" pitchFamily="2" charset="-79"/>
            </a:endParaRPr>
          </a:p>
          <a:p>
            <a:r>
              <a:rPr lang="en-US" sz="1000" b="1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STEP 1.4</a:t>
            </a:r>
            <a:r>
              <a:rPr lang="en-US" sz="1000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 – </a:t>
            </a:r>
            <a:r>
              <a:rPr lang="en-US" altLang="en-US" sz="1000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Begin to construct the problem tree by establishing a hierarchy of cause and effects relationship between the problems: Problems which are directly causing the starter problem are put below / Problems which are direct effects of the starter problem are put above</a:t>
            </a:r>
          </a:p>
          <a:p>
            <a:endParaRPr lang="en-US" altLang="en-US" sz="1000" dirty="0">
              <a:solidFill>
                <a:srgbClr val="7C007C"/>
              </a:solidFill>
              <a:latin typeface="Rubik Light" panose="00000400000000000000" pitchFamily="2" charset="-79"/>
              <a:cs typeface="Rubik Light" panose="00000400000000000000" pitchFamily="2" charset="-79"/>
            </a:endParaRPr>
          </a:p>
          <a:p>
            <a:r>
              <a:rPr lang="en-US" sz="1000" b="1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STEP 1.5</a:t>
            </a:r>
            <a:r>
              <a:rPr lang="en-US" sz="1000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 – </a:t>
            </a:r>
            <a:r>
              <a:rPr lang="en-US" altLang="en-US" sz="1000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All other problems are then sorted in the same way – the guiding question being ‘What causes that?’ If there are two or more causes combining to produce an effect, place them at the same level in the diagram.</a:t>
            </a:r>
          </a:p>
          <a:p>
            <a:endParaRPr lang="en-US" altLang="en-US" sz="1000" dirty="0">
              <a:solidFill>
                <a:srgbClr val="7C007C"/>
              </a:solidFill>
              <a:latin typeface="Rubik Light" panose="00000400000000000000" pitchFamily="2" charset="-79"/>
              <a:cs typeface="Rubik Light" panose="00000400000000000000" pitchFamily="2" charset="-79"/>
            </a:endParaRPr>
          </a:p>
          <a:p>
            <a:r>
              <a:rPr lang="en-US" sz="1000" b="1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STEP 1.6</a:t>
            </a:r>
            <a:r>
              <a:rPr lang="en-US" sz="1000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 – </a:t>
            </a:r>
            <a:r>
              <a:rPr lang="en-US" altLang="en-US" sz="1000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Connect the problems with cause-effect arrows – clearly showing key links.</a:t>
            </a:r>
          </a:p>
          <a:p>
            <a:endParaRPr lang="en-US" altLang="en-US" sz="1000" dirty="0">
              <a:solidFill>
                <a:srgbClr val="7C007C"/>
              </a:solidFill>
              <a:latin typeface="Rubik Light" panose="00000400000000000000" pitchFamily="2" charset="-79"/>
              <a:cs typeface="Rubik Light" panose="00000400000000000000" pitchFamily="2" charset="-79"/>
            </a:endParaRPr>
          </a:p>
          <a:p>
            <a:r>
              <a:rPr lang="en-US" altLang="en-US" sz="1000" b="1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STEP 1.7</a:t>
            </a:r>
            <a:r>
              <a:rPr lang="en-US" altLang="en-US" sz="1000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 – Review the diagram, verify its validity and completeness and make necessary adjustment: Ask yourself/the group – ‘are there important problems that have not been mentioned yet?’ If so, include them at an appropriate place in the diagram.</a:t>
            </a:r>
          </a:p>
          <a:p>
            <a:endParaRPr lang="en-US" altLang="en-US" sz="1000" dirty="0">
              <a:solidFill>
                <a:srgbClr val="7C007C"/>
              </a:solidFill>
              <a:latin typeface="Rubik Light" panose="00000400000000000000" pitchFamily="2" charset="-79"/>
              <a:cs typeface="Rubik Light" panose="00000400000000000000" pitchFamily="2" charset="-79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BCB2FE7-B767-4A9E-99B3-4D1938D453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03770" y="2989998"/>
            <a:ext cx="3200400" cy="346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0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8EA7D3935F1A47981C27FA573070AA" ma:contentTypeVersion="11" ma:contentTypeDescription="Create a new document." ma:contentTypeScope="" ma:versionID="9abf9373803d351a5983ddf92c4b32ed">
  <xsd:schema xmlns:xsd="http://www.w3.org/2001/XMLSchema" xmlns:xs="http://www.w3.org/2001/XMLSchema" xmlns:p="http://schemas.microsoft.com/office/2006/metadata/properties" xmlns:ns3="1a1115d5-ea1f-475e-8f27-83b4976e0ff8" xmlns:ns4="91df9a94-fa74-4c5e-b23a-4d18017f6052" targetNamespace="http://schemas.microsoft.com/office/2006/metadata/properties" ma:root="true" ma:fieldsID="eef2bbf3761e248aa468519085f25733" ns3:_="" ns4:_="">
    <xsd:import namespace="1a1115d5-ea1f-475e-8f27-83b4976e0ff8"/>
    <xsd:import namespace="91df9a94-fa74-4c5e-b23a-4d18017f605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1115d5-ea1f-475e-8f27-83b4976e0ff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df9a94-fa74-4c5e-b23a-4d18017f60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D1232C-9CBC-44D1-88E5-BB12A73098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1115d5-ea1f-475e-8f27-83b4976e0ff8"/>
    <ds:schemaRef ds:uri="91df9a94-fa74-4c5e-b23a-4d18017f60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B73171-B2E9-47F6-82C3-07B5B3F794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A5C4D8-ED30-43DE-B01F-0D2F6C42DE17}">
  <ds:schemaRefs>
    <ds:schemaRef ds:uri="http://www.w3.org/XML/1998/namespace"/>
    <ds:schemaRef ds:uri="http://schemas.microsoft.com/office/2006/metadata/properties"/>
    <ds:schemaRef ds:uri="http://purl.org/dc/elements/1.1/"/>
    <ds:schemaRef ds:uri="91df9a94-fa74-4c5e-b23a-4d18017f6052"/>
    <ds:schemaRef ds:uri="1a1115d5-ea1f-475e-8f27-83b4976e0ff8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8648</TotalTime>
  <Words>594</Words>
  <Application>Microsoft Office PowerPoint</Application>
  <PresentationFormat>On-screen Show (4:3)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Gotham Bold</vt:lpstr>
      <vt:lpstr>Open Sans</vt:lpstr>
      <vt:lpstr>Rubik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Exponential Innovation Sprint Introduction</dc:title>
  <dc:creator>Luis Santiago</dc:creator>
  <cp:lastModifiedBy>Luis Santiago</cp:lastModifiedBy>
  <cp:revision>66</cp:revision>
  <dcterms:created xsi:type="dcterms:W3CDTF">2019-03-04T08:56:28Z</dcterms:created>
  <dcterms:modified xsi:type="dcterms:W3CDTF">2019-11-13T10:13:31Z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0x010100848EA7D3935F1A47981C27FA573070AA</vt:lpwstr>
  </property>
</Properties>
</file>