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C1FAC-4003-4B87-8D99-B9FFE27E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D21425-05B6-4E27-BC78-CDFEFA8DE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8E268-F9AB-4481-9CCE-C94EF37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167028-7674-479E-94A5-70682027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EFB48-696A-43A0-A333-A91EF8A4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35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13A98-E273-4238-BD75-F3084CE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DE4266-8EA6-4CF7-BA4A-73E942CE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5E3-A1C9-445E-B24F-D608ED28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0794B-B7CF-4211-98FB-65D6E0B0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811F06-E7E9-41F3-A18F-E18200A1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363CEE-673B-4DFA-B87A-0AF593695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84DD13-5A21-489F-A070-01EE55FD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CEEF3-CA6A-4213-A3B9-580F2C13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911E2-B20E-478B-86E3-D3D4FE86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4C9237-07A7-4AF2-866E-FE1F2044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132B-DC37-4C3E-9325-4C06D00E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E7213-3820-45EA-A6EF-6A29AB94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5E2BB-2C44-40BA-8113-B900E440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0E19B-F883-4D33-9049-E884C52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1FEE43-22CA-49F8-82C3-946EAC6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8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EAD3E-B3E2-4BC2-AD45-3DE987BE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AF3AF0-87CC-4F80-AF15-E7945508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2803BE-423A-408C-9E31-DDD1A69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6B2F0-8D42-46F3-8A37-55423AC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5BCF3-0612-4A54-B092-1EC723BF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DB4D1-40A7-43A8-969D-CDA3DBD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47695-7242-42E4-922D-F0C06CC9A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F7F4E0-7F7F-4C1D-B5AD-03652E47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646AC-C3D7-4577-A745-FDB5FF0F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00C22F-5E65-49B4-AB5C-76F371D1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125F58-C677-4D5B-811B-043E8307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64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A62DC-2112-497E-9548-46D913FF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A6506-C24A-4011-999D-E7EB02FA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46FFB-8A30-49D7-9BDF-571976621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3836AA-32C9-4BE5-B3EB-124894BE4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644D73-8567-45C2-A6EC-C1FA57546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80BE5A-D46E-4CB4-A8BA-BFF83D4B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5762CA-62CD-4B96-8BBE-29FADE67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303237-4036-44DD-9600-5DF85F5F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16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D57FB-B8C5-4993-BF6E-60EA3EE4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F80623-7BA5-43A7-9E56-D24F9A9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E9D48-0946-4059-9866-5223AFC1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F1CA18-D1FE-4770-AB94-ED6FA038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3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657CEB-3CAA-40D9-AA5D-8DC29BE7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BC847C-C23C-4248-B1E6-99541A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F73453-479B-4B1F-95C5-BD6510FE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4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981CD-02AD-4502-92AC-D5248CDB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96172-1DDE-49AF-BBDA-E0FDBDFE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591BF-7E23-490D-B8EB-BD047EE3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D7358-AF5A-40BE-A6E7-47ED25EF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8B743F-80A3-4681-8D10-D756E722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A5950B-3955-42CB-9C03-48F0CAC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0F6F2-6220-4F4E-A0A3-6658D8BC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3DD287-D2B0-4191-B0E4-1259F9BD5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4A8458-2C0A-47E3-939F-F7FD7A79A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2B44B-9685-4EDB-8EA0-45989B34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3987DE-225B-479D-8430-814E9E0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F4347-16F8-4BF4-A90A-CE23AC56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52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98B429-7DC8-49ED-8C9B-4FA0B437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33A271-883F-4401-A684-404B5772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944F0-A123-496D-A705-A21B9316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5D3A-1DCA-421B-84B2-61F0DA5F5B8E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814397-84A9-4F1E-8AA1-F882F33B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DC2FE-A4F8-481F-80E2-8296A8589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4903-BC38-49AC-8184-D5B395663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BB93C69-0EE0-4FAA-B80A-05AC8476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0"/>
            <a:ext cx="12192000" cy="67060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8753AC-95C2-4885-871D-0E8D4CDC2B34}"/>
              </a:ext>
            </a:extLst>
          </p:cNvPr>
          <p:cNvSpPr/>
          <p:nvPr/>
        </p:nvSpPr>
        <p:spPr>
          <a:xfrm>
            <a:off x="518353" y="960994"/>
            <a:ext cx="1671547" cy="79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C7D33-AA9C-455F-9F05-16A43999A566}"/>
              </a:ext>
            </a:extLst>
          </p:cNvPr>
          <p:cNvSpPr/>
          <p:nvPr/>
        </p:nvSpPr>
        <p:spPr>
          <a:xfrm>
            <a:off x="2652889" y="513644"/>
            <a:ext cx="1614311" cy="3725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D52AF4-0257-491D-96AC-96B08E585E76}"/>
              </a:ext>
            </a:extLst>
          </p:cNvPr>
          <p:cNvSpPr/>
          <p:nvPr/>
        </p:nvSpPr>
        <p:spPr>
          <a:xfrm>
            <a:off x="4464755" y="2190044"/>
            <a:ext cx="733777" cy="4967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EBF050-AE56-4D87-B52B-4B4615F688B3}"/>
              </a:ext>
            </a:extLst>
          </p:cNvPr>
          <p:cNvSpPr/>
          <p:nvPr/>
        </p:nvSpPr>
        <p:spPr>
          <a:xfrm>
            <a:off x="1722967" y="209550"/>
            <a:ext cx="287865" cy="120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4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E4CC8D6-0668-44AB-82CF-195AA5553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" y="788916"/>
            <a:ext cx="7865550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695925-25B8-4D31-BC9E-600AF6BD2243}"/>
              </a:ext>
            </a:extLst>
          </p:cNvPr>
          <p:cNvSpPr/>
          <p:nvPr/>
        </p:nvSpPr>
        <p:spPr>
          <a:xfrm>
            <a:off x="631890" y="1276615"/>
            <a:ext cx="1614311" cy="3725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0FFCE5-B62B-4163-B1A4-588A5D2B8269}"/>
              </a:ext>
            </a:extLst>
          </p:cNvPr>
          <p:cNvSpPr/>
          <p:nvPr/>
        </p:nvSpPr>
        <p:spPr>
          <a:xfrm>
            <a:off x="1053446" y="1702674"/>
            <a:ext cx="1012421" cy="79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8C7502-2A17-4D46-8ED8-D98777BF1C0B}"/>
              </a:ext>
            </a:extLst>
          </p:cNvPr>
          <p:cNvSpPr/>
          <p:nvPr/>
        </p:nvSpPr>
        <p:spPr>
          <a:xfrm>
            <a:off x="4567196" y="2407762"/>
            <a:ext cx="1614311" cy="15647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595371-D9DF-4896-8363-4AB706317D9B}"/>
              </a:ext>
            </a:extLst>
          </p:cNvPr>
          <p:cNvSpPr/>
          <p:nvPr/>
        </p:nvSpPr>
        <p:spPr>
          <a:xfrm>
            <a:off x="1764243" y="874183"/>
            <a:ext cx="184150" cy="120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13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BF3D33D-9C0C-4B07-B970-AABB493F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823" r="231" b="658"/>
          <a:stretch/>
        </p:blipFill>
        <p:spPr>
          <a:xfrm>
            <a:off x="45156" y="56444"/>
            <a:ext cx="12395200" cy="67620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E96E9D-977A-4839-8362-AE3552D11567}"/>
              </a:ext>
            </a:extLst>
          </p:cNvPr>
          <p:cNvSpPr/>
          <p:nvPr/>
        </p:nvSpPr>
        <p:spPr>
          <a:xfrm>
            <a:off x="1651353" y="135467"/>
            <a:ext cx="295979" cy="16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608FE2-7854-4F51-88F6-22CABE64FE7B}"/>
              </a:ext>
            </a:extLst>
          </p:cNvPr>
          <p:cNvSpPr/>
          <p:nvPr/>
        </p:nvSpPr>
        <p:spPr>
          <a:xfrm>
            <a:off x="539802" y="935030"/>
            <a:ext cx="1012421" cy="79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318B77-4412-476C-97E0-10E2BD26FA51}"/>
              </a:ext>
            </a:extLst>
          </p:cNvPr>
          <p:cNvSpPr/>
          <p:nvPr/>
        </p:nvSpPr>
        <p:spPr>
          <a:xfrm>
            <a:off x="3895508" y="398340"/>
            <a:ext cx="541026" cy="6289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8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Chase Chu</dc:creator>
  <cp:lastModifiedBy>Chase Chu</cp:lastModifiedBy>
  <cp:revision>2</cp:revision>
  <dcterms:created xsi:type="dcterms:W3CDTF">2019-05-17T04:14:27Z</dcterms:created>
  <dcterms:modified xsi:type="dcterms:W3CDTF">2019-05-17T10:19:52Z</dcterms:modified>
</cp:coreProperties>
</file>