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1219994" y="1157287"/>
            <a:ext cx="8258174" cy="5248274"/>
            <a:chOff x="1219994" y="1157287"/>
            <a:chExt cx="8258174" cy="5248274"/>
          </a:xfrm>
        </p:grpSpPr>
        <p:sp>
          <p:nvSpPr>
            <p:cNvPr id="3" name="rc3"/>
            <p:cNvSpPr/>
            <p:nvPr/>
          </p:nvSpPr>
          <p:spPr>
            <a:xfrm>
              <a:off x="1219994" y="1157287"/>
              <a:ext cx="8258174" cy="5248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19994" y="1157287"/>
              <a:ext cx="8258174" cy="5248274"/>
            </a:xfrm>
            <a:prstGeom prst="rect">
              <a:avLst/>
            </a:prstGeom>
            <a:solidFill>
              <a:srgbClr val="373D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06544" y="1718963"/>
              <a:ext cx="7502035" cy="3498761"/>
            </a:xfrm>
            <a:prstGeom prst="rect">
              <a:avLst/>
            </a:prstGeom>
            <a:solidFill>
              <a:srgbClr val="3A5E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06544" y="4771607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06544" y="3879371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06544" y="2987135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06544" y="2094900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8493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32392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16291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200190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06544" y="5217725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06544" y="4325489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06544" y="3433253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06544" y="2541018"/>
              <a:ext cx="7502035" cy="0"/>
            </a:xfrm>
            <a:custGeom>
              <a:avLst/>
              <a:pathLst>
                <a:path w="7502035" h="0">
                  <a:moveTo>
                    <a:pt x="0" y="0"/>
                  </a:moveTo>
                  <a:lnTo>
                    <a:pt x="7502035" y="0"/>
                  </a:lnTo>
                  <a:lnTo>
                    <a:pt x="75020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06544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90443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74342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58240" y="1718963"/>
              <a:ext cx="0" cy="3498761"/>
            </a:xfrm>
            <a:custGeom>
              <a:avLst/>
              <a:pathLst>
                <a:path w="0" h="3498761">
                  <a:moveTo>
                    <a:pt x="0" y="34987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906544" y="1718963"/>
              <a:ext cx="7502035" cy="2726404"/>
            </a:xfrm>
            <a:custGeom>
              <a:avLst/>
              <a:pathLst>
                <a:path w="7502035" h="2726404">
                  <a:moveTo>
                    <a:pt x="0" y="0"/>
                  </a:moveTo>
                  <a:lnTo>
                    <a:pt x="1875508" y="1239105"/>
                  </a:lnTo>
                  <a:lnTo>
                    <a:pt x="2083898" y="1196165"/>
                  </a:lnTo>
                  <a:lnTo>
                    <a:pt x="2500678" y="1696183"/>
                  </a:lnTo>
                  <a:lnTo>
                    <a:pt x="4376187" y="2724366"/>
                  </a:lnTo>
                  <a:lnTo>
                    <a:pt x="5001356" y="2340386"/>
                  </a:lnTo>
                  <a:lnTo>
                    <a:pt x="7502035" y="2592585"/>
                  </a:lnTo>
                  <a:lnTo>
                    <a:pt x="7502035" y="2596176"/>
                  </a:lnTo>
                  <a:lnTo>
                    <a:pt x="5001356" y="2341968"/>
                  </a:lnTo>
                  <a:lnTo>
                    <a:pt x="4376187" y="2726404"/>
                  </a:lnTo>
                  <a:lnTo>
                    <a:pt x="2500678" y="1709592"/>
                  </a:lnTo>
                  <a:lnTo>
                    <a:pt x="2083898" y="1208743"/>
                  </a:lnTo>
                  <a:lnTo>
                    <a:pt x="1875508" y="1250561"/>
                  </a:lnTo>
                  <a:lnTo>
                    <a:pt x="0" y="61308"/>
                  </a:lnTo>
                  <a:close/>
                </a:path>
              </a:pathLst>
            </a:custGeom>
            <a:solidFill>
              <a:srgbClr val="1E2142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906544" y="1780271"/>
              <a:ext cx="7502035" cy="3237475"/>
            </a:xfrm>
            <a:custGeom>
              <a:avLst/>
              <a:pathLst>
                <a:path w="7502035" h="3237475">
                  <a:moveTo>
                    <a:pt x="0" y="0"/>
                  </a:moveTo>
                  <a:lnTo>
                    <a:pt x="1875508" y="1189253"/>
                  </a:lnTo>
                  <a:lnTo>
                    <a:pt x="2083898" y="1147434"/>
                  </a:lnTo>
                  <a:lnTo>
                    <a:pt x="2500678" y="1648283"/>
                  </a:lnTo>
                  <a:lnTo>
                    <a:pt x="4376187" y="2665095"/>
                  </a:lnTo>
                  <a:lnTo>
                    <a:pt x="5001356" y="2280659"/>
                  </a:lnTo>
                  <a:lnTo>
                    <a:pt x="7502035" y="2534868"/>
                  </a:lnTo>
                  <a:lnTo>
                    <a:pt x="7502035" y="3146490"/>
                  </a:lnTo>
                  <a:lnTo>
                    <a:pt x="5001356" y="3133945"/>
                  </a:lnTo>
                  <a:lnTo>
                    <a:pt x="4376187" y="3237475"/>
                  </a:lnTo>
                  <a:lnTo>
                    <a:pt x="2500678" y="3122106"/>
                  </a:lnTo>
                  <a:lnTo>
                    <a:pt x="2083898" y="3082726"/>
                  </a:lnTo>
                  <a:lnTo>
                    <a:pt x="1875508" y="3100979"/>
                  </a:lnTo>
                  <a:lnTo>
                    <a:pt x="0" y="3100478"/>
                  </a:lnTo>
                  <a:close/>
                </a:path>
              </a:pathLst>
            </a:custGeom>
            <a:solidFill>
              <a:srgbClr val="3B396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906544" y="4862998"/>
              <a:ext cx="7502035" cy="322747"/>
            </a:xfrm>
            <a:custGeom>
              <a:avLst/>
              <a:pathLst>
                <a:path w="7502035" h="322747">
                  <a:moveTo>
                    <a:pt x="0" y="17752"/>
                  </a:moveTo>
                  <a:lnTo>
                    <a:pt x="1875508" y="18253"/>
                  </a:lnTo>
                  <a:lnTo>
                    <a:pt x="2083898" y="0"/>
                  </a:lnTo>
                  <a:lnTo>
                    <a:pt x="2500678" y="39380"/>
                  </a:lnTo>
                  <a:lnTo>
                    <a:pt x="4376187" y="154749"/>
                  </a:lnTo>
                  <a:lnTo>
                    <a:pt x="5001356" y="51219"/>
                  </a:lnTo>
                  <a:lnTo>
                    <a:pt x="7502035" y="63763"/>
                  </a:lnTo>
                  <a:lnTo>
                    <a:pt x="7502035" y="310785"/>
                  </a:lnTo>
                  <a:lnTo>
                    <a:pt x="5001356" y="311643"/>
                  </a:lnTo>
                  <a:lnTo>
                    <a:pt x="4376187" y="322747"/>
                  </a:lnTo>
                  <a:lnTo>
                    <a:pt x="2500678" y="306461"/>
                  </a:lnTo>
                  <a:lnTo>
                    <a:pt x="2083898" y="305522"/>
                  </a:lnTo>
                  <a:lnTo>
                    <a:pt x="1875508" y="303106"/>
                  </a:lnTo>
                  <a:lnTo>
                    <a:pt x="0" y="312949"/>
                  </a:lnTo>
                  <a:close/>
                </a:path>
              </a:pathLst>
            </a:custGeom>
            <a:solidFill>
              <a:srgbClr val="C9CCEA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906544" y="5166104"/>
              <a:ext cx="7502035" cy="51620"/>
            </a:xfrm>
            <a:custGeom>
              <a:avLst/>
              <a:pathLst>
                <a:path w="7502035" h="51620">
                  <a:moveTo>
                    <a:pt x="0" y="9843"/>
                  </a:moveTo>
                  <a:lnTo>
                    <a:pt x="1875508" y="0"/>
                  </a:lnTo>
                  <a:lnTo>
                    <a:pt x="2083898" y="2416"/>
                  </a:lnTo>
                  <a:lnTo>
                    <a:pt x="2500678" y="3354"/>
                  </a:lnTo>
                  <a:lnTo>
                    <a:pt x="4376187" y="19640"/>
                  </a:lnTo>
                  <a:lnTo>
                    <a:pt x="5001356" y="8537"/>
                  </a:lnTo>
                  <a:lnTo>
                    <a:pt x="7502035" y="7678"/>
                  </a:lnTo>
                  <a:lnTo>
                    <a:pt x="7502035" y="51620"/>
                  </a:lnTo>
                  <a:lnTo>
                    <a:pt x="5001356" y="51620"/>
                  </a:lnTo>
                  <a:lnTo>
                    <a:pt x="4376187" y="51620"/>
                  </a:lnTo>
                  <a:lnTo>
                    <a:pt x="2500678" y="51620"/>
                  </a:lnTo>
                  <a:lnTo>
                    <a:pt x="2083898" y="51620"/>
                  </a:lnTo>
                  <a:lnTo>
                    <a:pt x="1875508" y="51620"/>
                  </a:lnTo>
                  <a:lnTo>
                    <a:pt x="0" y="51620"/>
                  </a:lnTo>
                  <a:close/>
                </a:path>
              </a:pathLst>
            </a:custGeom>
            <a:solidFill>
              <a:srgbClr val="B3A2B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743341" y="5160872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573825" y="426863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89068" y="337640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1000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89068" y="2484165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1500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855934" y="5217725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55934" y="4325489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55934" y="3433253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55934" y="2541018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06544" y="5217725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990443" y="5217725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074342" y="5217725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8240" y="5217725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406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864165" y="5293864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05685" y="529386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989584" y="529386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073483" y="529378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66032" y="5470045"/>
              <a:ext cx="58305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Months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61199" y="3384913"/>
              <a:ext cx="214445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Total area in range (mg/kg)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3587776" y="5775997"/>
              <a:ext cx="4139570" cy="358634"/>
            </a:xfrm>
            <a:prstGeom prst="rect">
              <a:avLst/>
            </a:prstGeom>
            <a:solidFill>
              <a:srgbClr val="64719E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657365" y="5881582"/>
              <a:ext cx="621295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SizeRange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4341924" y="58455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981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50924" y="5854586"/>
              <a:ext cx="201456" cy="201456"/>
            </a:xfrm>
            <a:prstGeom prst="rect">
              <a:avLst/>
            </a:prstGeom>
            <a:solidFill>
              <a:srgbClr val="1E2142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39022" y="58455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981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48022" y="5854586"/>
              <a:ext cx="201456" cy="201456"/>
            </a:xfrm>
            <a:prstGeom prst="rect">
              <a:avLst/>
            </a:prstGeom>
            <a:solidFill>
              <a:srgbClr val="3B396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999688" y="58455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981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008688" y="5854586"/>
              <a:ext cx="201456" cy="201456"/>
            </a:xfrm>
            <a:prstGeom prst="rect">
              <a:avLst/>
            </a:prstGeom>
            <a:solidFill>
              <a:srgbClr val="C9CCEA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860355" y="58455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981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869355" y="5854586"/>
              <a:ext cx="201455" cy="201456"/>
            </a:xfrm>
            <a:prstGeom prst="rect">
              <a:avLst/>
            </a:prstGeom>
            <a:solidFill>
              <a:srgbClr val="B3A2B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624642" y="5911615"/>
              <a:ext cx="451116" cy="846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C8toC10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421741" y="5911615"/>
              <a:ext cx="514684" cy="846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C10toC16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282407" y="5911559"/>
              <a:ext cx="514684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C16toC34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143073" y="5911559"/>
              <a:ext cx="514684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C34toC40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06544" y="1474277"/>
              <a:ext cx="489666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Hydrocarbon reductions largely due to degradation of C10 - C16 alkanes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906544" y="1178767"/>
              <a:ext cx="256594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Biopile 7 Hydrocarbons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39022" y="6183662"/>
              <a:ext cx="2569557" cy="122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F9FEFF">
                      <a:alpha val="100000"/>
                    </a:srgbClr>
                  </a:solidFill>
                  <a:latin typeface="Chelsea Market"/>
                  <a:cs typeface="Chelsea Market"/>
                </a:rPr>
                <a:t>WildTRH data, 20191017AAMastersheet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2019-11-04T16:47:51Z</dcterms:modified>
</cp:coreProperties>
</file>