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1219994" y="1157287"/>
            <a:ext cx="8258174" cy="5248274"/>
            <a:chOff x="1219994" y="1157287"/>
            <a:chExt cx="8258174" cy="5248274"/>
          </a:xfrm>
        </p:grpSpPr>
        <p:sp>
          <p:nvSpPr>
            <p:cNvPr id="3" name="rc3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19994" y="1157287"/>
              <a:ext cx="8258174" cy="5248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52536" y="1689068"/>
              <a:ext cx="6561348" cy="4115198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52536" y="5804266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52536" y="4754830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52536" y="3705394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2536" y="2655958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2536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75133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97730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20327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852536" y="1689068"/>
              <a:ext cx="6561348" cy="3206761"/>
            </a:xfrm>
            <a:custGeom>
              <a:avLst/>
              <a:pathLst>
                <a:path w="6561348" h="3206761">
                  <a:moveTo>
                    <a:pt x="0" y="0"/>
                  </a:moveTo>
                  <a:lnTo>
                    <a:pt x="1640337" y="1457420"/>
                  </a:lnTo>
                  <a:lnTo>
                    <a:pt x="1822596" y="1406913"/>
                  </a:lnTo>
                  <a:lnTo>
                    <a:pt x="2187116" y="1995028"/>
                  </a:lnTo>
                  <a:lnTo>
                    <a:pt x="3827453" y="3204365"/>
                  </a:lnTo>
                  <a:lnTo>
                    <a:pt x="4374232" y="2752732"/>
                  </a:lnTo>
                  <a:lnTo>
                    <a:pt x="6561348" y="3049365"/>
                  </a:lnTo>
                  <a:lnTo>
                    <a:pt x="6561348" y="3053589"/>
                  </a:lnTo>
                  <a:lnTo>
                    <a:pt x="4374232" y="2754593"/>
                  </a:lnTo>
                  <a:lnTo>
                    <a:pt x="3827453" y="3206761"/>
                  </a:lnTo>
                  <a:lnTo>
                    <a:pt x="2187116" y="2010800"/>
                  </a:lnTo>
                  <a:lnTo>
                    <a:pt x="1822596" y="1421708"/>
                  </a:lnTo>
                  <a:lnTo>
                    <a:pt x="1640337" y="1470894"/>
                  </a:lnTo>
                  <a:lnTo>
                    <a:pt x="0" y="72110"/>
                  </a:lnTo>
                  <a:close/>
                </a:path>
              </a:pathLst>
            </a:custGeom>
            <a:solidFill>
              <a:srgbClr val="9B39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852536" y="1761178"/>
              <a:ext cx="6561348" cy="3807876"/>
            </a:xfrm>
            <a:custGeom>
              <a:avLst/>
              <a:pathLst>
                <a:path w="6561348" h="3807876">
                  <a:moveTo>
                    <a:pt x="0" y="0"/>
                  </a:moveTo>
                  <a:lnTo>
                    <a:pt x="1640337" y="1398784"/>
                  </a:lnTo>
                  <a:lnTo>
                    <a:pt x="1822596" y="1349597"/>
                  </a:lnTo>
                  <a:lnTo>
                    <a:pt x="2187116" y="1938689"/>
                  </a:lnTo>
                  <a:lnTo>
                    <a:pt x="3827453" y="3134651"/>
                  </a:lnTo>
                  <a:lnTo>
                    <a:pt x="4374232" y="2682482"/>
                  </a:lnTo>
                  <a:lnTo>
                    <a:pt x="6561348" y="2981479"/>
                  </a:lnTo>
                  <a:lnTo>
                    <a:pt x="6561348" y="3700861"/>
                  </a:lnTo>
                  <a:lnTo>
                    <a:pt x="4374232" y="3686106"/>
                  </a:lnTo>
                  <a:lnTo>
                    <a:pt x="3827453" y="3807876"/>
                  </a:lnTo>
                  <a:lnTo>
                    <a:pt x="2187116" y="3672181"/>
                  </a:lnTo>
                  <a:lnTo>
                    <a:pt x="1822596" y="3625863"/>
                  </a:lnTo>
                  <a:lnTo>
                    <a:pt x="1640337" y="3647332"/>
                  </a:lnTo>
                  <a:lnTo>
                    <a:pt x="0" y="3646743"/>
                  </a:lnTo>
                  <a:close/>
                </a:path>
              </a:pathLst>
            </a:custGeom>
            <a:solidFill>
              <a:srgbClr val="F79B57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852536" y="5387041"/>
              <a:ext cx="6561348" cy="379611"/>
            </a:xfrm>
            <a:custGeom>
              <a:avLst/>
              <a:pathLst>
                <a:path w="6561348" h="379611">
                  <a:moveTo>
                    <a:pt x="0" y="20880"/>
                  </a:moveTo>
                  <a:lnTo>
                    <a:pt x="1640337" y="21468"/>
                  </a:lnTo>
                  <a:lnTo>
                    <a:pt x="1822596" y="0"/>
                  </a:lnTo>
                  <a:lnTo>
                    <a:pt x="2187116" y="46318"/>
                  </a:lnTo>
                  <a:lnTo>
                    <a:pt x="3827453" y="182013"/>
                  </a:lnTo>
                  <a:lnTo>
                    <a:pt x="4374232" y="60243"/>
                  </a:lnTo>
                  <a:lnTo>
                    <a:pt x="6561348" y="74998"/>
                  </a:lnTo>
                  <a:lnTo>
                    <a:pt x="6561348" y="365541"/>
                  </a:lnTo>
                  <a:lnTo>
                    <a:pt x="4374232" y="366551"/>
                  </a:lnTo>
                  <a:lnTo>
                    <a:pt x="3827453" y="379611"/>
                  </a:lnTo>
                  <a:lnTo>
                    <a:pt x="2187116" y="360455"/>
                  </a:lnTo>
                  <a:lnTo>
                    <a:pt x="1822596" y="359352"/>
                  </a:lnTo>
                  <a:lnTo>
                    <a:pt x="1640337" y="356509"/>
                  </a:lnTo>
                  <a:lnTo>
                    <a:pt x="0" y="368087"/>
                  </a:lnTo>
                  <a:close/>
                </a:path>
              </a:pathLst>
            </a:custGeom>
            <a:solidFill>
              <a:srgbClr val="6B3241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852536" y="5743551"/>
              <a:ext cx="6561348" cy="60715"/>
            </a:xfrm>
            <a:custGeom>
              <a:avLst/>
              <a:pathLst>
                <a:path w="6561348" h="60715">
                  <a:moveTo>
                    <a:pt x="0" y="11577"/>
                  </a:moveTo>
                  <a:lnTo>
                    <a:pt x="1640337" y="0"/>
                  </a:lnTo>
                  <a:lnTo>
                    <a:pt x="1822596" y="2842"/>
                  </a:lnTo>
                  <a:lnTo>
                    <a:pt x="2187116" y="3945"/>
                  </a:lnTo>
                  <a:lnTo>
                    <a:pt x="3827453" y="23101"/>
                  </a:lnTo>
                  <a:lnTo>
                    <a:pt x="4374232" y="10041"/>
                  </a:lnTo>
                  <a:lnTo>
                    <a:pt x="6561348" y="9031"/>
                  </a:lnTo>
                  <a:lnTo>
                    <a:pt x="6561348" y="60715"/>
                  </a:lnTo>
                  <a:lnTo>
                    <a:pt x="4374232" y="60715"/>
                  </a:lnTo>
                  <a:lnTo>
                    <a:pt x="3827453" y="60715"/>
                  </a:lnTo>
                  <a:lnTo>
                    <a:pt x="2187116" y="60715"/>
                  </a:lnTo>
                  <a:lnTo>
                    <a:pt x="1822596" y="60715"/>
                  </a:lnTo>
                  <a:lnTo>
                    <a:pt x="1640337" y="60715"/>
                  </a:lnTo>
                  <a:lnTo>
                    <a:pt x="0" y="60715"/>
                  </a:lnTo>
                  <a:close/>
                </a:path>
              </a:pathLst>
            </a:custGeom>
            <a:solidFill>
              <a:srgbClr val="E65E6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52536" y="1689068"/>
              <a:ext cx="0" cy="4115198"/>
            </a:xfrm>
            <a:custGeom>
              <a:avLst/>
              <a:pathLst>
                <a:path w="0" h="4115198">
                  <a:moveTo>
                    <a:pt x="0" y="41151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716406" y="575878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580794" y="470934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512988" y="365991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12988" y="261047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814578" y="58042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14578" y="47548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14578" y="37053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14578" y="26559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52536" y="5804266"/>
              <a:ext cx="6561348" cy="0"/>
            </a:xfrm>
            <a:custGeom>
              <a:avLst/>
              <a:pathLst>
                <a:path w="6561348" h="0">
                  <a:moveTo>
                    <a:pt x="0" y="0"/>
                  </a:moveTo>
                  <a:lnTo>
                    <a:pt x="6561348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52536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75133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97730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320327" y="580426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BB8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18633" y="587074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07327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29924" y="58707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252520" y="587068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83328" y="6059650"/>
              <a:ext cx="4997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Months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14437" y="3675155"/>
              <a:ext cx="18381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Total area in range (mg/kg)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557885" y="3199216"/>
              <a:ext cx="844368" cy="109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557885" y="3181319"/>
              <a:ext cx="745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SizeRange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8557885" y="3416294"/>
              <a:ext cx="219455" cy="219455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566885" y="3425294"/>
              <a:ext cx="201455" cy="201456"/>
            </a:xfrm>
            <a:prstGeom prst="rect">
              <a:avLst/>
            </a:prstGeom>
            <a:solidFill>
              <a:srgbClr val="9B39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557885" y="3635750"/>
              <a:ext cx="219455" cy="219456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6885" y="3644750"/>
              <a:ext cx="201455" cy="201455"/>
            </a:xfrm>
            <a:prstGeom prst="rect">
              <a:avLst/>
            </a:prstGeom>
            <a:solidFill>
              <a:srgbClr val="F79B57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557885" y="3855206"/>
              <a:ext cx="219455" cy="219456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566885" y="3864206"/>
              <a:ext cx="201455" cy="201456"/>
            </a:xfrm>
            <a:prstGeom prst="rect">
              <a:avLst/>
            </a:prstGeom>
            <a:solidFill>
              <a:srgbClr val="6B3241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557885" y="4074662"/>
              <a:ext cx="219455" cy="219455"/>
            </a:xfrm>
            <a:prstGeom prst="rect">
              <a:avLst/>
            </a:prstGeom>
            <a:solidFill>
              <a:srgbClr val="E8ECE5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566885" y="4083662"/>
              <a:ext cx="201455" cy="201456"/>
            </a:xfrm>
            <a:prstGeom prst="rect">
              <a:avLst/>
            </a:prstGeom>
            <a:solidFill>
              <a:srgbClr val="E65E62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853256" y="3479409"/>
              <a:ext cx="481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C8toC10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853256" y="3698865"/>
              <a:ext cx="5489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C10toC16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853256" y="3918262"/>
              <a:ext cx="548997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C16toC34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853256" y="4137718"/>
              <a:ext cx="548997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C34toC40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852536" y="1463157"/>
              <a:ext cx="4407001" cy="1287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Hydrocarbon reductions largely due to degradation of C10 - C16 alkanes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52536" y="1194715"/>
              <a:ext cx="2052756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Biopile 7 Hydrocarbons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936097" y="6182776"/>
              <a:ext cx="2477787" cy="118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0">
                  <a:solidFill>
                    <a:srgbClr val="6B3241">
                      <a:alpha val="100000"/>
                    </a:srgbClr>
                  </a:solidFill>
                  <a:latin typeface="Arial"/>
                  <a:cs typeface="Arial"/>
                </a:rPr>
                <a:t>WildTRH data, 20191017AAMastersheet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2019-11-06T16:44:38Z</dcterms:modified>
</cp:coreProperties>
</file>