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556"/>
  </p:normalViewPr>
  <p:slideViewPr>
    <p:cSldViewPr snapToGrid="0" snapToObjects="1">
      <p:cViewPr>
        <p:scale>
          <a:sx n="367" d="100"/>
          <a:sy n="367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B605-DD32-EA4C-A337-96B30966E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A6D69-7047-C148-96CA-CEB0674A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25A5-FD15-E343-8AA7-B9C1AC1D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3855-3742-3947-BA0A-6F0E70BC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8D91-3C14-9846-843E-D81B5D85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778B-9953-4E4D-8BE8-2273E92B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5982C-3259-D04D-9788-70C75405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DEAE-5E30-4E4E-A428-7BA289F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B5B11-0530-4D47-8E3A-830C359A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0291-A716-4141-BA5E-7EC4BF9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4AB65-B932-534B-B2FA-E56B7406A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1B8F-0965-BD4F-9476-12B2DAC5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BCF3-7684-1C4C-8D42-B200DA1C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52A4-F541-FB49-AF77-5D286262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7499-F6A9-D448-9C6C-ABD09A22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7037-DA0E-AB4D-9810-E910FBC6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9F0B-FAE4-AC4C-B4C9-0A3A9337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30E7-8278-F446-8398-97E09C27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5CC15-A6B0-B844-99C6-0DD57BA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9075-A90D-2147-836F-2A3D2F5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0EA-463F-0848-8685-52A3351D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592D-6906-294E-A33E-C24861E6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96D6-DF02-9541-966E-AEC69325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2E79-F303-3148-86D5-ECE7AFC9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5316-7664-A54F-810B-A2A6981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6A6E-C3C2-C54D-9B28-92B3DCB5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95CA-F211-374D-BCDD-F950CC923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4EA2-DE3C-0141-B4A5-15A2D9DA3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20FE-FB91-8F43-90CD-BF23B372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4553-5A7E-A149-A5C8-F1745F1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7483-0985-EC4C-8144-02D964F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6EED-7683-1646-902D-0B30BDBB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5A35-3FC9-594B-906E-43C524B3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737E5-E06B-2247-AD11-1292028A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5DB8E-8CD1-9641-984C-0ED50B402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4D2C7-8461-5043-82B0-9E81401BE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B0D89-4E9F-6E48-A273-4B47CB64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752A7-C757-9C48-8C9D-20FAE106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BC10-BBAE-384A-8896-ED1C41AC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D222-E305-2C4E-A611-957B58F3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7D50E-882D-FE48-B3C0-EC3C0E8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29DB7-A2A4-2A4F-BA07-F5DD6DF5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DA64C-CAAB-C44C-9C63-CED36239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68E86-4A35-8249-8B7F-18F714C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98596-579D-F84C-B989-238FD195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B8B10-8093-1F43-84AD-5697F05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3F5B-D772-7044-8F3C-B01697B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3D47-F91B-8641-B270-07BEC990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F3FB-F083-DF4C-A9E4-215FF8C4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D43DC-934A-884B-B63A-3059C097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F7A4F-A32B-3C4D-9C78-31C2AE4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FC404-C571-9F4B-A703-D52BE206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9FBB-3DA5-E44F-AE95-131FE17A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E7A8C-6510-2E4B-A1B4-E83A5CC22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D0691-C83C-AC4D-9E4E-A450B40F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EB4E-7FC1-E948-B94B-4D5C3DCF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B6296-6739-6F42-AE92-41BBE40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0A423-DE74-6E44-85E4-7B9FCB7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9FDF9-DB5A-0E4C-8783-E268B16B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B0EE-ECBA-3F4C-9D77-70E180F2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C353-DE1D-364E-99D0-2859D215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D2E7-301C-DB43-9C8A-4A450975D37E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4BF2-E734-9A48-A0B9-F7653D55B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60286-C2B5-144B-B2C3-F585819AC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EA05-F2D2-6242-84CC-874AE7E6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EF2B1-ABC4-6547-9171-E491FC467638}"/>
              </a:ext>
            </a:extLst>
          </p:cNvPr>
          <p:cNvSpPr txBox="1"/>
          <p:nvPr/>
        </p:nvSpPr>
        <p:spPr>
          <a:xfrm>
            <a:off x="127489" y="60145"/>
            <a:ext cx="16002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" tIns="9144" rIns="9144" bIns="9144" rtlCol="0" anchor="ctr" anchorCtr="0">
            <a:noAutofit/>
          </a:bodyPr>
          <a:lstStyle/>
          <a:p>
            <a:pPr algn="ctr"/>
            <a:r>
              <a:rPr lang="en-US" sz="3500" b="1" cap="small" spc="-130" dirty="0">
                <a:solidFill>
                  <a:srgbClr val="E4E4E4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Microbial </a:t>
            </a:r>
          </a:p>
          <a:p>
            <a:pPr algn="ctr"/>
            <a:r>
              <a:rPr lang="en-US" sz="3500" b="1" cap="small" spc="-130" dirty="0">
                <a:solidFill>
                  <a:srgbClr val="E4E4E4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070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Condensed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Chris</dc:creator>
  <cp:lastModifiedBy>Miller, Chris</cp:lastModifiedBy>
  <cp:revision>2</cp:revision>
  <dcterms:created xsi:type="dcterms:W3CDTF">2020-09-29T05:27:34Z</dcterms:created>
  <dcterms:modified xsi:type="dcterms:W3CDTF">2020-09-29T17:57:52Z</dcterms:modified>
</cp:coreProperties>
</file>