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8270" y="1565014"/>
              <a:ext cx="3130810" cy="4432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01150" y="1634603"/>
              <a:ext cx="2578341" cy="41274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822010" y="2132855"/>
              <a:ext cx="725158" cy="3441627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627742" y="1822216"/>
              <a:ext cx="725158" cy="3752267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433474" y="2189232"/>
              <a:ext cx="725158" cy="3385250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946832" y="1981390"/>
              <a:ext cx="475515" cy="101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90.96%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752563" y="1671024"/>
              <a:ext cx="475515" cy="100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99.17%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558295" y="2037835"/>
              <a:ext cx="475515" cy="101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89.47%</a:t>
              </a:r>
            </a:p>
          </p:txBody>
        </p:sp>
        <p:sp>
          <p:nvSpPr>
            <p:cNvPr id="13" name="pl13"/>
            <p:cNvSpPr/>
            <p:nvPr/>
          </p:nvSpPr>
          <p:spPr>
            <a:xfrm>
              <a:off x="2701150" y="1634603"/>
              <a:ext cx="0" cy="4127493"/>
            </a:xfrm>
            <a:custGeom>
              <a:avLst/>
              <a:pathLst>
                <a:path w="0" h="4127493">
                  <a:moveTo>
                    <a:pt x="0" y="41274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2576365" y="5533064"/>
              <a:ext cx="62155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514209" y="4587201"/>
              <a:ext cx="124311" cy="81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514209" y="364111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514209" y="2696784"/>
              <a:ext cx="124311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452053" y="1749393"/>
              <a:ext cx="186466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2666356" y="557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66356" y="46285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666356" y="36826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66356" y="2736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66356" y="1790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01150" y="5762096"/>
              <a:ext cx="2578341" cy="0"/>
            </a:xfrm>
            <a:custGeom>
              <a:avLst/>
              <a:pathLst>
                <a:path w="2578341" h="0">
                  <a:moveTo>
                    <a:pt x="0" y="0"/>
                  </a:moveTo>
                  <a:lnTo>
                    <a:pt x="25783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84589" y="57620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990321" y="57620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96053" y="57620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932966" y="5800661"/>
              <a:ext cx="503247" cy="104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Accuracy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738752" y="5822162"/>
              <a:ext cx="503138" cy="83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Precision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31414" y="5822653"/>
              <a:ext cx="329277" cy="82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Recall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817190" y="3632047"/>
              <a:ext cx="1009277" cy="132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(%)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349081" y="1565014"/>
              <a:ext cx="3130810" cy="4432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831961" y="1634603"/>
              <a:ext cx="2578341" cy="41274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952821" y="2015019"/>
              <a:ext cx="725158" cy="3559464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758553" y="1822216"/>
              <a:ext cx="725158" cy="3752267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564285" y="1923671"/>
              <a:ext cx="725158" cy="3650812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077643" y="1863827"/>
              <a:ext cx="475515" cy="100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91.57%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3374" y="1670751"/>
              <a:ext cx="475515" cy="101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96.53%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89106" y="1772274"/>
              <a:ext cx="475515" cy="101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93.92%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5831961" y="1634603"/>
              <a:ext cx="0" cy="4127493"/>
            </a:xfrm>
            <a:custGeom>
              <a:avLst/>
              <a:pathLst>
                <a:path w="0" h="4127493">
                  <a:moveTo>
                    <a:pt x="0" y="41274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707176" y="5533064"/>
              <a:ext cx="62155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45020" y="4561331"/>
              <a:ext cx="124311" cy="81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645020" y="358937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645020" y="2619174"/>
              <a:ext cx="124311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82864" y="1645913"/>
              <a:ext cx="186466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5797167" y="557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797167" y="4602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797167" y="3630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797167" y="2659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797167" y="1687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31961" y="5762096"/>
              <a:ext cx="2578341" cy="0"/>
            </a:xfrm>
            <a:custGeom>
              <a:avLst/>
              <a:pathLst>
                <a:path w="2578341" h="0">
                  <a:moveTo>
                    <a:pt x="0" y="0"/>
                  </a:moveTo>
                  <a:lnTo>
                    <a:pt x="25783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315400" y="57620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121132" y="57620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926864" y="57620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6063777" y="5800661"/>
              <a:ext cx="503247" cy="104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Accuracy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869563" y="5822162"/>
              <a:ext cx="503138" cy="83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Precision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762225" y="5822653"/>
              <a:ext cx="329277" cy="82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Recall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4948001" y="3632047"/>
              <a:ext cx="1009277" cy="132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(%)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amao</cp:lastModifiedBy>
  <cp:revision>5</cp:revision>
  <dcterms:created xsi:type="dcterms:W3CDTF">2015-07-14T21:05:00Z</dcterms:created>
  <dcterms:modified xsi:type="dcterms:W3CDTF">2024-09-03T13:56:33Z</dcterms:modified>
</cp:coreProperties>
</file>