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acific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cific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Pathfinder?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c11749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c11749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ac11749c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ac11749c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ac1174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ac1174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c11749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c11749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595959"/>
                </a:solidFill>
              </a:rPr>
              <a:t>How it works - CLIENT 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 Input an assembled genome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 Extract sequences for a fixed set of marker genes 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 Convert to a vector of short strings using a hashing function (md5)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 Compare strings with others in the database to find similar genomes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Database uses an instance of Loculus, that has been altered to store the had vector: https://microbioinfo-hackathon.loculus.org/group/1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c11749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c11749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c11749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c11749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c11749c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c11749c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ac11749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ac11749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c11749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ac11749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c11749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ac11749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crobio-hackathon-2024/pathinder-client" TargetMode="External"/><Relationship Id="rId4" Type="http://schemas.openxmlformats.org/officeDocument/2006/relationships/hyperlink" Target="https://microbioinfo-hackathon.loculus.org/" TargetMode="External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cell.com/current-biology/fulltext/S0960-9822(18)30694-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7958" y="733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Path-inder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Matchmaking for bacterial genomes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80375" y="4061825"/>
            <a:ext cx="604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https://github.com/microbio-hackathon-2024/pathinder-client</a:t>
            </a:r>
            <a:br>
              <a:rPr b="1" lang="en-GB">
                <a:solidFill>
                  <a:schemeClr val="dk1"/>
                </a:solidFill>
              </a:rPr>
            </a:br>
            <a:r>
              <a:rPr b="1" lang="en-GB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https://microbioinfo-hackathon.loculus.org/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099" y="120875"/>
            <a:ext cx="1229799" cy="16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The Team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Nabil-Fareed Alikhan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Chaoran Chen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Julian Paganini</a:t>
            </a:r>
            <a:endParaRPr sz="20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272075" y="1152475"/>
            <a:ext cx="85206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Advice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Tim Dallman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Torsten Seemann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Lee Katz</a:t>
            </a:r>
            <a:endParaRPr sz="2000"/>
          </a:p>
        </p:txBody>
      </p:sp>
      <p:sp>
        <p:nvSpPr>
          <p:cNvPr id="126" name="Google Shape;126;p22"/>
          <p:cNvSpPr txBox="1"/>
          <p:nvPr/>
        </p:nvSpPr>
        <p:spPr>
          <a:xfrm>
            <a:off x="419425" y="3497925"/>
            <a:ext cx="33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Supported by </a:t>
            </a:r>
            <a:endParaRPr b="1" sz="1800">
              <a:solidFill>
                <a:schemeClr val="dk2"/>
              </a:solidFill>
            </a:endParaRPr>
          </a:p>
        </p:txBody>
      </p:sp>
      <p:grpSp>
        <p:nvGrpSpPr>
          <p:cNvPr id="127" name="Google Shape;127;p22"/>
          <p:cNvGrpSpPr/>
          <p:nvPr/>
        </p:nvGrpSpPr>
        <p:grpSpPr>
          <a:xfrm>
            <a:off x="662250" y="4017675"/>
            <a:ext cx="4216500" cy="973025"/>
            <a:chOff x="2019875" y="4017675"/>
            <a:chExt cx="4216500" cy="973025"/>
          </a:xfrm>
        </p:grpSpPr>
        <p:sp>
          <p:nvSpPr>
            <p:cNvPr id="128" name="Google Shape;128;p22"/>
            <p:cNvSpPr/>
            <p:nvPr/>
          </p:nvSpPr>
          <p:spPr>
            <a:xfrm>
              <a:off x="2019875" y="4017675"/>
              <a:ext cx="4216500" cy="97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9" name="Google Shape;12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94350" y="4070625"/>
              <a:ext cx="2264825" cy="92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2"/>
            <p:cNvSpPr txBox="1"/>
            <p:nvPr/>
          </p:nvSpPr>
          <p:spPr>
            <a:xfrm>
              <a:off x="2825600" y="4208025"/>
              <a:ext cx="3300300" cy="72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acifico"/>
                  <a:ea typeface="Pacifico"/>
                  <a:cs typeface="Pacifico"/>
                  <a:sym typeface="Pacifico"/>
                </a:rPr>
                <a:t>Petit Foundation for Emerging Technologies </a:t>
              </a:r>
              <a:endParaRPr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  <p:sp>
        <p:nvSpPr>
          <p:cNvPr id="131" name="Google Shape;131;p22"/>
          <p:cNvSpPr txBox="1"/>
          <p:nvPr/>
        </p:nvSpPr>
        <p:spPr>
          <a:xfrm>
            <a:off x="1414475" y="2905975"/>
            <a:ext cx="718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https://github.com/microbio-hackathon-2024/pathinder-client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</a:rPr>
              <a:t>I have a genome sequence of a pathogen, but I want to know who else has encountered it.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Current Issues: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Centralized databases require users to submit full datasets (e.g., sequence reads or assemblies), which can be a barrier to sharing data quickly.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OR download everything from ENA/SRA and search myself.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Proposed Solution:</a:t>
            </a:r>
            <a:br>
              <a:rPr b="1"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Can we create a system where researchers can post minimal information—just enough to identify potential matches—allowing others to access relevant sequences and collaborate?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Path-inder (pathogen-tinder)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software to match researchers with similar pathogen genome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uses an instance of Loculus, that has been altered to store the hash vector: https://microbioinfo-hackathon.loculus.org/group/1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3025" y="2328900"/>
            <a:ext cx="13836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814600"/>
            <a:ext cx="2906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Input an assembled genome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Extract sequences for a fixed set of marker genes 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Convert to a vector of short strings using a hashing function (md5)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Compare strings with others in the database to find similar genomes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897550" y="2328900"/>
            <a:ext cx="1383600" cy="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cxnSp>
        <p:nvCxnSpPr>
          <p:cNvPr id="73" name="Google Shape;73;p15"/>
          <p:cNvCxnSpPr>
            <a:stCxn id="72" idx="1"/>
            <a:endCxn id="70" idx="3"/>
          </p:cNvCxnSpPr>
          <p:nvPr/>
        </p:nvCxnSpPr>
        <p:spPr>
          <a:xfrm rot="10800000">
            <a:off x="1816650" y="2571750"/>
            <a:ext cx="40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759400" y="2917800"/>
            <a:ext cx="2906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Stores basic metadata and hashes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-GB" sz="1300">
                <a:solidFill>
                  <a:schemeClr val="dk2"/>
                </a:solidFill>
              </a:rPr>
              <a:t>Users can submit new records online or programmatically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Loculus interface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25" y="1101263"/>
            <a:ext cx="8254950" cy="35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Outputs of the client side scripts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0" y="1720050"/>
            <a:ext cx="8653452" cy="15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11700" y="1136875"/>
            <a:ext cx="3598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Output of hashing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Outputs of the client side scripts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1136875"/>
            <a:ext cx="3598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Output of query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5" y="1620450"/>
            <a:ext cx="6944751" cy="33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does that link go?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3956"/>
          <a:stretch/>
        </p:blipFill>
        <p:spPr>
          <a:xfrm>
            <a:off x="461450" y="1136875"/>
            <a:ext cx="6172126" cy="35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sanity check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33100" y="3090525"/>
            <a:ext cx="35982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The query is its own top hit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Top 18 hits are from the same cluster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63" y="1136875"/>
            <a:ext cx="4532723" cy="3820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 flipH="1">
            <a:off x="6732825" y="2362025"/>
            <a:ext cx="331200" cy="96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6788100" y="1478875"/>
            <a:ext cx="228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After that they come from the neighboring cluster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3730700" y="3929375"/>
            <a:ext cx="1379700" cy="9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311700" y="1204225"/>
            <a:ext cx="35982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Fed in some genomes from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https://www.cell.com/current-biology/fulltext/S0960-9822(18)30694-8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an allele caller (hacked from enterobase) to extract </a:t>
            </a:r>
            <a:r>
              <a:rPr lang="en-GB"/>
              <a:t>sequences</a:t>
            </a:r>
            <a:r>
              <a:rPr lang="en-GB"/>
              <a:t> for marker gene 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 script to hash the allele sequences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 script to query the loculus database with those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 script to upload new records to the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Next steps: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Decent </a:t>
            </a:r>
            <a:r>
              <a:rPr lang="en-GB"/>
              <a:t>testing + benchmarking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some glue to stitch the scripts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