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984A55B-D3A1-4334-AE41-30E30D58CC0A}">
          <p14:sldIdLst>
            <p14:sldId id="256"/>
          </p14:sldIdLst>
        </p14:section>
        <p14:section name="TEAM DETAILS" id="{50C1B075-0E7D-434D-8424-F94CA16B7377}">
          <p14:sldIdLst>
            <p14:sldId id="257"/>
          </p14:sldIdLst>
        </p14:section>
        <p14:section name="PROJECT INTRODUCTION" id="{CCF75F03-8E60-433A-9A1E-6A2A6A09ECAC}">
          <p14:sldIdLst>
            <p14:sldId id="258"/>
            <p14:sldId id="259"/>
            <p14:sldId id="260"/>
            <p14:sldId id="263"/>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87685-B791-40C3-B318-587186658A96}" type="datetimeFigureOut">
              <a:rPr lang="en-IN" smtClean="0"/>
              <a:t>02-11-2020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79B47-5F67-47A2-837C-F982B62FF004}" type="slidenum">
              <a:rPr lang="en-IN" smtClean="0"/>
              <a:t>‹#›</a:t>
            </a:fld>
            <a:endParaRPr lang="en-IN"/>
          </a:p>
        </p:txBody>
      </p:sp>
    </p:spTree>
    <p:extLst>
      <p:ext uri="{BB962C8B-B14F-4D97-AF65-F5344CB8AC3E}">
        <p14:creationId xmlns:p14="http://schemas.microsoft.com/office/powerpoint/2010/main" val="217343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CC991B-DBC6-43C7-B53B-5BC49D09BF47}" type="datetime1">
              <a:rPr lang="en-IN" smtClean="0"/>
              <a:t>02-11-2020</a:t>
            </a:fld>
            <a:endParaRPr lang="en-IN"/>
          </a:p>
        </p:txBody>
      </p:sp>
      <p:sp>
        <p:nvSpPr>
          <p:cNvPr id="5" name="Footer Placeholder 4"/>
          <p:cNvSpPr>
            <a:spLocks noGrp="1"/>
          </p:cNvSpPr>
          <p:nvPr>
            <p:ph type="ftr" sz="quarter" idx="11"/>
          </p:nvPr>
        </p:nvSpPr>
        <p:spPr/>
        <p:txBody>
          <a:bodyPr/>
          <a:lstStyle/>
          <a:p>
            <a:r>
              <a:rPr lang="en-IN"/>
              <a:t>MINI PROJECT 2020</a:t>
            </a:r>
          </a:p>
        </p:txBody>
      </p:sp>
      <p:sp>
        <p:nvSpPr>
          <p:cNvPr id="6" name="Slide Number Placeholder 5"/>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190058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C24F6-7B3F-4086-9CA9-35D02ADA5D35}" type="datetime1">
              <a:rPr lang="en-IN" smtClean="0"/>
              <a:t>02-11-2020</a:t>
            </a:fld>
            <a:endParaRPr lang="en-IN"/>
          </a:p>
        </p:txBody>
      </p:sp>
      <p:sp>
        <p:nvSpPr>
          <p:cNvPr id="5" name="Footer Placeholder 4"/>
          <p:cNvSpPr>
            <a:spLocks noGrp="1"/>
          </p:cNvSpPr>
          <p:nvPr>
            <p:ph type="ftr" sz="quarter" idx="11"/>
          </p:nvPr>
        </p:nvSpPr>
        <p:spPr/>
        <p:txBody>
          <a:bodyPr/>
          <a:lstStyle/>
          <a:p>
            <a:r>
              <a:rPr lang="en-IN"/>
              <a:t>MINI PROJECT 2020</a:t>
            </a:r>
          </a:p>
        </p:txBody>
      </p:sp>
      <p:sp>
        <p:nvSpPr>
          <p:cNvPr id="6" name="Slide Number Placeholder 5"/>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132870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DA657-45C1-4E2D-87BE-CE18BAFB794C}" type="datetime1">
              <a:rPr lang="en-IN" smtClean="0"/>
              <a:t>02-11-2020</a:t>
            </a:fld>
            <a:endParaRPr lang="en-IN"/>
          </a:p>
        </p:txBody>
      </p:sp>
      <p:sp>
        <p:nvSpPr>
          <p:cNvPr id="5" name="Footer Placeholder 4"/>
          <p:cNvSpPr>
            <a:spLocks noGrp="1"/>
          </p:cNvSpPr>
          <p:nvPr>
            <p:ph type="ftr" sz="quarter" idx="11"/>
          </p:nvPr>
        </p:nvSpPr>
        <p:spPr/>
        <p:txBody>
          <a:bodyPr/>
          <a:lstStyle/>
          <a:p>
            <a:r>
              <a:rPr lang="en-IN"/>
              <a:t>MINI PROJECT 2020</a:t>
            </a:r>
          </a:p>
        </p:txBody>
      </p:sp>
      <p:sp>
        <p:nvSpPr>
          <p:cNvPr id="6" name="Slide Number Placeholder 5"/>
          <p:cNvSpPr>
            <a:spLocks noGrp="1"/>
          </p:cNvSpPr>
          <p:nvPr>
            <p:ph type="sldNum" sz="quarter" idx="12"/>
          </p:nvPr>
        </p:nvSpPr>
        <p:spPr/>
        <p:txBody>
          <a:bodyPr/>
          <a:lstStyle/>
          <a:p>
            <a:fld id="{E870E1F5-88E9-46B9-AA51-B235DE6FA71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45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E55DD-9CD3-48EB-BE85-381519D43E71}" type="datetime1">
              <a:rPr lang="en-IN" smtClean="0"/>
              <a:t>02-11-2020</a:t>
            </a:fld>
            <a:endParaRPr lang="en-IN"/>
          </a:p>
        </p:txBody>
      </p:sp>
      <p:sp>
        <p:nvSpPr>
          <p:cNvPr id="5" name="Footer Placeholder 4"/>
          <p:cNvSpPr>
            <a:spLocks noGrp="1"/>
          </p:cNvSpPr>
          <p:nvPr>
            <p:ph type="ftr" sz="quarter" idx="11"/>
          </p:nvPr>
        </p:nvSpPr>
        <p:spPr/>
        <p:txBody>
          <a:bodyPr/>
          <a:lstStyle/>
          <a:p>
            <a:r>
              <a:rPr lang="en-IN"/>
              <a:t>MINI PROJECT 2020</a:t>
            </a:r>
          </a:p>
        </p:txBody>
      </p:sp>
      <p:sp>
        <p:nvSpPr>
          <p:cNvPr id="6" name="Slide Number Placeholder 5"/>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668307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C926E3-9DE4-473C-82C4-100F15F9CFA5}" type="datetime1">
              <a:rPr lang="en-IN" smtClean="0"/>
              <a:t>02-11-2020</a:t>
            </a:fld>
            <a:endParaRPr lang="en-IN"/>
          </a:p>
        </p:txBody>
      </p:sp>
      <p:sp>
        <p:nvSpPr>
          <p:cNvPr id="5" name="Footer Placeholder 4"/>
          <p:cNvSpPr>
            <a:spLocks noGrp="1"/>
          </p:cNvSpPr>
          <p:nvPr>
            <p:ph type="ftr" sz="quarter" idx="11"/>
          </p:nvPr>
        </p:nvSpPr>
        <p:spPr/>
        <p:txBody>
          <a:bodyPr/>
          <a:lstStyle/>
          <a:p>
            <a:r>
              <a:rPr lang="en-IN"/>
              <a:t>MINI PROJECT 2020</a:t>
            </a:r>
          </a:p>
        </p:txBody>
      </p:sp>
      <p:sp>
        <p:nvSpPr>
          <p:cNvPr id="6" name="Slide Number Placeholder 5"/>
          <p:cNvSpPr>
            <a:spLocks noGrp="1"/>
          </p:cNvSpPr>
          <p:nvPr>
            <p:ph type="sldNum" sz="quarter" idx="12"/>
          </p:nvPr>
        </p:nvSpPr>
        <p:spPr/>
        <p:txBody>
          <a:bodyPr/>
          <a:lstStyle/>
          <a:p>
            <a:fld id="{E870E1F5-88E9-46B9-AA51-B235DE6FA71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60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FDB3D4-FE41-40B9-960A-05446F143B43}" type="datetime1">
              <a:rPr lang="en-IN" smtClean="0"/>
              <a:t>02-11-2020</a:t>
            </a:fld>
            <a:endParaRPr lang="en-IN"/>
          </a:p>
        </p:txBody>
      </p:sp>
      <p:sp>
        <p:nvSpPr>
          <p:cNvPr id="5" name="Footer Placeholder 4"/>
          <p:cNvSpPr>
            <a:spLocks noGrp="1"/>
          </p:cNvSpPr>
          <p:nvPr>
            <p:ph type="ftr" sz="quarter" idx="11"/>
          </p:nvPr>
        </p:nvSpPr>
        <p:spPr/>
        <p:txBody>
          <a:bodyPr/>
          <a:lstStyle/>
          <a:p>
            <a:r>
              <a:rPr lang="en-IN"/>
              <a:t>MINI PROJECT 2020</a:t>
            </a:r>
          </a:p>
        </p:txBody>
      </p:sp>
      <p:sp>
        <p:nvSpPr>
          <p:cNvPr id="6" name="Slide Number Placeholder 5"/>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566623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A8AC3-B930-4FCC-ACB6-1E90CDD1198D}" type="datetime1">
              <a:rPr lang="en-IN" smtClean="0"/>
              <a:t>02-11-2020</a:t>
            </a:fld>
            <a:endParaRPr lang="en-IN"/>
          </a:p>
        </p:txBody>
      </p:sp>
      <p:sp>
        <p:nvSpPr>
          <p:cNvPr id="5" name="Footer Placeholder 4"/>
          <p:cNvSpPr>
            <a:spLocks noGrp="1"/>
          </p:cNvSpPr>
          <p:nvPr>
            <p:ph type="ftr" sz="quarter" idx="11"/>
          </p:nvPr>
        </p:nvSpPr>
        <p:spPr/>
        <p:txBody>
          <a:bodyPr/>
          <a:lstStyle/>
          <a:p>
            <a:r>
              <a:rPr lang="en-IN"/>
              <a:t>MINI PROJECT 2020</a:t>
            </a:r>
          </a:p>
        </p:txBody>
      </p:sp>
      <p:sp>
        <p:nvSpPr>
          <p:cNvPr id="6" name="Slide Number Placeholder 5"/>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1944748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A399B8-DF20-4E3C-BBEB-382BB239669D}" type="datetime1">
              <a:rPr lang="en-IN" smtClean="0"/>
              <a:t>02-11-2020</a:t>
            </a:fld>
            <a:endParaRPr lang="en-IN"/>
          </a:p>
        </p:txBody>
      </p:sp>
      <p:sp>
        <p:nvSpPr>
          <p:cNvPr id="5" name="Footer Placeholder 4"/>
          <p:cNvSpPr>
            <a:spLocks noGrp="1"/>
          </p:cNvSpPr>
          <p:nvPr>
            <p:ph type="ftr" sz="quarter" idx="11"/>
          </p:nvPr>
        </p:nvSpPr>
        <p:spPr/>
        <p:txBody>
          <a:bodyPr/>
          <a:lstStyle/>
          <a:p>
            <a:r>
              <a:rPr lang="en-IN"/>
              <a:t>MINI PROJECT 2020</a:t>
            </a:r>
          </a:p>
        </p:txBody>
      </p:sp>
      <p:sp>
        <p:nvSpPr>
          <p:cNvPr id="6" name="Slide Number Placeholder 5"/>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359591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DEAA3-14CB-44E0-8374-9F7F76AE0730}" type="datetime1">
              <a:rPr lang="en-IN" smtClean="0"/>
              <a:t>02-11-2020</a:t>
            </a:fld>
            <a:endParaRPr lang="en-IN"/>
          </a:p>
        </p:txBody>
      </p:sp>
      <p:sp>
        <p:nvSpPr>
          <p:cNvPr id="5" name="Footer Placeholder 4"/>
          <p:cNvSpPr>
            <a:spLocks noGrp="1"/>
          </p:cNvSpPr>
          <p:nvPr>
            <p:ph type="ftr" sz="quarter" idx="11"/>
          </p:nvPr>
        </p:nvSpPr>
        <p:spPr/>
        <p:txBody>
          <a:bodyPr/>
          <a:lstStyle/>
          <a:p>
            <a:r>
              <a:rPr lang="en-IN"/>
              <a:t>MINI PROJECT 2020</a:t>
            </a:r>
          </a:p>
        </p:txBody>
      </p:sp>
      <p:sp>
        <p:nvSpPr>
          <p:cNvPr id="6" name="Slide Number Placeholder 5"/>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288822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95BCB-4532-412B-808D-D6ED16D503DB}" type="datetime1">
              <a:rPr lang="en-IN" smtClean="0"/>
              <a:t>02-11-2020</a:t>
            </a:fld>
            <a:endParaRPr lang="en-IN"/>
          </a:p>
        </p:txBody>
      </p:sp>
      <p:sp>
        <p:nvSpPr>
          <p:cNvPr id="5" name="Footer Placeholder 4"/>
          <p:cNvSpPr>
            <a:spLocks noGrp="1"/>
          </p:cNvSpPr>
          <p:nvPr>
            <p:ph type="ftr" sz="quarter" idx="11"/>
          </p:nvPr>
        </p:nvSpPr>
        <p:spPr/>
        <p:txBody>
          <a:bodyPr/>
          <a:lstStyle/>
          <a:p>
            <a:r>
              <a:rPr lang="en-IN"/>
              <a:t>MINI PROJECT 2020</a:t>
            </a:r>
          </a:p>
        </p:txBody>
      </p:sp>
      <p:sp>
        <p:nvSpPr>
          <p:cNvPr id="6" name="Slide Number Placeholder 5"/>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4112629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74E7EB-8AB5-4007-85A9-F254E17FE7B4}" type="datetime1">
              <a:rPr lang="en-IN" smtClean="0"/>
              <a:t>02-11-2020</a:t>
            </a:fld>
            <a:endParaRPr lang="en-IN"/>
          </a:p>
        </p:txBody>
      </p:sp>
      <p:sp>
        <p:nvSpPr>
          <p:cNvPr id="6" name="Footer Placeholder 5"/>
          <p:cNvSpPr>
            <a:spLocks noGrp="1"/>
          </p:cNvSpPr>
          <p:nvPr>
            <p:ph type="ftr" sz="quarter" idx="11"/>
          </p:nvPr>
        </p:nvSpPr>
        <p:spPr/>
        <p:txBody>
          <a:bodyPr/>
          <a:lstStyle/>
          <a:p>
            <a:r>
              <a:rPr lang="en-IN"/>
              <a:t>MINI PROJECT 2020</a:t>
            </a:r>
          </a:p>
        </p:txBody>
      </p:sp>
      <p:sp>
        <p:nvSpPr>
          <p:cNvPr id="7" name="Slide Number Placeholder 6"/>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319722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D54D3-7E33-47D1-954D-0A7107B92B85}" type="datetime1">
              <a:rPr lang="en-IN" smtClean="0"/>
              <a:t>02-11-2020</a:t>
            </a:fld>
            <a:endParaRPr lang="en-IN"/>
          </a:p>
        </p:txBody>
      </p:sp>
      <p:sp>
        <p:nvSpPr>
          <p:cNvPr id="8" name="Footer Placeholder 7"/>
          <p:cNvSpPr>
            <a:spLocks noGrp="1"/>
          </p:cNvSpPr>
          <p:nvPr>
            <p:ph type="ftr" sz="quarter" idx="11"/>
          </p:nvPr>
        </p:nvSpPr>
        <p:spPr/>
        <p:txBody>
          <a:bodyPr/>
          <a:lstStyle/>
          <a:p>
            <a:r>
              <a:rPr lang="en-IN"/>
              <a:t>MINI PROJECT 2020</a:t>
            </a:r>
          </a:p>
        </p:txBody>
      </p:sp>
      <p:sp>
        <p:nvSpPr>
          <p:cNvPr id="9" name="Slide Number Placeholder 8"/>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343333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401671-4621-472C-ABBF-730FDF794FA7}" type="datetime1">
              <a:rPr lang="en-IN" smtClean="0"/>
              <a:t>02-11-2020</a:t>
            </a:fld>
            <a:endParaRPr lang="en-IN"/>
          </a:p>
        </p:txBody>
      </p:sp>
      <p:sp>
        <p:nvSpPr>
          <p:cNvPr id="4" name="Footer Placeholder 3"/>
          <p:cNvSpPr>
            <a:spLocks noGrp="1"/>
          </p:cNvSpPr>
          <p:nvPr>
            <p:ph type="ftr" sz="quarter" idx="11"/>
          </p:nvPr>
        </p:nvSpPr>
        <p:spPr/>
        <p:txBody>
          <a:bodyPr/>
          <a:lstStyle/>
          <a:p>
            <a:r>
              <a:rPr lang="en-IN"/>
              <a:t>MINI PROJECT 2020</a:t>
            </a:r>
          </a:p>
        </p:txBody>
      </p:sp>
      <p:sp>
        <p:nvSpPr>
          <p:cNvPr id="5" name="Slide Number Placeholder 4"/>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47695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0D986-42CA-45DB-8BA4-9D0CEBB4E39D}" type="datetime1">
              <a:rPr lang="en-IN" smtClean="0"/>
              <a:t>02-11-2020</a:t>
            </a:fld>
            <a:endParaRPr lang="en-IN"/>
          </a:p>
        </p:txBody>
      </p:sp>
      <p:sp>
        <p:nvSpPr>
          <p:cNvPr id="3" name="Footer Placeholder 2"/>
          <p:cNvSpPr>
            <a:spLocks noGrp="1"/>
          </p:cNvSpPr>
          <p:nvPr>
            <p:ph type="ftr" sz="quarter" idx="11"/>
          </p:nvPr>
        </p:nvSpPr>
        <p:spPr/>
        <p:txBody>
          <a:bodyPr/>
          <a:lstStyle/>
          <a:p>
            <a:r>
              <a:rPr lang="en-IN"/>
              <a:t>MINI PROJECT 2020</a:t>
            </a:r>
          </a:p>
        </p:txBody>
      </p:sp>
      <p:sp>
        <p:nvSpPr>
          <p:cNvPr id="4" name="Slide Number Placeholder 3"/>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21390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3DD0A6-9BA8-4CD7-AC48-0A5E63085ED2}" type="datetime1">
              <a:rPr lang="en-IN" smtClean="0"/>
              <a:t>02-11-2020</a:t>
            </a:fld>
            <a:endParaRPr lang="en-IN"/>
          </a:p>
        </p:txBody>
      </p:sp>
      <p:sp>
        <p:nvSpPr>
          <p:cNvPr id="6" name="Footer Placeholder 5"/>
          <p:cNvSpPr>
            <a:spLocks noGrp="1"/>
          </p:cNvSpPr>
          <p:nvPr>
            <p:ph type="ftr" sz="quarter" idx="11"/>
          </p:nvPr>
        </p:nvSpPr>
        <p:spPr/>
        <p:txBody>
          <a:bodyPr/>
          <a:lstStyle/>
          <a:p>
            <a:r>
              <a:rPr lang="en-IN"/>
              <a:t>MINI PROJECT 2020</a:t>
            </a:r>
          </a:p>
        </p:txBody>
      </p:sp>
      <p:sp>
        <p:nvSpPr>
          <p:cNvPr id="7" name="Slide Number Placeholder 6"/>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28675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529181-B133-4C78-BF96-0526E2CB1C94}" type="datetime1">
              <a:rPr lang="en-IN" smtClean="0"/>
              <a:t>02-11-2020</a:t>
            </a:fld>
            <a:endParaRPr lang="en-IN"/>
          </a:p>
        </p:txBody>
      </p:sp>
      <p:sp>
        <p:nvSpPr>
          <p:cNvPr id="6" name="Footer Placeholder 5"/>
          <p:cNvSpPr>
            <a:spLocks noGrp="1"/>
          </p:cNvSpPr>
          <p:nvPr>
            <p:ph type="ftr" sz="quarter" idx="11"/>
          </p:nvPr>
        </p:nvSpPr>
        <p:spPr/>
        <p:txBody>
          <a:bodyPr/>
          <a:lstStyle/>
          <a:p>
            <a:r>
              <a:rPr lang="en-IN"/>
              <a:t>MINI PROJECT 2020</a:t>
            </a:r>
          </a:p>
        </p:txBody>
      </p:sp>
      <p:sp>
        <p:nvSpPr>
          <p:cNvPr id="7" name="Slide Number Placeholder 6"/>
          <p:cNvSpPr>
            <a:spLocks noGrp="1"/>
          </p:cNvSpPr>
          <p:nvPr>
            <p:ph type="sldNum" sz="quarter" idx="12"/>
          </p:nvPr>
        </p:nvSpPr>
        <p:spPr/>
        <p:txBody>
          <a:bodyPr/>
          <a:lstStyle/>
          <a:p>
            <a:fld id="{E870E1F5-88E9-46B9-AA51-B235DE6FA71F}" type="slidenum">
              <a:rPr lang="en-IN" smtClean="0"/>
              <a:t>‹#›</a:t>
            </a:fld>
            <a:endParaRPr lang="en-IN"/>
          </a:p>
        </p:txBody>
      </p:sp>
    </p:spTree>
    <p:extLst>
      <p:ext uri="{BB962C8B-B14F-4D97-AF65-F5344CB8AC3E}">
        <p14:creationId xmlns:p14="http://schemas.microsoft.com/office/powerpoint/2010/main" val="280857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50E7B5-3C75-4C45-AEC1-E3ACD660BED6}" type="datetime1">
              <a:rPr lang="en-IN" smtClean="0"/>
              <a:t>02-11-2020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MINI PROJECT 2020</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70E1F5-88E9-46B9-AA51-B235DE6FA71F}" type="slidenum">
              <a:rPr lang="en-IN" smtClean="0"/>
              <a:t>‹#›</a:t>
            </a:fld>
            <a:endParaRPr lang="en-IN"/>
          </a:p>
        </p:txBody>
      </p:sp>
    </p:spTree>
    <p:extLst>
      <p:ext uri="{BB962C8B-B14F-4D97-AF65-F5344CB8AC3E}">
        <p14:creationId xmlns:p14="http://schemas.microsoft.com/office/powerpoint/2010/main" val="898141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CC09-BD6D-4F0A-A8A8-097C9611E488}"/>
              </a:ext>
            </a:extLst>
          </p:cNvPr>
          <p:cNvSpPr>
            <a:spLocks noGrp="1"/>
          </p:cNvSpPr>
          <p:nvPr>
            <p:ph type="ctrTitle"/>
          </p:nvPr>
        </p:nvSpPr>
        <p:spPr/>
        <p:txBody>
          <a:bodyPr/>
          <a:lstStyle/>
          <a:p>
            <a:pPr algn="ctr"/>
            <a:r>
              <a:rPr lang="en-IN" sz="4400" dirty="0"/>
              <a:t>GADGET </a:t>
            </a:r>
            <a:br>
              <a:rPr lang="en-IN" sz="4400" dirty="0"/>
            </a:br>
            <a:r>
              <a:rPr lang="en-IN" sz="4400" dirty="0"/>
              <a:t>RECOMMENDATION SYSTEM</a:t>
            </a:r>
            <a:endParaRPr lang="en-IN" sz="6000" dirty="0"/>
          </a:p>
        </p:txBody>
      </p:sp>
      <p:sp>
        <p:nvSpPr>
          <p:cNvPr id="3" name="Subtitle 2">
            <a:extLst>
              <a:ext uri="{FF2B5EF4-FFF2-40B4-BE49-F238E27FC236}">
                <a16:creationId xmlns:a16="http://schemas.microsoft.com/office/drawing/2014/main" id="{14447223-8440-44C3-959B-9FB195D0162F}"/>
              </a:ext>
            </a:extLst>
          </p:cNvPr>
          <p:cNvSpPr>
            <a:spLocks noGrp="1"/>
          </p:cNvSpPr>
          <p:nvPr>
            <p:ph type="subTitle" idx="1"/>
          </p:nvPr>
        </p:nvSpPr>
        <p:spPr/>
        <p:txBody>
          <a:bodyPr/>
          <a:lstStyle/>
          <a:p>
            <a:r>
              <a:rPr lang="en-IN" dirty="0"/>
              <a:t>-MINI PROJECT 2020</a:t>
            </a:r>
          </a:p>
        </p:txBody>
      </p:sp>
    </p:spTree>
    <p:extLst>
      <p:ext uri="{BB962C8B-B14F-4D97-AF65-F5344CB8AC3E}">
        <p14:creationId xmlns:p14="http://schemas.microsoft.com/office/powerpoint/2010/main" val="356384511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2B7B-3A2F-494A-B2C0-76AA4DCEADB8}"/>
              </a:ext>
            </a:extLst>
          </p:cNvPr>
          <p:cNvSpPr>
            <a:spLocks noGrp="1"/>
          </p:cNvSpPr>
          <p:nvPr>
            <p:ph type="title"/>
          </p:nvPr>
        </p:nvSpPr>
        <p:spPr/>
        <p:txBody>
          <a:bodyPr anchor="ctr"/>
          <a:lstStyle/>
          <a:p>
            <a:r>
              <a:rPr lang="en-IN" dirty="0"/>
              <a:t>TEAM MEMBERS</a:t>
            </a:r>
          </a:p>
        </p:txBody>
      </p:sp>
      <p:graphicFrame>
        <p:nvGraphicFramePr>
          <p:cNvPr id="4" name="Table 4">
            <a:extLst>
              <a:ext uri="{FF2B5EF4-FFF2-40B4-BE49-F238E27FC236}">
                <a16:creationId xmlns:a16="http://schemas.microsoft.com/office/drawing/2014/main" id="{F843179A-E8F5-4E94-8025-58C75EC106DD}"/>
              </a:ext>
            </a:extLst>
          </p:cNvPr>
          <p:cNvGraphicFramePr>
            <a:graphicFrameLocks noGrp="1"/>
          </p:cNvGraphicFramePr>
          <p:nvPr>
            <p:extLst>
              <p:ext uri="{D42A27DB-BD31-4B8C-83A1-F6EECF244321}">
                <p14:modId xmlns:p14="http://schemas.microsoft.com/office/powerpoint/2010/main" val="1151850999"/>
              </p:ext>
            </p:extLst>
          </p:nvPr>
        </p:nvGraphicFramePr>
        <p:xfrm>
          <a:off x="1146002" y="268732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8893625"/>
                    </a:ext>
                  </a:extLst>
                </a:gridCol>
                <a:gridCol w="4064000">
                  <a:extLst>
                    <a:ext uri="{9D8B030D-6E8A-4147-A177-3AD203B41FA5}">
                      <a16:colId xmlns:a16="http://schemas.microsoft.com/office/drawing/2014/main" val="669120662"/>
                    </a:ext>
                  </a:extLst>
                </a:gridCol>
              </a:tblGrid>
              <a:tr h="370840">
                <a:tc>
                  <a:txBody>
                    <a:bodyPr/>
                    <a:lstStyle/>
                    <a:p>
                      <a:pPr algn="ctr"/>
                      <a:r>
                        <a:rPr lang="en-IN" dirty="0">
                          <a:solidFill>
                            <a:schemeClr val="tx1"/>
                          </a:solidFill>
                        </a:rPr>
                        <a:t>NAME</a:t>
                      </a:r>
                    </a:p>
                  </a:txBody>
                  <a:tcPr/>
                </a:tc>
                <a:tc>
                  <a:txBody>
                    <a:bodyPr/>
                    <a:lstStyle/>
                    <a:p>
                      <a:pPr algn="ctr"/>
                      <a:r>
                        <a:rPr lang="en-IN" dirty="0">
                          <a:solidFill>
                            <a:schemeClr val="tx1"/>
                          </a:solidFill>
                        </a:rPr>
                        <a:t>ROLL NUMBER</a:t>
                      </a:r>
                    </a:p>
                  </a:txBody>
                  <a:tcPr/>
                </a:tc>
                <a:extLst>
                  <a:ext uri="{0D108BD9-81ED-4DB2-BD59-A6C34878D82A}">
                    <a16:rowId xmlns:a16="http://schemas.microsoft.com/office/drawing/2014/main" val="4169909935"/>
                  </a:ext>
                </a:extLst>
              </a:tr>
              <a:tr h="370840">
                <a:tc>
                  <a:txBody>
                    <a:bodyPr/>
                    <a:lstStyle/>
                    <a:p>
                      <a:pPr algn="ctr"/>
                      <a:r>
                        <a:rPr lang="en-IN" dirty="0">
                          <a:solidFill>
                            <a:schemeClr val="tx1"/>
                          </a:solidFill>
                        </a:rPr>
                        <a:t>HARISH SANMUGAM J</a:t>
                      </a:r>
                    </a:p>
                  </a:txBody>
                  <a:tcPr/>
                </a:tc>
                <a:tc>
                  <a:txBody>
                    <a:bodyPr/>
                    <a:lstStyle/>
                    <a:p>
                      <a:pPr algn="ctr"/>
                      <a:r>
                        <a:rPr lang="en-IN" dirty="0">
                          <a:solidFill>
                            <a:schemeClr val="tx1"/>
                          </a:solidFill>
                        </a:rPr>
                        <a:t>18EUCS042</a:t>
                      </a:r>
                    </a:p>
                  </a:txBody>
                  <a:tcPr/>
                </a:tc>
                <a:extLst>
                  <a:ext uri="{0D108BD9-81ED-4DB2-BD59-A6C34878D82A}">
                    <a16:rowId xmlns:a16="http://schemas.microsoft.com/office/drawing/2014/main" val="1634721892"/>
                  </a:ext>
                </a:extLst>
              </a:tr>
              <a:tr h="370840">
                <a:tc>
                  <a:txBody>
                    <a:bodyPr/>
                    <a:lstStyle/>
                    <a:p>
                      <a:pPr algn="ctr"/>
                      <a:r>
                        <a:rPr lang="en-IN" dirty="0">
                          <a:solidFill>
                            <a:schemeClr val="tx1"/>
                          </a:solidFill>
                        </a:rPr>
                        <a:t>JEYA PRADEEPA K</a:t>
                      </a:r>
                    </a:p>
                  </a:txBody>
                  <a:tcPr/>
                </a:tc>
                <a:tc>
                  <a:txBody>
                    <a:bodyPr/>
                    <a:lstStyle/>
                    <a:p>
                      <a:pPr algn="ctr"/>
                      <a:r>
                        <a:rPr lang="en-IN" dirty="0">
                          <a:solidFill>
                            <a:schemeClr val="tx1"/>
                          </a:solidFill>
                        </a:rPr>
                        <a:t>18EUCS051</a:t>
                      </a:r>
                    </a:p>
                  </a:txBody>
                  <a:tcPr/>
                </a:tc>
                <a:extLst>
                  <a:ext uri="{0D108BD9-81ED-4DB2-BD59-A6C34878D82A}">
                    <a16:rowId xmlns:a16="http://schemas.microsoft.com/office/drawing/2014/main" val="2797068519"/>
                  </a:ext>
                </a:extLst>
              </a:tr>
              <a:tr h="370840">
                <a:tc>
                  <a:txBody>
                    <a:bodyPr/>
                    <a:lstStyle/>
                    <a:p>
                      <a:pPr algn="ctr"/>
                      <a:r>
                        <a:rPr lang="en-IN" dirty="0">
                          <a:solidFill>
                            <a:schemeClr val="tx1"/>
                          </a:solidFill>
                        </a:rPr>
                        <a:t>MADHU BALA S</a:t>
                      </a:r>
                    </a:p>
                  </a:txBody>
                  <a:tcPr/>
                </a:tc>
                <a:tc>
                  <a:txBody>
                    <a:bodyPr/>
                    <a:lstStyle/>
                    <a:p>
                      <a:pPr algn="ctr"/>
                      <a:r>
                        <a:rPr lang="en-IN" dirty="0">
                          <a:solidFill>
                            <a:schemeClr val="tx1"/>
                          </a:solidFill>
                        </a:rPr>
                        <a:t>18EUCS067</a:t>
                      </a:r>
                    </a:p>
                  </a:txBody>
                  <a:tcPr/>
                </a:tc>
                <a:extLst>
                  <a:ext uri="{0D108BD9-81ED-4DB2-BD59-A6C34878D82A}">
                    <a16:rowId xmlns:a16="http://schemas.microsoft.com/office/drawing/2014/main" val="4200407668"/>
                  </a:ext>
                </a:extLst>
              </a:tr>
            </a:tbl>
          </a:graphicData>
        </a:graphic>
      </p:graphicFrame>
      <p:sp>
        <p:nvSpPr>
          <p:cNvPr id="5" name="Footer Placeholder 4">
            <a:extLst>
              <a:ext uri="{FF2B5EF4-FFF2-40B4-BE49-F238E27FC236}">
                <a16:creationId xmlns:a16="http://schemas.microsoft.com/office/drawing/2014/main" id="{1A500FB8-0675-4892-9765-CD23AD0E063C}"/>
              </a:ext>
            </a:extLst>
          </p:cNvPr>
          <p:cNvSpPr>
            <a:spLocks noGrp="1"/>
          </p:cNvSpPr>
          <p:nvPr>
            <p:ph type="ftr" sz="quarter" idx="11"/>
          </p:nvPr>
        </p:nvSpPr>
        <p:spPr/>
        <p:txBody>
          <a:bodyPr/>
          <a:lstStyle/>
          <a:p>
            <a:r>
              <a:rPr lang="en-IN"/>
              <a:t>MINI PROJECT 2020</a:t>
            </a:r>
          </a:p>
        </p:txBody>
      </p:sp>
    </p:spTree>
    <p:extLst>
      <p:ext uri="{BB962C8B-B14F-4D97-AF65-F5344CB8AC3E}">
        <p14:creationId xmlns:p14="http://schemas.microsoft.com/office/powerpoint/2010/main" val="790764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455F-063F-4321-A22F-85B3EA9D93FA}"/>
              </a:ext>
            </a:extLst>
          </p:cNvPr>
          <p:cNvSpPr>
            <a:spLocks noGrp="1"/>
          </p:cNvSpPr>
          <p:nvPr>
            <p:ph type="title"/>
          </p:nvPr>
        </p:nvSpPr>
        <p:spPr/>
        <p:txBody>
          <a:bodyPr anchor="ctr"/>
          <a:lstStyle/>
          <a:p>
            <a:r>
              <a:rPr lang="en-IN" dirty="0"/>
              <a:t>ABSTRACT</a:t>
            </a:r>
          </a:p>
        </p:txBody>
      </p:sp>
      <p:sp>
        <p:nvSpPr>
          <p:cNvPr id="3" name="Content Placeholder 2">
            <a:extLst>
              <a:ext uri="{FF2B5EF4-FFF2-40B4-BE49-F238E27FC236}">
                <a16:creationId xmlns:a16="http://schemas.microsoft.com/office/drawing/2014/main" id="{13529248-3E71-4689-B0A2-8576C5A8921D}"/>
              </a:ext>
            </a:extLst>
          </p:cNvPr>
          <p:cNvSpPr>
            <a:spLocks noGrp="1"/>
          </p:cNvSpPr>
          <p:nvPr>
            <p:ph idx="1"/>
          </p:nvPr>
        </p:nvSpPr>
        <p:spPr/>
        <p:txBody>
          <a:bodyPr>
            <a:normAutofit/>
          </a:bodyPr>
          <a:lstStyle/>
          <a:p>
            <a:pPr marL="0" indent="0" algn="just">
              <a:buNone/>
            </a:pPr>
            <a:r>
              <a:rPr lang="en-US" sz="2000" dirty="0"/>
              <a:t>	Electronic gadgets have become vital in basic need of individual. The advances in technology, makes it necessary to satisfy different functional needs of users. Therefore it is significant to recommend gadgets for users according to personal preference and various constraints of electronic gadgets.</a:t>
            </a:r>
          </a:p>
          <a:p>
            <a:pPr marL="0" indent="0" algn="just">
              <a:buNone/>
            </a:pPr>
            <a:r>
              <a:rPr lang="en-US" sz="2000" dirty="0"/>
              <a:t> 	We propose a gadget recommendation system by incorporating different requirements from users. For initial selection we use k-means algorithm to combine the popularity of gadgets and personal preference.</a:t>
            </a:r>
            <a:endParaRPr lang="en-IN" sz="2000" dirty="0"/>
          </a:p>
        </p:txBody>
      </p:sp>
      <p:sp>
        <p:nvSpPr>
          <p:cNvPr id="4" name="Footer Placeholder 3">
            <a:extLst>
              <a:ext uri="{FF2B5EF4-FFF2-40B4-BE49-F238E27FC236}">
                <a16:creationId xmlns:a16="http://schemas.microsoft.com/office/drawing/2014/main" id="{9370B06D-4CCB-4F1F-B4FC-09946D68CD1A}"/>
              </a:ext>
            </a:extLst>
          </p:cNvPr>
          <p:cNvSpPr>
            <a:spLocks noGrp="1"/>
          </p:cNvSpPr>
          <p:nvPr>
            <p:ph type="ftr" sz="quarter" idx="11"/>
          </p:nvPr>
        </p:nvSpPr>
        <p:spPr/>
        <p:txBody>
          <a:bodyPr/>
          <a:lstStyle/>
          <a:p>
            <a:r>
              <a:rPr lang="en-IN"/>
              <a:t>MINI PROJECT 2020</a:t>
            </a:r>
          </a:p>
        </p:txBody>
      </p:sp>
    </p:spTree>
    <p:extLst>
      <p:ext uri="{BB962C8B-B14F-4D97-AF65-F5344CB8AC3E}">
        <p14:creationId xmlns:p14="http://schemas.microsoft.com/office/powerpoint/2010/main" val="17087377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4A22-B462-4D86-9AEC-FB12C1059634}"/>
              </a:ext>
            </a:extLst>
          </p:cNvPr>
          <p:cNvSpPr>
            <a:spLocks noGrp="1"/>
          </p:cNvSpPr>
          <p:nvPr>
            <p:ph type="title"/>
          </p:nvPr>
        </p:nvSpPr>
        <p:spPr/>
        <p:txBody>
          <a:bodyPr anchor="ctr"/>
          <a:lstStyle/>
          <a:p>
            <a:r>
              <a:rPr lang="en-IN" dirty="0"/>
              <a:t>PROBLEM DEFINITION</a:t>
            </a:r>
          </a:p>
        </p:txBody>
      </p:sp>
      <p:sp>
        <p:nvSpPr>
          <p:cNvPr id="3" name="Content Placeholder 2">
            <a:extLst>
              <a:ext uri="{FF2B5EF4-FFF2-40B4-BE49-F238E27FC236}">
                <a16:creationId xmlns:a16="http://schemas.microsoft.com/office/drawing/2014/main" id="{42510440-321A-4F34-A978-520C004C6721}"/>
              </a:ext>
            </a:extLst>
          </p:cNvPr>
          <p:cNvSpPr>
            <a:spLocks noGrp="1"/>
          </p:cNvSpPr>
          <p:nvPr>
            <p:ph idx="1"/>
          </p:nvPr>
        </p:nvSpPr>
        <p:spPr/>
        <p:txBody>
          <a:bodyPr>
            <a:normAutofit/>
          </a:bodyPr>
          <a:lstStyle/>
          <a:p>
            <a:pPr marL="0" indent="0" algn="just">
              <a:buNone/>
            </a:pPr>
            <a:r>
              <a:rPr lang="en-US" sz="2000" dirty="0"/>
              <a:t>	Nowadays, with rapid development of technology,  smart devices and communication networks spring up to cover every aspect of user's activity. However each device comes with it's unique features. </a:t>
            </a:r>
            <a:r>
              <a:rPr lang="en-US" sz="2000" b="0" i="0" dirty="0">
                <a:solidFill>
                  <a:srgbClr val="202124"/>
                </a:solidFill>
                <a:effectLst/>
                <a:latin typeface="Roboto"/>
              </a:rPr>
              <a:t>The endless increase in the options space</a:t>
            </a:r>
            <a:r>
              <a:rPr lang="en-US" sz="2000" dirty="0"/>
              <a:t> makes it difficult for the user to choose the precise one they require. Therefore, how to discern what device users need to enrich and satisfy their personal need from in depth personalization service is an important issue in the field of personalized recommendation systems. A gadget recommendation system can effectively improve the quality of services based on insights from a large scale field study.</a:t>
            </a:r>
            <a:endParaRPr lang="en-IN" sz="2000" dirty="0"/>
          </a:p>
        </p:txBody>
      </p:sp>
      <p:sp>
        <p:nvSpPr>
          <p:cNvPr id="4" name="Footer Placeholder 3">
            <a:extLst>
              <a:ext uri="{FF2B5EF4-FFF2-40B4-BE49-F238E27FC236}">
                <a16:creationId xmlns:a16="http://schemas.microsoft.com/office/drawing/2014/main" id="{5B7E930D-450A-484D-AEE6-C3525F7C4B9B}"/>
              </a:ext>
            </a:extLst>
          </p:cNvPr>
          <p:cNvSpPr>
            <a:spLocks noGrp="1"/>
          </p:cNvSpPr>
          <p:nvPr>
            <p:ph type="ftr" sz="quarter" idx="11"/>
          </p:nvPr>
        </p:nvSpPr>
        <p:spPr/>
        <p:txBody>
          <a:bodyPr/>
          <a:lstStyle/>
          <a:p>
            <a:r>
              <a:rPr lang="en-IN"/>
              <a:t>MINI PROJECT 2020</a:t>
            </a:r>
          </a:p>
        </p:txBody>
      </p:sp>
    </p:spTree>
    <p:extLst>
      <p:ext uri="{BB962C8B-B14F-4D97-AF65-F5344CB8AC3E}">
        <p14:creationId xmlns:p14="http://schemas.microsoft.com/office/powerpoint/2010/main" val="15670380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VG parsing | rendering and widget library for Flutter">
            <a:extLst>
              <a:ext uri="{FF2B5EF4-FFF2-40B4-BE49-F238E27FC236}">
                <a16:creationId xmlns:a16="http://schemas.microsoft.com/office/drawing/2014/main" id="{8603022F-4567-4957-996E-23A9921EA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660" y="4624390"/>
            <a:ext cx="1396602" cy="8166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0AF5391-335C-4D0A-AB76-E8CB7C54C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4175" y="1904880"/>
            <a:ext cx="1123949" cy="13018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E464556-0B7F-48EA-A488-9D9126194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7660" y="2140926"/>
            <a:ext cx="1541530" cy="8297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troduction to NumPy | Professional Development | The Graduate School">
            <a:extLst>
              <a:ext uri="{FF2B5EF4-FFF2-40B4-BE49-F238E27FC236}">
                <a16:creationId xmlns:a16="http://schemas.microsoft.com/office/drawing/2014/main" id="{C90926B5-A009-4446-82B7-66594BE53E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3487" y="3203576"/>
            <a:ext cx="2809875"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ndas - NumFOCUS">
            <a:extLst>
              <a:ext uri="{FF2B5EF4-FFF2-40B4-BE49-F238E27FC236}">
                <a16:creationId xmlns:a16="http://schemas.microsoft.com/office/drawing/2014/main" id="{4E5F293E-2D42-414C-AD8E-C6DEBE98EB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4737" y="3089276"/>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CD449FD-D97A-4E9E-8BD7-372EB9B2BF59}"/>
              </a:ext>
            </a:extLst>
          </p:cNvPr>
          <p:cNvSpPr>
            <a:spLocks noGrp="1"/>
          </p:cNvSpPr>
          <p:nvPr>
            <p:ph type="title"/>
          </p:nvPr>
        </p:nvSpPr>
        <p:spPr/>
        <p:txBody>
          <a:bodyPr anchor="ctr"/>
          <a:lstStyle/>
          <a:p>
            <a:r>
              <a:rPr lang="en-IN" dirty="0"/>
              <a:t>TECHNOLOGY STACK</a:t>
            </a:r>
          </a:p>
        </p:txBody>
      </p:sp>
      <p:sp>
        <p:nvSpPr>
          <p:cNvPr id="3" name="Content Placeholder 2">
            <a:extLst>
              <a:ext uri="{FF2B5EF4-FFF2-40B4-BE49-F238E27FC236}">
                <a16:creationId xmlns:a16="http://schemas.microsoft.com/office/drawing/2014/main" id="{19CB9B17-9980-48B6-9146-3E49C8F52990}"/>
              </a:ext>
            </a:extLst>
          </p:cNvPr>
          <p:cNvSpPr>
            <a:spLocks noGrp="1"/>
          </p:cNvSpPr>
          <p:nvPr>
            <p:ph idx="1"/>
          </p:nvPr>
        </p:nvSpPr>
        <p:spPr/>
        <p:txBody>
          <a:bodyPr/>
          <a:lstStyle/>
          <a:p>
            <a:r>
              <a:rPr lang="en-IN" sz="2000" dirty="0"/>
              <a:t>PYTHON LIBRARIES:-</a:t>
            </a:r>
          </a:p>
          <a:p>
            <a:pPr lvl="1"/>
            <a:r>
              <a:rPr lang="en-IN" sz="1800" dirty="0"/>
              <a:t>SCIKIT LEARN</a:t>
            </a:r>
          </a:p>
          <a:p>
            <a:pPr lvl="1"/>
            <a:r>
              <a:rPr lang="en-IN" sz="1800" dirty="0"/>
              <a:t>NUMPY</a:t>
            </a:r>
          </a:p>
          <a:p>
            <a:pPr lvl="1"/>
            <a:r>
              <a:rPr lang="en-IN" sz="1800" dirty="0"/>
              <a:t>PANDAS</a:t>
            </a:r>
          </a:p>
          <a:p>
            <a:pPr lvl="1"/>
            <a:r>
              <a:rPr lang="en-IN" sz="1800" dirty="0"/>
              <a:t>JUPYTER NOTEBOOK</a:t>
            </a:r>
          </a:p>
          <a:p>
            <a:endParaRPr lang="en-IN" dirty="0"/>
          </a:p>
          <a:p>
            <a:r>
              <a:rPr lang="en-IN" sz="2000" dirty="0"/>
              <a:t>FLUTER</a:t>
            </a:r>
          </a:p>
          <a:p>
            <a:endParaRPr lang="en-IN" dirty="0"/>
          </a:p>
          <a:p>
            <a:r>
              <a:rPr lang="en-IN" sz="2000" dirty="0"/>
              <a:t>GITHUB</a:t>
            </a:r>
          </a:p>
          <a:p>
            <a:pPr marL="0" indent="0">
              <a:buNone/>
            </a:pPr>
            <a:endParaRPr lang="en-IN" dirty="0"/>
          </a:p>
          <a:p>
            <a:pPr lvl="1"/>
            <a:endParaRPr lang="en-IN" dirty="0"/>
          </a:p>
        </p:txBody>
      </p:sp>
      <p:sp>
        <p:nvSpPr>
          <p:cNvPr id="4" name="Footer Placeholder 3">
            <a:extLst>
              <a:ext uri="{FF2B5EF4-FFF2-40B4-BE49-F238E27FC236}">
                <a16:creationId xmlns:a16="http://schemas.microsoft.com/office/drawing/2014/main" id="{513D4DC9-09B5-4563-B995-A8465C5A29E1}"/>
              </a:ext>
            </a:extLst>
          </p:cNvPr>
          <p:cNvSpPr>
            <a:spLocks noGrp="1"/>
          </p:cNvSpPr>
          <p:nvPr>
            <p:ph type="ftr" sz="quarter" idx="11"/>
          </p:nvPr>
        </p:nvSpPr>
        <p:spPr/>
        <p:txBody>
          <a:bodyPr/>
          <a:lstStyle/>
          <a:p>
            <a:r>
              <a:rPr lang="en-IN"/>
              <a:t>MINI PROJECT 2020</a:t>
            </a:r>
          </a:p>
        </p:txBody>
      </p:sp>
      <p:pic>
        <p:nvPicPr>
          <p:cNvPr id="6" name="Picture 8" descr="GitHub Logos and Usage · GitHub">
            <a:extLst>
              <a:ext uri="{FF2B5EF4-FFF2-40B4-BE49-F238E27FC236}">
                <a16:creationId xmlns:a16="http://schemas.microsoft.com/office/drawing/2014/main" id="{11786C3C-6127-4277-8100-C6CA45A517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8394" y="4441826"/>
            <a:ext cx="1529730" cy="127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3152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7AA5-4CE3-4FB3-AD95-8F0C27E92E27}"/>
              </a:ext>
            </a:extLst>
          </p:cNvPr>
          <p:cNvSpPr>
            <a:spLocks noGrp="1"/>
          </p:cNvSpPr>
          <p:nvPr>
            <p:ph type="title"/>
          </p:nvPr>
        </p:nvSpPr>
        <p:spPr/>
        <p:txBody>
          <a:bodyPr anchor="ctr"/>
          <a:lstStyle/>
          <a:p>
            <a:r>
              <a:rPr lang="en-US" dirty="0"/>
              <a:t>EXISTING SYSTEM</a:t>
            </a:r>
            <a:endParaRPr lang="en-IN" dirty="0"/>
          </a:p>
        </p:txBody>
      </p:sp>
      <p:sp>
        <p:nvSpPr>
          <p:cNvPr id="3" name="Content Placeholder 2">
            <a:extLst>
              <a:ext uri="{FF2B5EF4-FFF2-40B4-BE49-F238E27FC236}">
                <a16:creationId xmlns:a16="http://schemas.microsoft.com/office/drawing/2014/main" id="{11DC1159-9738-48DC-BAF4-2E670BB4C37E}"/>
              </a:ext>
            </a:extLst>
          </p:cNvPr>
          <p:cNvSpPr>
            <a:spLocks noGrp="1"/>
          </p:cNvSpPr>
          <p:nvPr>
            <p:ph idx="1"/>
          </p:nvPr>
        </p:nvSpPr>
        <p:spPr/>
        <p:txBody>
          <a:bodyPr>
            <a:normAutofit/>
          </a:bodyPr>
          <a:lstStyle/>
          <a:p>
            <a:pPr marL="0" indent="0">
              <a:buNone/>
            </a:pPr>
            <a:r>
              <a:rPr lang="en-US" sz="2800" dirty="0"/>
              <a:t>	There are E-commerce websites available for each gadget, but it doesn’t recommend the best according to the user’s interest. This is were our product stands-out of the market crowd!</a:t>
            </a:r>
            <a:endParaRPr lang="en-IN" sz="2800" dirty="0"/>
          </a:p>
        </p:txBody>
      </p:sp>
      <p:sp>
        <p:nvSpPr>
          <p:cNvPr id="4" name="Footer Placeholder 3">
            <a:extLst>
              <a:ext uri="{FF2B5EF4-FFF2-40B4-BE49-F238E27FC236}">
                <a16:creationId xmlns:a16="http://schemas.microsoft.com/office/drawing/2014/main" id="{D4705EFC-46E7-46F4-AF48-B2ABE5607759}"/>
              </a:ext>
            </a:extLst>
          </p:cNvPr>
          <p:cNvSpPr>
            <a:spLocks noGrp="1"/>
          </p:cNvSpPr>
          <p:nvPr>
            <p:ph type="ftr" sz="quarter" idx="11"/>
          </p:nvPr>
        </p:nvSpPr>
        <p:spPr/>
        <p:txBody>
          <a:bodyPr/>
          <a:lstStyle/>
          <a:p>
            <a:r>
              <a:rPr lang="en-IN"/>
              <a:t>MINI PROJECT 2020</a:t>
            </a:r>
          </a:p>
        </p:txBody>
      </p:sp>
    </p:spTree>
    <p:extLst>
      <p:ext uri="{BB962C8B-B14F-4D97-AF65-F5344CB8AC3E}">
        <p14:creationId xmlns:p14="http://schemas.microsoft.com/office/powerpoint/2010/main" val="139419968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0F88-52F8-48DC-9F7D-BEF074FAE1AE}"/>
              </a:ext>
            </a:extLst>
          </p:cNvPr>
          <p:cNvSpPr>
            <a:spLocks noGrp="1"/>
          </p:cNvSpPr>
          <p:nvPr>
            <p:ph type="title"/>
          </p:nvPr>
        </p:nvSpPr>
        <p:spPr/>
        <p:txBody>
          <a:bodyPr anchor="ctr"/>
          <a:lstStyle/>
          <a:p>
            <a:r>
              <a:rPr lang="en-IN" dirty="0"/>
              <a:t>PROPOSED SOLUTION</a:t>
            </a:r>
          </a:p>
        </p:txBody>
      </p:sp>
      <p:sp>
        <p:nvSpPr>
          <p:cNvPr id="3" name="Content Placeholder 2">
            <a:extLst>
              <a:ext uri="{FF2B5EF4-FFF2-40B4-BE49-F238E27FC236}">
                <a16:creationId xmlns:a16="http://schemas.microsoft.com/office/drawing/2014/main" id="{F643671B-839B-48DF-9BEC-00452FC977B4}"/>
              </a:ext>
            </a:extLst>
          </p:cNvPr>
          <p:cNvSpPr>
            <a:spLocks noGrp="1"/>
          </p:cNvSpPr>
          <p:nvPr>
            <p:ph idx="1"/>
          </p:nvPr>
        </p:nvSpPr>
        <p:spPr/>
        <p:txBody>
          <a:bodyPr>
            <a:normAutofit/>
          </a:bodyPr>
          <a:lstStyle/>
          <a:p>
            <a:r>
              <a:rPr lang="en-IN" sz="2000" dirty="0"/>
              <a:t>AI based recommendation system specially designed for electronic gadgets</a:t>
            </a:r>
          </a:p>
          <a:p>
            <a:r>
              <a:rPr lang="en-IN" sz="2000" dirty="0"/>
              <a:t>Simple UI</a:t>
            </a:r>
          </a:p>
          <a:p>
            <a:pPr lvl="1"/>
            <a:r>
              <a:rPr lang="en-IN" sz="1800" dirty="0"/>
              <a:t>User profile free interaction</a:t>
            </a:r>
          </a:p>
          <a:p>
            <a:pPr lvl="1"/>
            <a:r>
              <a:rPr lang="en-IN" sz="1800" dirty="0"/>
              <a:t>Top pick suggestions</a:t>
            </a:r>
          </a:p>
          <a:p>
            <a:r>
              <a:rPr lang="en-IN" sz="2000" dirty="0"/>
              <a:t>Specially tuned K-means algorithm to match user input</a:t>
            </a:r>
          </a:p>
          <a:p>
            <a:pPr lvl="1"/>
            <a:r>
              <a:rPr lang="en-IN" sz="1800" dirty="0"/>
              <a:t>Wide range of data collected(Data collection)</a:t>
            </a:r>
          </a:p>
          <a:p>
            <a:pPr lvl="1"/>
            <a:r>
              <a:rPr lang="en-IN" sz="1800" dirty="0"/>
              <a:t>Data cleaned(Data pre-processing)</a:t>
            </a:r>
          </a:p>
        </p:txBody>
      </p:sp>
      <p:sp>
        <p:nvSpPr>
          <p:cNvPr id="4" name="Footer Placeholder 3">
            <a:extLst>
              <a:ext uri="{FF2B5EF4-FFF2-40B4-BE49-F238E27FC236}">
                <a16:creationId xmlns:a16="http://schemas.microsoft.com/office/drawing/2014/main" id="{DC8FF466-6740-47D6-832A-CEAF5554D77B}"/>
              </a:ext>
            </a:extLst>
          </p:cNvPr>
          <p:cNvSpPr>
            <a:spLocks noGrp="1"/>
          </p:cNvSpPr>
          <p:nvPr>
            <p:ph type="ftr" sz="quarter" idx="11"/>
          </p:nvPr>
        </p:nvSpPr>
        <p:spPr/>
        <p:txBody>
          <a:bodyPr/>
          <a:lstStyle/>
          <a:p>
            <a:r>
              <a:rPr lang="en-IN"/>
              <a:t>MINI PROJECT 2020</a:t>
            </a:r>
          </a:p>
        </p:txBody>
      </p:sp>
    </p:spTree>
    <p:extLst>
      <p:ext uri="{BB962C8B-B14F-4D97-AF65-F5344CB8AC3E}">
        <p14:creationId xmlns:p14="http://schemas.microsoft.com/office/powerpoint/2010/main" val="115362161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C287-854F-4FD4-89AA-102A59C2E380}"/>
              </a:ext>
            </a:extLst>
          </p:cNvPr>
          <p:cNvSpPr>
            <a:spLocks noGrp="1"/>
          </p:cNvSpPr>
          <p:nvPr>
            <p:ph type="title"/>
          </p:nvPr>
        </p:nvSpPr>
        <p:spPr>
          <a:xfrm>
            <a:off x="677334" y="2768600"/>
            <a:ext cx="8596668" cy="1320800"/>
          </a:xfrm>
        </p:spPr>
        <p:txBody>
          <a:bodyPr anchor="ctr"/>
          <a:lstStyle/>
          <a:p>
            <a:pPr algn="ctr"/>
            <a:r>
              <a:rPr lang="en-IN" dirty="0"/>
              <a:t>THANK YOU</a:t>
            </a:r>
          </a:p>
        </p:txBody>
      </p:sp>
      <p:sp>
        <p:nvSpPr>
          <p:cNvPr id="3" name="Footer Placeholder 2">
            <a:extLst>
              <a:ext uri="{FF2B5EF4-FFF2-40B4-BE49-F238E27FC236}">
                <a16:creationId xmlns:a16="http://schemas.microsoft.com/office/drawing/2014/main" id="{D085AEA5-2567-4E38-9CB1-FE7F71644588}"/>
              </a:ext>
            </a:extLst>
          </p:cNvPr>
          <p:cNvSpPr>
            <a:spLocks noGrp="1"/>
          </p:cNvSpPr>
          <p:nvPr>
            <p:ph type="ftr" sz="quarter" idx="11"/>
          </p:nvPr>
        </p:nvSpPr>
        <p:spPr/>
        <p:txBody>
          <a:bodyPr/>
          <a:lstStyle/>
          <a:p>
            <a:r>
              <a:rPr lang="en-IN"/>
              <a:t>MINI PROJECT 2020</a:t>
            </a:r>
          </a:p>
        </p:txBody>
      </p:sp>
    </p:spTree>
    <p:extLst>
      <p:ext uri="{BB962C8B-B14F-4D97-AF65-F5344CB8AC3E}">
        <p14:creationId xmlns:p14="http://schemas.microsoft.com/office/powerpoint/2010/main" val="256548535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160</TotalTime>
  <Words>330</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Roboto</vt:lpstr>
      <vt:lpstr>Trebuchet MS</vt:lpstr>
      <vt:lpstr>Wingdings 3</vt:lpstr>
      <vt:lpstr>Facet</vt:lpstr>
      <vt:lpstr>GADGET  RECOMMENDATION SYSTEM</vt:lpstr>
      <vt:lpstr>TEAM MEMBERS</vt:lpstr>
      <vt:lpstr>ABSTRACT</vt:lpstr>
      <vt:lpstr>PROBLEM DEFINITION</vt:lpstr>
      <vt:lpstr>TECHNOLOGY STACK</vt:lpstr>
      <vt:lpstr>EXISTING SYSTEM</vt:lpstr>
      <vt:lpstr>PROPOSED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GADGET  RECOMMENDATION SYSTEM</dc:title>
  <dc:creator>Harish</dc:creator>
  <cp:lastModifiedBy>Harish</cp:lastModifiedBy>
  <cp:revision>21</cp:revision>
  <dcterms:created xsi:type="dcterms:W3CDTF">2020-11-01T15:18:08Z</dcterms:created>
  <dcterms:modified xsi:type="dcterms:W3CDTF">2020-11-02T09:10:11Z</dcterms:modified>
</cp:coreProperties>
</file>