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8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8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1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6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9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2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7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CE70C-F575-4CB5-8122-71C82A03DCE5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524CB7-87A5-492D-9CA2-77077525D8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49C7-9DC4-4BF2-9450-2BCAA7F54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TECH SENSEI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7500-071F-42DD-BF26-1C063D538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GADGET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98842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0F88-52F8-48DC-9F7D-BEF074F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671B-839B-48DF-9BEC-00452FC9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AI based recommendation system specially designed for electronic gadgets</a:t>
            </a:r>
          </a:p>
          <a:p>
            <a:r>
              <a:rPr lang="en-IN" sz="2400" dirty="0"/>
              <a:t>Simple UI</a:t>
            </a:r>
          </a:p>
          <a:p>
            <a:pPr lvl="2"/>
            <a:r>
              <a:rPr lang="en-IN" sz="2000" i="1" dirty="0"/>
              <a:t>User profile free interaction</a:t>
            </a:r>
          </a:p>
          <a:p>
            <a:pPr lvl="2"/>
            <a:r>
              <a:rPr lang="en-IN" sz="2000" i="1" dirty="0"/>
              <a:t>Top pick suggestions</a:t>
            </a:r>
          </a:p>
          <a:p>
            <a:pPr lvl="2"/>
            <a:r>
              <a:rPr lang="en-IN" sz="2000" i="1" dirty="0"/>
              <a:t>Easy filtration</a:t>
            </a:r>
          </a:p>
          <a:p>
            <a:r>
              <a:rPr lang="en-IN" sz="2400" dirty="0"/>
              <a:t>Specially tuned K-means algorithm to match user input</a:t>
            </a:r>
          </a:p>
          <a:p>
            <a:pPr lvl="2"/>
            <a:r>
              <a:rPr lang="en-IN" sz="2000" i="1" dirty="0"/>
              <a:t>Wide range of data collected(Data collection)</a:t>
            </a:r>
          </a:p>
          <a:p>
            <a:pPr lvl="2"/>
            <a:r>
              <a:rPr lang="en-IN" sz="2000" i="1" dirty="0"/>
              <a:t>Data cleaned(Data pre-processing)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FF466-6740-47D6-832A-CEAF5554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2020</a:t>
            </a:r>
          </a:p>
        </p:txBody>
      </p:sp>
    </p:spTree>
    <p:extLst>
      <p:ext uri="{BB962C8B-B14F-4D97-AF65-F5344CB8AC3E}">
        <p14:creationId xmlns:p14="http://schemas.microsoft.com/office/powerpoint/2010/main" val="115362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465-618E-452C-90FB-D83FD051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B74AFD-8C90-41D9-A2F8-77276E28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7" y="543203"/>
            <a:ext cx="5310188" cy="5771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DFE3-73DA-4BE6-9F38-5A3ED435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IN" dirty="0"/>
              <a:t>-PROJECT FLOW</a:t>
            </a:r>
          </a:p>
        </p:txBody>
      </p:sp>
    </p:spTree>
    <p:extLst>
      <p:ext uri="{BB962C8B-B14F-4D97-AF65-F5344CB8AC3E}">
        <p14:creationId xmlns:p14="http://schemas.microsoft.com/office/powerpoint/2010/main" val="64032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0AB6-D286-435E-B381-B53E38EE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0"/>
            <a:ext cx="3200400" cy="2286000"/>
          </a:xfrm>
        </p:spPr>
        <p:txBody>
          <a:bodyPr anchor="ctr"/>
          <a:lstStyle/>
          <a:p>
            <a:r>
              <a:rPr lang="en-IN" dirty="0"/>
              <a:t>MODULES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A0D91D-D618-45D9-96CF-431DEB57A0A3}"/>
              </a:ext>
            </a:extLst>
          </p:cNvPr>
          <p:cNvSpPr txBox="1">
            <a:spLocks/>
          </p:cNvSpPr>
          <p:nvPr/>
        </p:nvSpPr>
        <p:spPr>
          <a:xfrm>
            <a:off x="4943473" y="800100"/>
            <a:ext cx="5810251" cy="5257800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 AND IDEA PHASE</a:t>
            </a:r>
          </a:p>
          <a:p>
            <a:pPr marL="749808" lvl="1" indent="-457200">
              <a:lnSpc>
                <a:spcPct val="110000"/>
              </a:lnSpc>
              <a:buFont typeface="+mj-lt"/>
              <a:buAutoNum type="alphaLcParenR"/>
            </a:pPr>
            <a:r>
              <a:rPr lang="en-IN" dirty="0"/>
              <a:t>REAL WORLD PROBLEM IDENTIFICATION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EXAMINING EXISTING SOLUTIONS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CREATING OPTIMIZED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PHASE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DATA COLLECTION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DATA PRE-PROCESSING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UI WIREFRAME DESIGNING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MODEL DEVELOPMENT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INTEGRATION PHASE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FINE TUNING  MODEL 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INTEGRATING TRAINED MODEL WITH UI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 PHASE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BUILDING UX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TESTING UNIT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MARKET FIT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BUSINESS MODEL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IN" dirty="0"/>
              <a:t>DEPLOYMENT IN ECOSYSTEM</a:t>
            </a:r>
          </a:p>
          <a:p>
            <a:pPr marL="749808" lvl="1" indent="-457200">
              <a:buFont typeface="+mj-lt"/>
              <a:buAutoNum type="alphaLcParenR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" name="Graphic 9" descr="List">
            <a:extLst>
              <a:ext uri="{FF2B5EF4-FFF2-40B4-BE49-F238E27FC236}">
                <a16:creationId xmlns:a16="http://schemas.microsoft.com/office/drawing/2014/main" id="{8B52A768-85A9-482C-8921-928B88D0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424" y="2586037"/>
            <a:ext cx="1685925" cy="1685925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9BED90A6-84E8-403E-A898-0D59AB033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1" y="1628775"/>
            <a:ext cx="323852" cy="323852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7C996C8-4840-40BD-B7DA-F7A2AE01B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144" y="2466977"/>
            <a:ext cx="323852" cy="323852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996E489-0A1A-46E7-AF93-E9914775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144" y="2981327"/>
            <a:ext cx="323852" cy="323852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864549A-EAA6-4650-93FC-3A38C9178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144" y="4248148"/>
            <a:ext cx="323852" cy="323852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E846E93-58DA-42F3-B7C4-12FF09401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1" y="4581524"/>
            <a:ext cx="323852" cy="3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66D-63D0-4107-961E-33A29F0D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FE4C-3A41-47A4-9C95-1CE0E488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590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108</TotalTime>
  <Words>110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TECH SENSEI</vt:lpstr>
      <vt:lpstr>PROPOSED SOLUTION</vt:lpstr>
      <vt:lpstr>ARCHITECTURE DIAGRAM</vt:lpstr>
      <vt:lpstr>MODULES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SENSEI</dc:title>
  <dc:creator>Harish</dc:creator>
  <cp:lastModifiedBy>Harish</cp:lastModifiedBy>
  <cp:revision>9</cp:revision>
  <dcterms:created xsi:type="dcterms:W3CDTF">2020-11-09T07:03:08Z</dcterms:created>
  <dcterms:modified xsi:type="dcterms:W3CDTF">2020-11-09T08:51:19Z</dcterms:modified>
</cp:coreProperties>
</file>